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4"/>
  </p:notesMasterIdLst>
  <p:sldIdLst>
    <p:sldId id="256" r:id="rId5"/>
    <p:sldId id="303" r:id="rId6"/>
    <p:sldId id="315" r:id="rId7"/>
    <p:sldId id="324" r:id="rId8"/>
    <p:sldId id="296" r:id="rId9"/>
    <p:sldId id="317" r:id="rId10"/>
    <p:sldId id="319" r:id="rId11"/>
    <p:sldId id="298" r:id="rId12"/>
    <p:sldId id="321" r:id="rId13"/>
    <p:sldId id="313" r:id="rId14"/>
    <p:sldId id="320" r:id="rId15"/>
    <p:sldId id="299" r:id="rId16"/>
    <p:sldId id="323" r:id="rId17"/>
    <p:sldId id="314" r:id="rId18"/>
    <p:sldId id="300" r:id="rId19"/>
    <p:sldId id="304" r:id="rId20"/>
    <p:sldId id="301" r:id="rId21"/>
    <p:sldId id="322" r:id="rId22"/>
    <p:sldId id="26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8DBC2-3C1D-4217-8053-BA8C3EC0E025}" v="20" dt="2021-04-24T13:16:00.593"/>
    <p1510:client id="{0C150F68-42F6-433D-B7C0-F8388CBF43B8}" v="13" dt="2021-04-25T03:16:47.770"/>
    <p1510:client id="{154DB1A3-D798-4712-A808-E206EE34D84C}" v="4" dt="2021-04-24T19:36:35.829"/>
    <p1510:client id="{1D494A44-8AF3-48C8-A347-C4814B2C53D3}" v="824" dt="2021-04-25T08:13:42.358"/>
    <p1510:client id="{3A8C746F-3FD8-4431-8547-7451C991701A}" v="7" dt="2021-04-25T03:59:04.199"/>
    <p1510:client id="{3C6B48CC-C7C5-40BE-B20E-A5607CBA8513}" v="428" dt="2021-04-24T15:01:55.732"/>
    <p1510:client id="{7685E1AC-8710-0341-BBB4-AD6DBC7D4149}" v="802" dt="2021-04-25T04:32:26.355"/>
    <p1510:client id="{796442E9-25A2-41DF-841B-D26E95A387D6}" v="72" dt="2021-04-25T08:12:42.692"/>
    <p1510:client id="{9DECA305-9941-4D74-8954-14FD7F0AC7B5}" v="1" dt="2021-04-24T13:55:12.436"/>
    <p1510:client id="{A2E652D9-0998-493B-9192-E154EBBDF68F}" v="1946" vWet="1949" dt="2021-04-25T07:29:04.281"/>
    <p1510:client id="{BCBE4324-D8DC-4488-983E-ACEA536E5987}" v="439" dt="2021-04-24T13:55:08.227"/>
    <p1510:client id="{BCFAC9D7-3AAC-4001-8BED-CC1AB6D34880}" v="254" dt="2021-04-24T14:30:25.145"/>
    <p1510:client id="{C705390F-456D-4469-85FE-6C0BD4A701CB}" v="40" dt="2021-04-25T07:29:16.374"/>
    <p1510:client id="{E0C82EC5-E762-4AE7-A24E-563FAA43059C}" v="26" dt="2021-04-25T04:23:24.480"/>
  </p1510:revLst>
</p1510:revInfo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43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inyao" userId="S::e0012678@u.nus.edu::f881da1f-106f-4405-8f6b-7bac3dd16225" providerId="AD" clId="Web-{9DECA305-9941-4D74-8954-14FD7F0AC7B5}"/>
    <pc:docChg chg="addSld">
      <pc:chgData name="Hui Xinyao" userId="S::e0012678@u.nus.edu::f881da1f-106f-4405-8f6b-7bac3dd16225" providerId="AD" clId="Web-{9DECA305-9941-4D74-8954-14FD7F0AC7B5}" dt="2021-04-24T13:55:12.436" v="0"/>
      <pc:docMkLst>
        <pc:docMk/>
      </pc:docMkLst>
      <pc:sldChg chg="add">
        <pc:chgData name="Hui Xinyao" userId="S::e0012678@u.nus.edu::f881da1f-106f-4405-8f6b-7bac3dd16225" providerId="AD" clId="Web-{9DECA305-9941-4D74-8954-14FD7F0AC7B5}" dt="2021-04-24T13:55:12.436" v="0"/>
        <pc:sldMkLst>
          <pc:docMk/>
          <pc:sldMk cId="1393918642" sldId="310"/>
        </pc:sldMkLst>
      </pc:sldChg>
    </pc:docChg>
  </pc:docChgLst>
  <pc:docChgLst>
    <pc:chgData name="Li Xinyi" userId="S::e0545921@u.nus.edu::d8f7e29f-2d28-46c5-9f5a-2dddfd0c24ea" providerId="AD" clId="Web-{3A8C746F-3FD8-4431-8547-7451C991701A}"/>
    <pc:docChg chg="modSld">
      <pc:chgData name="Li Xinyi" userId="S::e0545921@u.nus.edu::d8f7e29f-2d28-46c5-9f5a-2dddfd0c24ea" providerId="AD" clId="Web-{3A8C746F-3FD8-4431-8547-7451C991701A}" dt="2021-04-25T03:59:04.199" v="6"/>
      <pc:docMkLst>
        <pc:docMk/>
      </pc:docMkLst>
      <pc:sldChg chg="modSp">
        <pc:chgData name="Li Xinyi" userId="S::e0545921@u.nus.edu::d8f7e29f-2d28-46c5-9f5a-2dddfd0c24ea" providerId="AD" clId="Web-{3A8C746F-3FD8-4431-8547-7451C991701A}" dt="2021-04-25T03:59:04.199" v="6"/>
        <pc:sldMkLst>
          <pc:docMk/>
          <pc:sldMk cId="4086829234" sldId="316"/>
        </pc:sldMkLst>
        <pc:spChg chg="mod">
          <ac:chgData name="Li Xinyi" userId="S::e0545921@u.nus.edu::d8f7e29f-2d28-46c5-9f5a-2dddfd0c24ea" providerId="AD" clId="Web-{3A8C746F-3FD8-4431-8547-7451C991701A}" dt="2021-04-25T03:59:04.199" v="6"/>
          <ac:spMkLst>
            <pc:docMk/>
            <pc:sldMk cId="4086829234" sldId="316"/>
            <ac:spMk id="240" creationId="{00000000-0000-0000-0000-000000000000}"/>
          </ac:spMkLst>
        </pc:spChg>
      </pc:sldChg>
    </pc:docChg>
  </pc:docChgLst>
  <pc:docChgLst>
    <pc:chgData name="Li Xinyi" userId="S::e0545921@u.nus.edu::d8f7e29f-2d28-46c5-9f5a-2dddfd0c24ea" providerId="AD" clId="Web-{0C150F68-42F6-433D-B7C0-F8388CBF43B8}"/>
    <pc:docChg chg="delSld modSld">
      <pc:chgData name="Li Xinyi" userId="S::e0545921@u.nus.edu::d8f7e29f-2d28-46c5-9f5a-2dddfd0c24ea" providerId="AD" clId="Web-{0C150F68-42F6-433D-B7C0-F8388CBF43B8}" dt="2021-04-25T03:16:47.770" v="9" actId="20577"/>
      <pc:docMkLst>
        <pc:docMk/>
      </pc:docMkLst>
      <pc:sldChg chg="del">
        <pc:chgData name="Li Xinyi" userId="S::e0545921@u.nus.edu::d8f7e29f-2d28-46c5-9f5a-2dddfd0c24ea" providerId="AD" clId="Web-{0C150F68-42F6-433D-B7C0-F8388CBF43B8}" dt="2021-04-25T03:15:50.644" v="0"/>
        <pc:sldMkLst>
          <pc:docMk/>
          <pc:sldMk cId="1797541189" sldId="307"/>
        </pc:sldMkLst>
      </pc:sldChg>
      <pc:sldChg chg="del">
        <pc:chgData name="Li Xinyi" userId="S::e0545921@u.nus.edu::d8f7e29f-2d28-46c5-9f5a-2dddfd0c24ea" providerId="AD" clId="Web-{0C150F68-42F6-433D-B7C0-F8388CBF43B8}" dt="2021-04-25T03:16:03.035" v="1"/>
        <pc:sldMkLst>
          <pc:docMk/>
          <pc:sldMk cId="212264271" sldId="312"/>
        </pc:sldMkLst>
      </pc:sldChg>
      <pc:sldChg chg="modSp">
        <pc:chgData name="Li Xinyi" userId="S::e0545921@u.nus.edu::d8f7e29f-2d28-46c5-9f5a-2dddfd0c24ea" providerId="AD" clId="Web-{0C150F68-42F6-433D-B7C0-F8388CBF43B8}" dt="2021-04-25T03:16:47.770" v="9" actId="20577"/>
        <pc:sldMkLst>
          <pc:docMk/>
          <pc:sldMk cId="4086829234" sldId="316"/>
        </pc:sldMkLst>
        <pc:spChg chg="mod">
          <ac:chgData name="Li Xinyi" userId="S::e0545921@u.nus.edu::d8f7e29f-2d28-46c5-9f5a-2dddfd0c24ea" providerId="AD" clId="Web-{0C150F68-42F6-433D-B7C0-F8388CBF43B8}" dt="2021-04-25T03:16:47.770" v="9" actId="20577"/>
          <ac:spMkLst>
            <pc:docMk/>
            <pc:sldMk cId="4086829234" sldId="316"/>
            <ac:spMk id="240" creationId="{00000000-0000-0000-0000-000000000000}"/>
          </ac:spMkLst>
        </pc:spChg>
        <pc:spChg chg="mod">
          <ac:chgData name="Li Xinyi" userId="S::e0545921@u.nus.edu::d8f7e29f-2d28-46c5-9f5a-2dddfd0c24ea" providerId="AD" clId="Web-{0C150F68-42F6-433D-B7C0-F8388CBF43B8}" dt="2021-04-25T03:16:36.551" v="7" actId="20577"/>
          <ac:spMkLst>
            <pc:docMk/>
            <pc:sldMk cId="4086829234" sldId="316"/>
            <ac:spMk id="241" creationId="{00000000-0000-0000-0000-000000000000}"/>
          </ac:spMkLst>
        </pc:spChg>
        <pc:spChg chg="mod">
          <ac:chgData name="Li Xinyi" userId="S::e0545921@u.nus.edu::d8f7e29f-2d28-46c5-9f5a-2dddfd0c24ea" providerId="AD" clId="Web-{0C150F68-42F6-433D-B7C0-F8388CBF43B8}" dt="2021-04-25T03:16:29.989" v="5" actId="20577"/>
          <ac:spMkLst>
            <pc:docMk/>
            <pc:sldMk cId="4086829234" sldId="316"/>
            <ac:spMk id="243" creationId="{00000000-0000-0000-0000-000000000000}"/>
          </ac:spMkLst>
        </pc:spChg>
      </pc:sldChg>
    </pc:docChg>
  </pc:docChgLst>
  <pc:docChgLst>
    <pc:chgData name="Li Xinyi" userId="S::e0545921@u.nus.edu::d8f7e29f-2d28-46c5-9f5a-2dddfd0c24ea" providerId="AD" clId="Web-{3C6B48CC-C7C5-40BE-B20E-A5607CBA8513}"/>
    <pc:docChg chg="addSld delSld modSld sldOrd">
      <pc:chgData name="Li Xinyi" userId="S::e0545921@u.nus.edu::d8f7e29f-2d28-46c5-9f5a-2dddfd0c24ea" providerId="AD" clId="Web-{3C6B48CC-C7C5-40BE-B20E-A5607CBA8513}" dt="2021-04-24T15:01:55.732" v="415" actId="20577"/>
      <pc:docMkLst>
        <pc:docMk/>
      </pc:docMkLst>
      <pc:sldChg chg="delSp modSp ord">
        <pc:chgData name="Li Xinyi" userId="S::e0545921@u.nus.edu::d8f7e29f-2d28-46c5-9f5a-2dddfd0c24ea" providerId="AD" clId="Web-{3C6B48CC-C7C5-40BE-B20E-A5607CBA8513}" dt="2021-04-24T14:48:31.012" v="256" actId="1076"/>
        <pc:sldMkLst>
          <pc:docMk/>
          <pc:sldMk cId="0" sldId="273"/>
        </pc:sldMkLst>
        <pc:spChg chg="mod">
          <ac:chgData name="Li Xinyi" userId="S::e0545921@u.nus.edu::d8f7e29f-2d28-46c5-9f5a-2dddfd0c24ea" providerId="AD" clId="Web-{3C6B48CC-C7C5-40BE-B20E-A5607CBA8513}" dt="2021-04-24T14:34:11.477" v="9" actId="20577"/>
          <ac:spMkLst>
            <pc:docMk/>
            <pc:sldMk cId="0" sldId="273"/>
            <ac:spMk id="216" creationId="{00000000-0000-0000-0000-000000000000}"/>
          </ac:spMkLst>
        </pc:spChg>
        <pc:spChg chg="mod">
          <ac:chgData name="Li Xinyi" userId="S::e0545921@u.nus.edu::d8f7e29f-2d28-46c5-9f5a-2dddfd0c24ea" providerId="AD" clId="Web-{3C6B48CC-C7C5-40BE-B20E-A5607CBA8513}" dt="2021-04-24T14:44:26.319" v="165" actId="20577"/>
          <ac:spMkLst>
            <pc:docMk/>
            <pc:sldMk cId="0" sldId="273"/>
            <ac:spMk id="228" creationId="{00000000-0000-0000-0000-000000000000}"/>
          </ac:spMkLst>
        </pc:spChg>
        <pc:spChg chg="mod">
          <ac:chgData name="Li Xinyi" userId="S::e0545921@u.nus.edu::d8f7e29f-2d28-46c5-9f5a-2dddfd0c24ea" providerId="AD" clId="Web-{3C6B48CC-C7C5-40BE-B20E-A5607CBA8513}" dt="2021-04-24T14:44:30.225" v="166" actId="20577"/>
          <ac:spMkLst>
            <pc:docMk/>
            <pc:sldMk cId="0" sldId="273"/>
            <ac:spMk id="231" creationId="{00000000-0000-0000-0000-000000000000}"/>
          </ac:spMkLst>
        </pc:spChg>
        <pc:spChg chg="mod">
          <ac:chgData name="Li Xinyi" userId="S::e0545921@u.nus.edu::d8f7e29f-2d28-46c5-9f5a-2dddfd0c24ea" providerId="AD" clId="Web-{3C6B48CC-C7C5-40BE-B20E-A5607CBA8513}" dt="2021-04-24T14:48:19.105" v="254" actId="1076"/>
          <ac:spMkLst>
            <pc:docMk/>
            <pc:sldMk cId="0" sldId="273"/>
            <ac:spMk id="238" creationId="{00000000-0000-0000-0000-000000000000}"/>
          </ac:spMkLst>
        </pc:spChg>
        <pc:spChg chg="del">
          <ac:chgData name="Li Xinyi" userId="S::e0545921@u.nus.edu::d8f7e29f-2d28-46c5-9f5a-2dddfd0c24ea" providerId="AD" clId="Web-{3C6B48CC-C7C5-40BE-B20E-A5607CBA8513}" dt="2021-04-24T14:34:20.352" v="10"/>
          <ac:spMkLst>
            <pc:docMk/>
            <pc:sldMk cId="0" sldId="273"/>
            <ac:spMk id="239" creationId="{00000000-0000-0000-0000-000000000000}"/>
          </ac:spMkLst>
        </pc:spChg>
        <pc:spChg chg="mod">
          <ac:chgData name="Li Xinyi" userId="S::e0545921@u.nus.edu::d8f7e29f-2d28-46c5-9f5a-2dddfd0c24ea" providerId="AD" clId="Web-{3C6B48CC-C7C5-40BE-B20E-A5607CBA8513}" dt="2021-04-24T14:48:31.012" v="256" actId="1076"/>
          <ac:spMkLst>
            <pc:docMk/>
            <pc:sldMk cId="0" sldId="273"/>
            <ac:spMk id="240" creationId="{00000000-0000-0000-0000-000000000000}"/>
          </ac:spMkLst>
        </pc:spChg>
        <pc:spChg chg="mod">
          <ac:chgData name="Li Xinyi" userId="S::e0545921@u.nus.edu::d8f7e29f-2d28-46c5-9f5a-2dddfd0c24ea" providerId="AD" clId="Web-{3C6B48CC-C7C5-40BE-B20E-A5607CBA8513}" dt="2021-04-24T14:47:49.620" v="246"/>
          <ac:spMkLst>
            <pc:docMk/>
            <pc:sldMk cId="0" sldId="273"/>
            <ac:spMk id="241" creationId="{00000000-0000-0000-0000-000000000000}"/>
          </ac:spMkLst>
        </pc:spChg>
        <pc:spChg chg="del">
          <ac:chgData name="Li Xinyi" userId="S::e0545921@u.nus.edu::d8f7e29f-2d28-46c5-9f5a-2dddfd0c24ea" providerId="AD" clId="Web-{3C6B48CC-C7C5-40BE-B20E-A5607CBA8513}" dt="2021-04-24T14:34:24.134" v="12"/>
          <ac:spMkLst>
            <pc:docMk/>
            <pc:sldMk cId="0" sldId="273"/>
            <ac:spMk id="242" creationId="{00000000-0000-0000-0000-000000000000}"/>
          </ac:spMkLst>
        </pc:spChg>
        <pc:spChg chg="mod">
          <ac:chgData name="Li Xinyi" userId="S::e0545921@u.nus.edu::d8f7e29f-2d28-46c5-9f5a-2dddfd0c24ea" providerId="AD" clId="Web-{3C6B48CC-C7C5-40BE-B20E-A5607CBA8513}" dt="2021-04-24T14:48:04.621" v="250"/>
          <ac:spMkLst>
            <pc:docMk/>
            <pc:sldMk cId="0" sldId="273"/>
            <ac:spMk id="243" creationId="{00000000-0000-0000-0000-000000000000}"/>
          </ac:spMkLst>
        </pc:spChg>
        <pc:grpChg chg="del">
          <ac:chgData name="Li Xinyi" userId="S::e0545921@u.nus.edu::d8f7e29f-2d28-46c5-9f5a-2dddfd0c24ea" providerId="AD" clId="Web-{3C6B48CC-C7C5-40BE-B20E-A5607CBA8513}" dt="2021-04-24T14:34:21.759" v="11"/>
          <ac:grpSpMkLst>
            <pc:docMk/>
            <pc:sldMk cId="0" sldId="273"/>
            <ac:grpSpMk id="223" creationId="{00000000-0000-0000-0000-000000000000}"/>
          </ac:grpSpMkLst>
        </pc:grpChg>
        <pc:grpChg chg="del">
          <ac:chgData name="Li Xinyi" userId="S::e0545921@u.nus.edu::d8f7e29f-2d28-46c5-9f5a-2dddfd0c24ea" providerId="AD" clId="Web-{3C6B48CC-C7C5-40BE-B20E-A5607CBA8513}" dt="2021-04-24T14:34:24.634" v="13"/>
          <ac:grpSpMkLst>
            <pc:docMk/>
            <pc:sldMk cId="0" sldId="273"/>
            <ac:grpSpMk id="232" creationId="{00000000-0000-0000-0000-000000000000}"/>
          </ac:grpSpMkLst>
        </pc:grpChg>
      </pc:sldChg>
      <pc:sldChg chg="modSp">
        <pc:chgData name="Li Xinyi" userId="S::e0545921@u.nus.edu::d8f7e29f-2d28-46c5-9f5a-2dddfd0c24ea" providerId="AD" clId="Web-{3C6B48CC-C7C5-40BE-B20E-A5607CBA8513}" dt="2021-04-24T14:48:51.169" v="258" actId="20577"/>
        <pc:sldMkLst>
          <pc:docMk/>
          <pc:sldMk cId="2788386986" sldId="299"/>
        </pc:sldMkLst>
        <pc:spChg chg="mod">
          <ac:chgData name="Li Xinyi" userId="S::e0545921@u.nus.edu::d8f7e29f-2d28-46c5-9f5a-2dddfd0c24ea" providerId="AD" clId="Web-{3C6B48CC-C7C5-40BE-B20E-A5607CBA8513}" dt="2021-04-24T14:48:51.169" v="258" actId="20577"/>
          <ac:spMkLst>
            <pc:docMk/>
            <pc:sldMk cId="2788386986" sldId="299"/>
            <ac:spMk id="2" creationId="{B68355A9-F6B0-469F-A5A4-CD8829974103}"/>
          </ac:spMkLst>
        </pc:spChg>
      </pc:sldChg>
      <pc:sldChg chg="del">
        <pc:chgData name="Li Xinyi" userId="S::e0545921@u.nus.edu::d8f7e29f-2d28-46c5-9f5a-2dddfd0c24ea" providerId="AD" clId="Web-{3C6B48CC-C7C5-40BE-B20E-A5607CBA8513}" dt="2021-04-24T14:49:04.716" v="259"/>
        <pc:sldMkLst>
          <pc:docMk/>
          <pc:sldMk cId="2534062285" sldId="305"/>
        </pc:sldMkLst>
      </pc:sldChg>
      <pc:sldChg chg="del">
        <pc:chgData name="Li Xinyi" userId="S::e0545921@u.nus.edu::d8f7e29f-2d28-46c5-9f5a-2dddfd0c24ea" providerId="AD" clId="Web-{3C6B48CC-C7C5-40BE-B20E-A5607CBA8513}" dt="2021-04-24T14:49:11.794" v="260"/>
        <pc:sldMkLst>
          <pc:docMk/>
          <pc:sldMk cId="2150324344" sldId="306"/>
        </pc:sldMkLst>
      </pc:sldChg>
      <pc:sldChg chg="addSp delSp modSp">
        <pc:chgData name="Li Xinyi" userId="S::e0545921@u.nus.edu::d8f7e29f-2d28-46c5-9f5a-2dddfd0c24ea" providerId="AD" clId="Web-{3C6B48CC-C7C5-40BE-B20E-A5607CBA8513}" dt="2021-04-24T15:01:55.732" v="415" actId="20577"/>
        <pc:sldMkLst>
          <pc:docMk/>
          <pc:sldMk cId="1797541189" sldId="307"/>
        </pc:sldMkLst>
        <pc:spChg chg="del">
          <ac:chgData name="Li Xinyi" userId="S::e0545921@u.nus.edu::d8f7e29f-2d28-46c5-9f5a-2dddfd0c24ea" providerId="AD" clId="Web-{3C6B48CC-C7C5-40BE-B20E-A5607CBA8513}" dt="2021-04-24T14:50:13.202" v="264"/>
          <ac:spMkLst>
            <pc:docMk/>
            <pc:sldMk cId="1797541189" sldId="307"/>
            <ac:spMk id="3" creationId="{11E6A900-782E-41BC-BD43-7AC534F097BE}"/>
          </ac:spMkLst>
        </pc:spChg>
        <pc:spChg chg="del">
          <ac:chgData name="Li Xinyi" userId="S::e0545921@u.nus.edu::d8f7e29f-2d28-46c5-9f5a-2dddfd0c24ea" providerId="AD" clId="Web-{3C6B48CC-C7C5-40BE-B20E-A5607CBA8513}" dt="2021-04-24T14:50:14.592" v="265"/>
          <ac:spMkLst>
            <pc:docMk/>
            <pc:sldMk cId="1797541189" sldId="307"/>
            <ac:spMk id="4" creationId="{2D77ABB4-9419-435B-9592-EB5B065181BF}"/>
          </ac:spMkLst>
        </pc:spChg>
        <pc:spChg chg="del">
          <ac:chgData name="Li Xinyi" userId="S::e0545921@u.nus.edu::d8f7e29f-2d28-46c5-9f5a-2dddfd0c24ea" providerId="AD" clId="Web-{3C6B48CC-C7C5-40BE-B20E-A5607CBA8513}" dt="2021-04-24T14:50:16.108" v="266"/>
          <ac:spMkLst>
            <pc:docMk/>
            <pc:sldMk cId="1797541189" sldId="307"/>
            <ac:spMk id="6" creationId="{B3E9398A-48EF-47CC-A36E-49A86F02B107}"/>
          </ac:spMkLst>
        </pc:spChg>
        <pc:graphicFrameChg chg="add mod modGraphic">
          <ac:chgData name="Li Xinyi" userId="S::e0545921@u.nus.edu::d8f7e29f-2d28-46c5-9f5a-2dddfd0c24ea" providerId="AD" clId="Web-{3C6B48CC-C7C5-40BE-B20E-A5607CBA8513}" dt="2021-04-24T15:01:55.732" v="415" actId="20577"/>
          <ac:graphicFrameMkLst>
            <pc:docMk/>
            <pc:sldMk cId="1797541189" sldId="307"/>
            <ac:graphicFrameMk id="7" creationId="{006898CC-3A5F-408A-83BE-1AB3A027A0E4}"/>
          </ac:graphicFrameMkLst>
        </pc:graphicFrameChg>
      </pc:sldChg>
      <pc:sldChg chg="delSp del">
        <pc:chgData name="Li Xinyi" userId="S::e0545921@u.nus.edu::d8f7e29f-2d28-46c5-9f5a-2dddfd0c24ea" providerId="AD" clId="Web-{3C6B48CC-C7C5-40BE-B20E-A5607CBA8513}" dt="2021-04-24T14:58:37.681" v="373"/>
        <pc:sldMkLst>
          <pc:docMk/>
          <pc:sldMk cId="2051473977" sldId="308"/>
        </pc:sldMkLst>
        <pc:spChg chg="del">
          <ac:chgData name="Li Xinyi" userId="S::e0545921@u.nus.edu::d8f7e29f-2d28-46c5-9f5a-2dddfd0c24ea" providerId="AD" clId="Web-{3C6B48CC-C7C5-40BE-B20E-A5607CBA8513}" dt="2021-04-24T14:50:07.264" v="261"/>
          <ac:spMkLst>
            <pc:docMk/>
            <pc:sldMk cId="2051473977" sldId="308"/>
            <ac:spMk id="3" creationId="{11E6A900-782E-41BC-BD43-7AC534F097BE}"/>
          </ac:spMkLst>
        </pc:spChg>
        <pc:spChg chg="del">
          <ac:chgData name="Li Xinyi" userId="S::e0545921@u.nus.edu::d8f7e29f-2d28-46c5-9f5a-2dddfd0c24ea" providerId="AD" clId="Web-{3C6B48CC-C7C5-40BE-B20E-A5607CBA8513}" dt="2021-04-24T14:50:08.655" v="262"/>
          <ac:spMkLst>
            <pc:docMk/>
            <pc:sldMk cId="2051473977" sldId="308"/>
            <ac:spMk id="4" creationId="{2D77ABB4-9419-435B-9592-EB5B065181BF}"/>
          </ac:spMkLst>
        </pc:spChg>
        <pc:spChg chg="del">
          <ac:chgData name="Li Xinyi" userId="S::e0545921@u.nus.edu::d8f7e29f-2d28-46c5-9f5a-2dddfd0c24ea" providerId="AD" clId="Web-{3C6B48CC-C7C5-40BE-B20E-A5607CBA8513}" dt="2021-04-24T14:50:10.139" v="263"/>
          <ac:spMkLst>
            <pc:docMk/>
            <pc:sldMk cId="2051473977" sldId="308"/>
            <ac:spMk id="6" creationId="{B3E9398A-48EF-47CC-A36E-49A86F02B107}"/>
          </ac:spMkLst>
        </pc:spChg>
      </pc:sldChg>
      <pc:sldChg chg="add replId">
        <pc:chgData name="Li Xinyi" userId="S::e0545921@u.nus.edu::d8f7e29f-2d28-46c5-9f5a-2dddfd0c24ea" providerId="AD" clId="Web-{3C6B48CC-C7C5-40BE-B20E-A5607CBA8513}" dt="2021-04-24T14:33:52.352" v="0"/>
        <pc:sldMkLst>
          <pc:docMk/>
          <pc:sldMk cId="3113044671" sldId="311"/>
        </pc:sldMkLst>
      </pc:sldChg>
      <pc:sldChg chg="addSp delSp modSp add replId">
        <pc:chgData name="Li Xinyi" userId="S::e0545921@u.nus.edu::d8f7e29f-2d28-46c5-9f5a-2dddfd0c24ea" providerId="AD" clId="Web-{3C6B48CC-C7C5-40BE-B20E-A5607CBA8513}" dt="2021-04-24T14:59:01.135" v="380" actId="20577"/>
        <pc:sldMkLst>
          <pc:docMk/>
          <pc:sldMk cId="212264271" sldId="312"/>
        </pc:sldMkLst>
        <pc:spChg chg="add mod">
          <ac:chgData name="Li Xinyi" userId="S::e0545921@u.nus.edu::d8f7e29f-2d28-46c5-9f5a-2dddfd0c24ea" providerId="AD" clId="Web-{3C6B48CC-C7C5-40BE-B20E-A5607CBA8513}" dt="2021-04-24T14:59:01.135" v="380" actId="20577"/>
          <ac:spMkLst>
            <pc:docMk/>
            <pc:sldMk cId="212264271" sldId="312"/>
            <ac:spMk id="19" creationId="{2CE342C5-0044-4CA9-8632-0671F79F18ED}"/>
          </ac:spMkLst>
        </pc:spChg>
        <pc:graphicFrameChg chg="del">
          <ac:chgData name="Li Xinyi" userId="S::e0545921@u.nus.edu::d8f7e29f-2d28-46c5-9f5a-2dddfd0c24ea" providerId="AD" clId="Web-{3C6B48CC-C7C5-40BE-B20E-A5607CBA8513}" dt="2021-04-24T14:58:44.088" v="375"/>
          <ac:graphicFrameMkLst>
            <pc:docMk/>
            <pc:sldMk cId="212264271" sldId="312"/>
            <ac:graphicFrameMk id="7" creationId="{006898CC-3A5F-408A-83BE-1AB3A027A0E4}"/>
          </ac:graphicFrameMkLst>
        </pc:graphicFrameChg>
      </pc:sldChg>
    </pc:docChg>
  </pc:docChgLst>
  <pc:docChgLst>
    <pc:chgData name="Zhao Dongyu" userId="S::e0427341@u.nus.edu::859d3d1c-4402-4809-b830-29b527e50f81" providerId="AD" clId="Web-{154DB1A3-D798-4712-A808-E206EE34D84C}"/>
    <pc:docChg chg="modSld">
      <pc:chgData name="Zhao Dongyu" userId="S::e0427341@u.nus.edu::859d3d1c-4402-4809-b830-29b527e50f81" providerId="AD" clId="Web-{154DB1A3-D798-4712-A808-E206EE34D84C}" dt="2021-04-24T19:36:35.829" v="1" actId="20577"/>
      <pc:docMkLst>
        <pc:docMk/>
      </pc:docMkLst>
      <pc:sldChg chg="modSp">
        <pc:chgData name="Zhao Dongyu" userId="S::e0427341@u.nus.edu::859d3d1c-4402-4809-b830-29b527e50f81" providerId="AD" clId="Web-{154DB1A3-D798-4712-A808-E206EE34D84C}" dt="2021-04-24T19:36:35.829" v="1" actId="20577"/>
        <pc:sldMkLst>
          <pc:docMk/>
          <pc:sldMk cId="1962768284" sldId="301"/>
        </pc:sldMkLst>
        <pc:spChg chg="mod">
          <ac:chgData name="Zhao Dongyu" userId="S::e0427341@u.nus.edu::859d3d1c-4402-4809-b830-29b527e50f81" providerId="AD" clId="Web-{154DB1A3-D798-4712-A808-E206EE34D84C}" dt="2021-04-24T19:36:35.829" v="1" actId="20577"/>
          <ac:spMkLst>
            <pc:docMk/>
            <pc:sldMk cId="1962768284" sldId="301"/>
            <ac:spMk id="10" creationId="{C6E3E162-6E56-4F4C-85C0-8C28BE506999}"/>
          </ac:spMkLst>
        </pc:spChg>
      </pc:sldChg>
    </pc:docChg>
  </pc:docChgLst>
  <pc:docChgLst>
    <pc:chgData name="Zhang Yixuan" userId="S::e0545988@u.nus.edu::f106f67c-0fcc-4949-96c9-70fcab5e81b6" providerId="AD" clId="Web-{796442E9-25A2-41DF-841B-D26E95A387D6}"/>
    <pc:docChg chg="modSld">
      <pc:chgData name="Zhang Yixuan" userId="S::e0545988@u.nus.edu::f106f67c-0fcc-4949-96c9-70fcab5e81b6" providerId="AD" clId="Web-{796442E9-25A2-41DF-841B-D26E95A387D6}" dt="2021-04-25T08:12:42.692" v="47" actId="20577"/>
      <pc:docMkLst>
        <pc:docMk/>
      </pc:docMkLst>
      <pc:sldChg chg="modSp">
        <pc:chgData name="Zhang Yixuan" userId="S::e0545988@u.nus.edu::f106f67c-0fcc-4949-96c9-70fcab5e81b6" providerId="AD" clId="Web-{796442E9-25A2-41DF-841B-D26E95A387D6}" dt="2021-04-25T08:12:42.692" v="47" actId="20577"/>
        <pc:sldMkLst>
          <pc:docMk/>
          <pc:sldMk cId="0" sldId="256"/>
        </pc:sldMkLst>
        <pc:spChg chg="mod">
          <ac:chgData name="Zhang Yixuan" userId="S::e0545988@u.nus.edu::f106f67c-0fcc-4949-96c9-70fcab5e81b6" providerId="AD" clId="Web-{796442E9-25A2-41DF-841B-D26E95A387D6}" dt="2021-04-25T08:12:42.692" v="47" actId="20577"/>
          <ac:spMkLst>
            <pc:docMk/>
            <pc:sldMk cId="0" sldId="256"/>
            <ac:spMk id="2" creationId="{0D42AC08-94E5-4D09-ACB2-066DCB5B7213}"/>
          </ac:spMkLst>
        </pc:spChg>
      </pc:sldChg>
    </pc:docChg>
  </pc:docChgLst>
  <pc:docChgLst>
    <pc:chgData name="Li Xinyi" userId="S::e0545921@u.nus.edu::d8f7e29f-2d28-46c5-9f5a-2dddfd0c24ea" providerId="AD" clId="Web-{0508DBC2-3C1D-4217-8053-BA8C3EC0E025}"/>
    <pc:docChg chg="addSld modSld">
      <pc:chgData name="Li Xinyi" userId="S::e0545921@u.nus.edu::d8f7e29f-2d28-46c5-9f5a-2dddfd0c24ea" providerId="AD" clId="Web-{0508DBC2-3C1D-4217-8053-BA8C3EC0E025}" dt="2021-04-24T13:15:58.561" v="16" actId="20577"/>
      <pc:docMkLst>
        <pc:docMk/>
      </pc:docMkLst>
      <pc:sldChg chg="add replId">
        <pc:chgData name="Li Xinyi" userId="S::e0545921@u.nus.edu::d8f7e29f-2d28-46c5-9f5a-2dddfd0c24ea" providerId="AD" clId="Web-{0508DBC2-3C1D-4217-8053-BA8C3EC0E025}" dt="2021-04-24T13:15:14.840" v="0"/>
        <pc:sldMkLst>
          <pc:docMk/>
          <pc:sldMk cId="2534062285" sldId="305"/>
        </pc:sldMkLst>
      </pc:sldChg>
      <pc:sldChg chg="add replId">
        <pc:chgData name="Li Xinyi" userId="S::e0545921@u.nus.edu::d8f7e29f-2d28-46c5-9f5a-2dddfd0c24ea" providerId="AD" clId="Web-{0508DBC2-3C1D-4217-8053-BA8C3EC0E025}" dt="2021-04-24T13:15:26.278" v="1"/>
        <pc:sldMkLst>
          <pc:docMk/>
          <pc:sldMk cId="2150324344" sldId="306"/>
        </pc:sldMkLst>
      </pc:sldChg>
      <pc:sldChg chg="modSp add replId">
        <pc:chgData name="Li Xinyi" userId="S::e0545921@u.nus.edu::d8f7e29f-2d28-46c5-9f5a-2dddfd0c24ea" providerId="AD" clId="Web-{0508DBC2-3C1D-4217-8053-BA8C3EC0E025}" dt="2021-04-24T13:15:58.561" v="16" actId="20577"/>
        <pc:sldMkLst>
          <pc:docMk/>
          <pc:sldMk cId="1797541189" sldId="307"/>
        </pc:sldMkLst>
        <pc:spChg chg="mod">
          <ac:chgData name="Li Xinyi" userId="S::e0545921@u.nus.edu::d8f7e29f-2d28-46c5-9f5a-2dddfd0c24ea" providerId="AD" clId="Web-{0508DBC2-3C1D-4217-8053-BA8C3EC0E025}" dt="2021-04-24T13:15:58.561" v="16" actId="20577"/>
          <ac:spMkLst>
            <pc:docMk/>
            <pc:sldMk cId="1797541189" sldId="307"/>
            <ac:spMk id="2" creationId="{B68355A9-F6B0-469F-A5A4-CD8829974103}"/>
          </ac:spMkLst>
        </pc:spChg>
      </pc:sldChg>
      <pc:sldChg chg="modSp add replId">
        <pc:chgData name="Li Xinyi" userId="S::e0545921@u.nus.edu::d8f7e29f-2d28-46c5-9f5a-2dddfd0c24ea" providerId="AD" clId="Web-{0508DBC2-3C1D-4217-8053-BA8C3EC0E025}" dt="2021-04-24T13:15:53.811" v="12" actId="20577"/>
        <pc:sldMkLst>
          <pc:docMk/>
          <pc:sldMk cId="2051473977" sldId="308"/>
        </pc:sldMkLst>
        <pc:spChg chg="mod">
          <ac:chgData name="Li Xinyi" userId="S::e0545921@u.nus.edu::d8f7e29f-2d28-46c5-9f5a-2dddfd0c24ea" providerId="AD" clId="Web-{0508DBC2-3C1D-4217-8053-BA8C3EC0E025}" dt="2021-04-24T13:15:53.811" v="12" actId="20577"/>
          <ac:spMkLst>
            <pc:docMk/>
            <pc:sldMk cId="2051473977" sldId="308"/>
            <ac:spMk id="2" creationId="{B68355A9-F6B0-469F-A5A4-CD8829974103}"/>
          </ac:spMkLst>
        </pc:spChg>
      </pc:sldChg>
    </pc:docChg>
  </pc:docChgLst>
  <pc:docChgLst>
    <pc:chgData name="Li Xinyi" userId="S::e0545921@u.nus.edu::d8f7e29f-2d28-46c5-9f5a-2dddfd0c24ea" providerId="AD" clId="Web-{BCBE4324-D8DC-4488-983E-ACEA536E5987}"/>
    <pc:docChg chg="addSld modSld sldOrd">
      <pc:chgData name="Li Xinyi" userId="S::e0545921@u.nus.edu::d8f7e29f-2d28-46c5-9f5a-2dddfd0c24ea" providerId="AD" clId="Web-{BCBE4324-D8DC-4488-983E-ACEA536E5987}" dt="2021-04-24T13:55:08.227" v="304" actId="1076"/>
      <pc:docMkLst>
        <pc:docMk/>
      </pc:docMkLst>
      <pc:sldChg chg="addSp delSp modSp">
        <pc:chgData name="Li Xinyi" userId="S::e0545921@u.nus.edu::d8f7e29f-2d28-46c5-9f5a-2dddfd0c24ea" providerId="AD" clId="Web-{BCBE4324-D8DC-4488-983E-ACEA536E5987}" dt="2021-04-24T13:55:08.227" v="304" actId="1076"/>
        <pc:sldMkLst>
          <pc:docMk/>
          <pc:sldMk cId="2788386986" sldId="299"/>
        </pc:sldMkLst>
        <pc:spChg chg="mod">
          <ac:chgData name="Li Xinyi" userId="S::e0545921@u.nus.edu::d8f7e29f-2d28-46c5-9f5a-2dddfd0c24ea" providerId="AD" clId="Web-{BCBE4324-D8DC-4488-983E-ACEA536E5987}" dt="2021-04-24T13:44:37.055" v="172" actId="20577"/>
          <ac:spMkLst>
            <pc:docMk/>
            <pc:sldMk cId="2788386986" sldId="299"/>
            <ac:spMk id="2" creationId="{B68355A9-F6B0-469F-A5A4-CD8829974103}"/>
          </ac:spMkLst>
        </pc:spChg>
        <pc:spChg chg="del">
          <ac:chgData name="Li Xinyi" userId="S::e0545921@u.nus.edu::d8f7e29f-2d28-46c5-9f5a-2dddfd0c24ea" providerId="AD" clId="Web-{BCBE4324-D8DC-4488-983E-ACEA536E5987}" dt="2021-04-24T13:46:10.180" v="179"/>
          <ac:spMkLst>
            <pc:docMk/>
            <pc:sldMk cId="2788386986" sldId="299"/>
            <ac:spMk id="3" creationId="{11E6A900-782E-41BC-BD43-7AC534F097BE}"/>
          </ac:spMkLst>
        </pc:spChg>
        <pc:spChg chg="del">
          <ac:chgData name="Li Xinyi" userId="S::e0545921@u.nus.edu::d8f7e29f-2d28-46c5-9f5a-2dddfd0c24ea" providerId="AD" clId="Web-{BCBE4324-D8DC-4488-983E-ACEA536E5987}" dt="2021-04-24T13:46:12.946" v="180"/>
          <ac:spMkLst>
            <pc:docMk/>
            <pc:sldMk cId="2788386986" sldId="299"/>
            <ac:spMk id="4" creationId="{2D77ABB4-9419-435B-9592-EB5B065181BF}"/>
          </ac:spMkLst>
        </pc:spChg>
        <pc:spChg chg="del">
          <ac:chgData name="Li Xinyi" userId="S::e0545921@u.nus.edu::d8f7e29f-2d28-46c5-9f5a-2dddfd0c24ea" providerId="AD" clId="Web-{BCBE4324-D8DC-4488-983E-ACEA536E5987}" dt="2021-04-24T13:46:15.430" v="181"/>
          <ac:spMkLst>
            <pc:docMk/>
            <pc:sldMk cId="2788386986" sldId="299"/>
            <ac:spMk id="6" creationId="{B3E9398A-48EF-47CC-A36E-49A86F02B107}"/>
          </ac:spMkLst>
        </pc:spChg>
        <pc:spChg chg="add del mod">
          <ac:chgData name="Li Xinyi" userId="S::e0545921@u.nus.edu::d8f7e29f-2d28-46c5-9f5a-2dddfd0c24ea" providerId="AD" clId="Web-{BCBE4324-D8DC-4488-983E-ACEA536E5987}" dt="2021-04-24T13:48:43.274" v="186"/>
          <ac:spMkLst>
            <pc:docMk/>
            <pc:sldMk cId="2788386986" sldId="299"/>
            <ac:spMk id="9" creationId="{BFC15A0A-936F-46F3-9E83-5C4819F2FAB8}"/>
          </ac:spMkLst>
        </pc:spChg>
        <pc:spChg chg="add del mod">
          <ac:chgData name="Li Xinyi" userId="S::e0545921@u.nus.edu::d8f7e29f-2d28-46c5-9f5a-2dddfd0c24ea" providerId="AD" clId="Web-{BCBE4324-D8DC-4488-983E-ACEA536E5987}" dt="2021-04-24T13:52:12.681" v="262"/>
          <ac:spMkLst>
            <pc:docMk/>
            <pc:sldMk cId="2788386986" sldId="299"/>
            <ac:spMk id="14" creationId="{03982303-6656-4152-B653-6AB39207E65B}"/>
          </ac:spMkLst>
        </pc:spChg>
        <pc:graphicFrameChg chg="add del mod">
          <ac:chgData name="Li Xinyi" userId="S::e0545921@u.nus.edu::d8f7e29f-2d28-46c5-9f5a-2dddfd0c24ea" providerId="AD" clId="Web-{BCBE4324-D8DC-4488-983E-ACEA536E5987}" dt="2021-04-24T13:48:38.649" v="185"/>
          <ac:graphicFrameMkLst>
            <pc:docMk/>
            <pc:sldMk cId="2788386986" sldId="299"/>
            <ac:graphicFrameMk id="8" creationId="{C6D7632E-832F-4A50-931B-0D113C7D38E5}"/>
          </ac:graphicFrameMkLst>
        </pc:graphicFrameChg>
        <pc:graphicFrameChg chg="add del mod modGraphic">
          <ac:chgData name="Li Xinyi" userId="S::e0545921@u.nus.edu::d8f7e29f-2d28-46c5-9f5a-2dddfd0c24ea" providerId="AD" clId="Web-{BCBE4324-D8DC-4488-983E-ACEA536E5987}" dt="2021-04-24T13:51:44.243" v="257"/>
          <ac:graphicFrameMkLst>
            <pc:docMk/>
            <pc:sldMk cId="2788386986" sldId="299"/>
            <ac:graphicFrameMk id="11" creationId="{95DAD2AF-50D8-402C-A4A3-1A6A8364246A}"/>
          </ac:graphicFrameMkLst>
        </pc:graphicFrameChg>
        <pc:graphicFrameChg chg="add mod modGraphic">
          <ac:chgData name="Li Xinyi" userId="S::e0545921@u.nus.edu::d8f7e29f-2d28-46c5-9f5a-2dddfd0c24ea" providerId="AD" clId="Web-{BCBE4324-D8DC-4488-983E-ACEA536E5987}" dt="2021-04-24T13:55:08.227" v="304" actId="1076"/>
          <ac:graphicFrameMkLst>
            <pc:docMk/>
            <pc:sldMk cId="2788386986" sldId="299"/>
            <ac:graphicFrameMk id="13" creationId="{EA2173D1-6810-4B66-8CEC-A5DA9AD32BA1}"/>
          </ac:graphicFrameMkLst>
        </pc:graphicFrameChg>
        <pc:graphicFrameChg chg="add mod modGraphic">
          <ac:chgData name="Li Xinyi" userId="S::e0545921@u.nus.edu::d8f7e29f-2d28-46c5-9f5a-2dddfd0c24ea" providerId="AD" clId="Web-{BCBE4324-D8DC-4488-983E-ACEA536E5987}" dt="2021-04-24T13:54:40.665" v="300"/>
          <ac:graphicFrameMkLst>
            <pc:docMk/>
            <pc:sldMk cId="2788386986" sldId="299"/>
            <ac:graphicFrameMk id="16" creationId="{20160BB9-0668-4614-9F51-70577B5C3523}"/>
          </ac:graphicFrameMkLst>
        </pc:graphicFrameChg>
      </pc:sldChg>
      <pc:sldChg chg="modSp">
        <pc:chgData name="Li Xinyi" userId="S::e0545921@u.nus.edu::d8f7e29f-2d28-46c5-9f5a-2dddfd0c24ea" providerId="AD" clId="Web-{BCBE4324-D8DC-4488-983E-ACEA536E5987}" dt="2021-04-24T13:44:48.540" v="178" actId="20577"/>
        <pc:sldMkLst>
          <pc:docMk/>
          <pc:sldMk cId="2534062285" sldId="305"/>
        </pc:sldMkLst>
        <pc:spChg chg="mod">
          <ac:chgData name="Li Xinyi" userId="S::e0545921@u.nus.edu::d8f7e29f-2d28-46c5-9f5a-2dddfd0c24ea" providerId="AD" clId="Web-{BCBE4324-D8DC-4488-983E-ACEA536E5987}" dt="2021-04-24T13:44:48.540" v="178" actId="20577"/>
          <ac:spMkLst>
            <pc:docMk/>
            <pc:sldMk cId="2534062285" sldId="305"/>
            <ac:spMk id="2" creationId="{B68355A9-F6B0-469F-A5A4-CD8829974103}"/>
          </ac:spMkLst>
        </pc:spChg>
      </pc:sldChg>
      <pc:sldChg chg="addSp delSp modSp add ord replId">
        <pc:chgData name="Li Xinyi" userId="S::e0545921@u.nus.edu::d8f7e29f-2d28-46c5-9f5a-2dddfd0c24ea" providerId="AD" clId="Web-{BCBE4324-D8DC-4488-983E-ACEA536E5987}" dt="2021-04-24T13:44:05.821" v="168" actId="1076"/>
        <pc:sldMkLst>
          <pc:docMk/>
          <pc:sldMk cId="3603531289" sldId="309"/>
        </pc:sldMkLst>
        <pc:spChg chg="mod">
          <ac:chgData name="Li Xinyi" userId="S::e0545921@u.nus.edu::d8f7e29f-2d28-46c5-9f5a-2dddfd0c24ea" providerId="AD" clId="Web-{BCBE4324-D8DC-4488-983E-ACEA536E5987}" dt="2021-04-24T13:33:24.188" v="8" actId="20577"/>
          <ac:spMkLst>
            <pc:docMk/>
            <pc:sldMk cId="3603531289" sldId="309"/>
            <ac:spMk id="2" creationId="{BECE5692-0E4C-4D2F-9EE5-0BCF287F6DF9}"/>
          </ac:spMkLst>
        </pc:spChg>
        <pc:spChg chg="del">
          <ac:chgData name="Li Xinyi" userId="S::e0545921@u.nus.edu::d8f7e29f-2d28-46c5-9f5a-2dddfd0c24ea" providerId="AD" clId="Web-{BCBE4324-D8DC-4488-983E-ACEA536E5987}" dt="2021-04-24T13:36:25.446" v="90"/>
          <ac:spMkLst>
            <pc:docMk/>
            <pc:sldMk cId="3603531289" sldId="309"/>
            <ac:spMk id="10" creationId="{F847D277-06DF-47B1-9470-A8CB500F4269}"/>
          </ac:spMkLst>
        </pc:spChg>
        <pc:spChg chg="mod">
          <ac:chgData name="Li Xinyi" userId="S::e0545921@u.nus.edu::d8f7e29f-2d28-46c5-9f5a-2dddfd0c24ea" providerId="AD" clId="Web-{BCBE4324-D8DC-4488-983E-ACEA536E5987}" dt="2021-04-24T13:33:43.266" v="15" actId="20577"/>
          <ac:spMkLst>
            <pc:docMk/>
            <pc:sldMk cId="3603531289" sldId="309"/>
            <ac:spMk id="13" creationId="{965667CE-7DA6-489B-A065-2A24BEAA23DE}"/>
          </ac:spMkLst>
        </pc:spChg>
        <pc:spChg chg="mod">
          <ac:chgData name="Li Xinyi" userId="S::e0545921@u.nus.edu::d8f7e29f-2d28-46c5-9f5a-2dddfd0c24ea" providerId="AD" clId="Web-{BCBE4324-D8DC-4488-983E-ACEA536E5987}" dt="2021-04-24T13:36:47.055" v="102" actId="20577"/>
          <ac:spMkLst>
            <pc:docMk/>
            <pc:sldMk cId="3603531289" sldId="309"/>
            <ac:spMk id="14" creationId="{7D3F5BC6-4C2A-40EB-A6A8-C3F513D59896}"/>
          </ac:spMkLst>
        </pc:spChg>
        <pc:spChg chg="mod">
          <ac:chgData name="Li Xinyi" userId="S::e0545921@u.nus.edu::d8f7e29f-2d28-46c5-9f5a-2dddfd0c24ea" providerId="AD" clId="Web-{BCBE4324-D8DC-4488-983E-ACEA536E5987}" dt="2021-04-24T13:43:25.571" v="162" actId="1076"/>
          <ac:spMkLst>
            <pc:docMk/>
            <pc:sldMk cId="3603531289" sldId="309"/>
            <ac:spMk id="16" creationId="{45EFDE0C-F532-409C-BEFE-FA41F7EB3C2B}"/>
          </ac:spMkLst>
        </pc:spChg>
        <pc:spChg chg="mod">
          <ac:chgData name="Li Xinyi" userId="S::e0545921@u.nus.edu::d8f7e29f-2d28-46c5-9f5a-2dddfd0c24ea" providerId="AD" clId="Web-{BCBE4324-D8DC-4488-983E-ACEA536E5987}" dt="2021-04-24T13:33:50.891" v="22" actId="20577"/>
          <ac:spMkLst>
            <pc:docMk/>
            <pc:sldMk cId="3603531289" sldId="309"/>
            <ac:spMk id="19" creationId="{C2179708-2DB1-42DC-84A9-4129ED87DAF4}"/>
          </ac:spMkLst>
        </pc:spChg>
        <pc:spChg chg="mod">
          <ac:chgData name="Li Xinyi" userId="S::e0545921@u.nus.edu::d8f7e29f-2d28-46c5-9f5a-2dddfd0c24ea" providerId="AD" clId="Web-{BCBE4324-D8DC-4488-983E-ACEA536E5987}" dt="2021-04-24T13:37:42.602" v="130" actId="20577"/>
          <ac:spMkLst>
            <pc:docMk/>
            <pc:sldMk cId="3603531289" sldId="309"/>
            <ac:spMk id="20" creationId="{EEB69A22-EA82-4C98-B600-B3416F595188}"/>
          </ac:spMkLst>
        </pc:spChg>
        <pc:spChg chg="add mod ord">
          <ac:chgData name="Li Xinyi" userId="S::e0545921@u.nus.edu::d8f7e29f-2d28-46c5-9f5a-2dddfd0c24ea" providerId="AD" clId="Web-{BCBE4324-D8DC-4488-983E-ACEA536E5987}" dt="2021-04-24T13:44:05.821" v="168" actId="1076"/>
          <ac:spMkLst>
            <pc:docMk/>
            <pc:sldMk cId="3603531289" sldId="309"/>
            <ac:spMk id="21" creationId="{C2F227B2-4B1A-44AB-8890-5BAF9B4D9D6A}"/>
          </ac:spMkLst>
        </pc:spChg>
        <pc:spChg chg="mod">
          <ac:chgData name="Li Xinyi" userId="S::e0545921@u.nus.edu::d8f7e29f-2d28-46c5-9f5a-2dddfd0c24ea" providerId="AD" clId="Web-{BCBE4324-D8DC-4488-983E-ACEA536E5987}" dt="2021-04-24T13:43:05.665" v="160" actId="20577"/>
          <ac:spMkLst>
            <pc:docMk/>
            <pc:sldMk cId="3603531289" sldId="309"/>
            <ac:spMk id="25" creationId="{E1D5E730-031F-498C-94B2-5A0F9067FC5F}"/>
          </ac:spMkLst>
        </pc:spChg>
        <pc:spChg chg="mod">
          <ac:chgData name="Li Xinyi" userId="S::e0545921@u.nus.edu::d8f7e29f-2d28-46c5-9f5a-2dddfd0c24ea" providerId="AD" clId="Web-{BCBE4324-D8DC-4488-983E-ACEA536E5987}" dt="2021-04-24T13:38:24.383" v="152" actId="20577"/>
          <ac:spMkLst>
            <pc:docMk/>
            <pc:sldMk cId="3603531289" sldId="309"/>
            <ac:spMk id="26" creationId="{934E2910-4FFC-4B9C-A53E-BAF25BD6405A}"/>
          </ac:spMkLst>
        </pc:spChg>
        <pc:spChg chg="del">
          <ac:chgData name="Li Xinyi" userId="S::e0545921@u.nus.edu::d8f7e29f-2d28-46c5-9f5a-2dddfd0c24ea" providerId="AD" clId="Web-{BCBE4324-D8DC-4488-983E-ACEA536E5987}" dt="2021-04-24T13:38:29.040" v="153"/>
          <ac:spMkLst>
            <pc:docMk/>
            <pc:sldMk cId="3603531289" sldId="309"/>
            <ac:spMk id="28" creationId="{BA0C1228-A9F8-4A04-A1E9-2B64F3113AE1}"/>
          </ac:spMkLst>
        </pc:spChg>
        <pc:spChg chg="del">
          <ac:chgData name="Li Xinyi" userId="S::e0545921@u.nus.edu::d8f7e29f-2d28-46c5-9f5a-2dddfd0c24ea" providerId="AD" clId="Web-{BCBE4324-D8DC-4488-983E-ACEA536E5987}" dt="2021-04-24T13:38:32.852" v="154"/>
          <ac:spMkLst>
            <pc:docMk/>
            <pc:sldMk cId="3603531289" sldId="309"/>
            <ac:spMk id="29" creationId="{B5759023-2A54-425F-8318-C6257B881C3D}"/>
          </ac:spMkLst>
        </pc:spChg>
        <pc:picChg chg="del">
          <ac:chgData name="Li Xinyi" userId="S::e0545921@u.nus.edu::d8f7e29f-2d28-46c5-9f5a-2dddfd0c24ea" providerId="AD" clId="Web-{BCBE4324-D8DC-4488-983E-ACEA536E5987}" dt="2021-04-24T13:36:28.055" v="91"/>
          <ac:picMkLst>
            <pc:docMk/>
            <pc:sldMk cId="3603531289" sldId="309"/>
            <ac:picMk id="33" creationId="{D470F04F-F4CC-448C-9C50-D4E0F96D9044}"/>
          </ac:picMkLst>
        </pc:picChg>
        <pc:picChg chg="del">
          <ac:chgData name="Li Xinyi" userId="S::e0545921@u.nus.edu::d8f7e29f-2d28-46c5-9f5a-2dddfd0c24ea" providerId="AD" clId="Web-{BCBE4324-D8DC-4488-983E-ACEA536E5987}" dt="2021-04-24T13:36:32.290" v="92"/>
          <ac:picMkLst>
            <pc:docMk/>
            <pc:sldMk cId="3603531289" sldId="309"/>
            <ac:picMk id="35" creationId="{EE9253B5-9437-4C6E-A1C3-806D0F94DA5C}"/>
          </ac:picMkLst>
        </pc:picChg>
        <pc:picChg chg="del">
          <ac:chgData name="Li Xinyi" userId="S::e0545921@u.nus.edu::d8f7e29f-2d28-46c5-9f5a-2dddfd0c24ea" providerId="AD" clId="Web-{BCBE4324-D8DC-4488-983E-ACEA536E5987}" dt="2021-04-24T13:36:32.446" v="93"/>
          <ac:picMkLst>
            <pc:docMk/>
            <pc:sldMk cId="3603531289" sldId="309"/>
            <ac:picMk id="37" creationId="{814385E1-70A9-460D-9A5F-8E655A9F14BD}"/>
          </ac:picMkLst>
        </pc:picChg>
      </pc:sldChg>
    </pc:docChg>
  </pc:docChgLst>
  <pc:docChgLst>
    <pc:chgData name="Hui Xinyao" userId="S::e0012678@u.nus.edu::f881da1f-106f-4405-8f6b-7bac3dd16225" providerId="AD" clId="Web-{E0C82EC5-E762-4AE7-A24E-563FAA43059C}"/>
    <pc:docChg chg="modSld">
      <pc:chgData name="Hui Xinyao" userId="S::e0012678@u.nus.edu::f881da1f-106f-4405-8f6b-7bac3dd16225" providerId="AD" clId="Web-{E0C82EC5-E762-4AE7-A24E-563FAA43059C}" dt="2021-04-25T04:23:22.496" v="21" actId="20577"/>
      <pc:docMkLst>
        <pc:docMk/>
      </pc:docMkLst>
      <pc:sldChg chg="modSp">
        <pc:chgData name="Hui Xinyao" userId="S::e0012678@u.nus.edu::f881da1f-106f-4405-8f6b-7bac3dd16225" providerId="AD" clId="Web-{E0C82EC5-E762-4AE7-A24E-563FAA43059C}" dt="2021-04-25T04:23:22.496" v="21" actId="20577"/>
        <pc:sldMkLst>
          <pc:docMk/>
          <pc:sldMk cId="0" sldId="256"/>
        </pc:sldMkLst>
        <pc:spChg chg="mod">
          <ac:chgData name="Hui Xinyao" userId="S::e0012678@u.nus.edu::f881da1f-106f-4405-8f6b-7bac3dd16225" providerId="AD" clId="Web-{E0C82EC5-E762-4AE7-A24E-563FAA43059C}" dt="2021-04-25T04:23:22.496" v="21" actId="20577"/>
          <ac:spMkLst>
            <pc:docMk/>
            <pc:sldMk cId="0" sldId="256"/>
            <ac:spMk id="2" creationId="{0D42AC08-94E5-4D09-ACB2-066DCB5B7213}"/>
          </ac:spMkLst>
        </pc:spChg>
      </pc:sldChg>
    </pc:docChg>
  </pc:docChgLst>
  <pc:docChgLst>
    <pc:chgData name="Anqi Dong" userId="e277bd38-1ff7-4d94-8c4d-cccb199c70e5" providerId="ADAL" clId="{1A473308-81D1-4335-949E-633EC45646BC}"/>
    <pc:docChg chg="undo custSel addSld modSld sldOrd">
      <pc:chgData name="Anqi Dong" userId="e277bd38-1ff7-4d94-8c4d-cccb199c70e5" providerId="ADAL" clId="{1A473308-81D1-4335-949E-633EC45646BC}" dt="2021-04-25T06:32:14.144" v="1731" actId="1076"/>
      <pc:docMkLst>
        <pc:docMk/>
      </pc:docMkLst>
      <pc:sldChg chg="modSp mod">
        <pc:chgData name="Anqi Dong" userId="e277bd38-1ff7-4d94-8c4d-cccb199c70e5" providerId="ADAL" clId="{1A473308-81D1-4335-949E-633EC45646BC}" dt="2021-04-25T04:29:58.227" v="1551" actId="1076"/>
        <pc:sldMkLst>
          <pc:docMk/>
          <pc:sldMk cId="0" sldId="256"/>
        </pc:sldMkLst>
        <pc:spChg chg="mod">
          <ac:chgData name="Anqi Dong" userId="e277bd38-1ff7-4d94-8c4d-cccb199c70e5" providerId="ADAL" clId="{1A473308-81D1-4335-949E-633EC45646BC}" dt="2021-04-25T04:29:58.227" v="1551" actId="1076"/>
          <ac:spMkLst>
            <pc:docMk/>
            <pc:sldMk cId="0" sldId="256"/>
            <ac:spMk id="2" creationId="{0D42AC08-94E5-4D09-ACB2-066DCB5B7213}"/>
          </ac:spMkLst>
        </pc:spChg>
      </pc:sldChg>
      <pc:sldChg chg="addSp delSp modSp mod">
        <pc:chgData name="Anqi Dong" userId="e277bd38-1ff7-4d94-8c4d-cccb199c70e5" providerId="ADAL" clId="{1A473308-81D1-4335-949E-633EC45646BC}" dt="2021-04-25T04:11:21.355" v="1172" actId="20577"/>
        <pc:sldMkLst>
          <pc:docMk/>
          <pc:sldMk cId="1235402336" sldId="296"/>
        </pc:sldMkLst>
        <pc:spChg chg="mod">
          <ac:chgData name="Anqi Dong" userId="e277bd38-1ff7-4d94-8c4d-cccb199c70e5" providerId="ADAL" clId="{1A473308-81D1-4335-949E-633EC45646BC}" dt="2021-04-25T02:25:17.246" v="38" actId="20577"/>
          <ac:spMkLst>
            <pc:docMk/>
            <pc:sldMk cId="1235402336" sldId="296"/>
            <ac:spMk id="2" creationId="{908316F4-523A-4A4E-95F9-12AD503E0EE9}"/>
          </ac:spMkLst>
        </pc:spChg>
        <pc:spChg chg="del">
          <ac:chgData name="Anqi Dong" userId="e277bd38-1ff7-4d94-8c4d-cccb199c70e5" providerId="ADAL" clId="{1A473308-81D1-4335-949E-633EC45646BC}" dt="2021-04-25T02:25:42.064" v="42" actId="478"/>
          <ac:spMkLst>
            <pc:docMk/>
            <pc:sldMk cId="1235402336" sldId="296"/>
            <ac:spMk id="3" creationId="{B5C68B73-F701-44BD-8813-A8FB9C1B0404}"/>
          </ac:spMkLst>
        </pc:spChg>
        <pc:spChg chg="mod">
          <ac:chgData name="Anqi Dong" userId="e277bd38-1ff7-4d94-8c4d-cccb199c70e5" providerId="ADAL" clId="{1A473308-81D1-4335-949E-633EC45646BC}" dt="2021-04-25T04:11:21.355" v="1172" actId="20577"/>
          <ac:spMkLst>
            <pc:docMk/>
            <pc:sldMk cId="1235402336" sldId="296"/>
            <ac:spMk id="3" creationId="{C33D725D-5644-4C91-A71F-F185CD055E54}"/>
          </ac:spMkLst>
        </pc:spChg>
        <pc:spChg chg="del">
          <ac:chgData name="Anqi Dong" userId="e277bd38-1ff7-4d94-8c4d-cccb199c70e5" providerId="ADAL" clId="{1A473308-81D1-4335-949E-633EC45646BC}" dt="2021-04-25T02:25:44.731" v="43" actId="478"/>
          <ac:spMkLst>
            <pc:docMk/>
            <pc:sldMk cId="1235402336" sldId="296"/>
            <ac:spMk id="4" creationId="{AC2FF346-2E53-4495-BD5E-E171F9B8D802}"/>
          </ac:spMkLst>
        </pc:spChg>
        <pc:spChg chg="del">
          <ac:chgData name="Anqi Dong" userId="e277bd38-1ff7-4d94-8c4d-cccb199c70e5" providerId="ADAL" clId="{1A473308-81D1-4335-949E-633EC45646BC}" dt="2021-04-25T02:25:39.622" v="41" actId="478"/>
          <ac:spMkLst>
            <pc:docMk/>
            <pc:sldMk cId="1235402336" sldId="296"/>
            <ac:spMk id="6" creationId="{FFE88F39-AF0D-4D5A-8F33-6EB26A2F76ED}"/>
          </ac:spMkLst>
        </pc:spChg>
        <pc:spChg chg="add del mod">
          <ac:chgData name="Anqi Dong" userId="e277bd38-1ff7-4d94-8c4d-cccb199c70e5" providerId="ADAL" clId="{1A473308-81D1-4335-949E-633EC45646BC}" dt="2021-04-25T02:29:51.487" v="105" actId="478"/>
          <ac:spMkLst>
            <pc:docMk/>
            <pc:sldMk cId="1235402336" sldId="296"/>
            <ac:spMk id="10" creationId="{3718D993-07C7-4E20-AD22-361C59022FFD}"/>
          </ac:spMkLst>
        </pc:spChg>
        <pc:spChg chg="add mod">
          <ac:chgData name="Anqi Dong" userId="e277bd38-1ff7-4d94-8c4d-cccb199c70e5" providerId="ADAL" clId="{1A473308-81D1-4335-949E-633EC45646BC}" dt="2021-04-25T04:07:11.306" v="826" actId="1076"/>
          <ac:spMkLst>
            <pc:docMk/>
            <pc:sldMk cId="1235402336" sldId="296"/>
            <ac:spMk id="19" creationId="{03747D02-F10F-4047-A02C-BB7D3D55E42F}"/>
          </ac:spMkLst>
        </pc:spChg>
        <pc:spChg chg="add mod">
          <ac:chgData name="Anqi Dong" userId="e277bd38-1ff7-4d94-8c4d-cccb199c70e5" providerId="ADAL" clId="{1A473308-81D1-4335-949E-633EC45646BC}" dt="2021-04-25T04:07:44.820" v="849" actId="1076"/>
          <ac:spMkLst>
            <pc:docMk/>
            <pc:sldMk cId="1235402336" sldId="296"/>
            <ac:spMk id="20" creationId="{0E52B24B-13EF-46B5-B112-A27732CEE76E}"/>
          </ac:spMkLst>
        </pc:spChg>
        <pc:graphicFrameChg chg="add del mod">
          <ac:chgData name="Anqi Dong" userId="e277bd38-1ff7-4d94-8c4d-cccb199c70e5" providerId="ADAL" clId="{1A473308-81D1-4335-949E-633EC45646BC}" dt="2021-04-25T02:17:26.894" v="1"/>
          <ac:graphicFrameMkLst>
            <pc:docMk/>
            <pc:sldMk cId="1235402336" sldId="296"/>
            <ac:graphicFrameMk id="7" creationId="{2264F9AD-0443-42A5-8BB6-8FCD3901AFBF}"/>
          </ac:graphicFrameMkLst>
        </pc:graphicFrameChg>
        <pc:graphicFrameChg chg="add del mod">
          <ac:chgData name="Anqi Dong" userId="e277bd38-1ff7-4d94-8c4d-cccb199c70e5" providerId="ADAL" clId="{1A473308-81D1-4335-949E-633EC45646BC}" dt="2021-04-25T02:24:11.192" v="3"/>
          <ac:graphicFrameMkLst>
            <pc:docMk/>
            <pc:sldMk cId="1235402336" sldId="296"/>
            <ac:graphicFrameMk id="8" creationId="{13719DD5-B674-4FE5-B782-531C4CB6A3FF}"/>
          </ac:graphicFrameMkLst>
        </pc:graphicFrameChg>
        <pc:graphicFrameChg chg="add del mod modGraphic">
          <ac:chgData name="Anqi Dong" userId="e277bd38-1ff7-4d94-8c4d-cccb199c70e5" providerId="ADAL" clId="{1A473308-81D1-4335-949E-633EC45646BC}" dt="2021-04-25T02:29:49.377" v="104" actId="478"/>
          <ac:graphicFrameMkLst>
            <pc:docMk/>
            <pc:sldMk cId="1235402336" sldId="296"/>
            <ac:graphicFrameMk id="9" creationId="{A7CEFC18-B3B4-4769-88C5-CF77BAFE2DD4}"/>
          </ac:graphicFrameMkLst>
        </pc:graphicFrameChg>
        <pc:picChg chg="add mod">
          <ac:chgData name="Anqi Dong" userId="e277bd38-1ff7-4d94-8c4d-cccb199c70e5" providerId="ADAL" clId="{1A473308-81D1-4335-949E-633EC45646BC}" dt="2021-04-25T04:07:18.716" v="829" actId="1076"/>
          <ac:picMkLst>
            <pc:docMk/>
            <pc:sldMk cId="1235402336" sldId="296"/>
            <ac:picMk id="12" creationId="{7A7343AE-4780-490C-86CE-DE241CFDC730}"/>
          </ac:picMkLst>
        </pc:picChg>
        <pc:picChg chg="add mod">
          <ac:chgData name="Anqi Dong" userId="e277bd38-1ff7-4d94-8c4d-cccb199c70e5" providerId="ADAL" clId="{1A473308-81D1-4335-949E-633EC45646BC}" dt="2021-04-25T02:31:17.693" v="126" actId="1076"/>
          <ac:picMkLst>
            <pc:docMk/>
            <pc:sldMk cId="1235402336" sldId="296"/>
            <ac:picMk id="14" creationId="{27EA7ADA-2CDC-46F1-9756-67728A28CEDD}"/>
          </ac:picMkLst>
        </pc:picChg>
        <pc:picChg chg="add mod">
          <ac:chgData name="Anqi Dong" userId="e277bd38-1ff7-4d94-8c4d-cccb199c70e5" providerId="ADAL" clId="{1A473308-81D1-4335-949E-633EC45646BC}" dt="2021-04-25T02:34:06.403" v="164" actId="1035"/>
          <ac:picMkLst>
            <pc:docMk/>
            <pc:sldMk cId="1235402336" sldId="296"/>
            <ac:picMk id="16" creationId="{6D1CE265-D669-4E61-9B61-A1C7F3D5D2E6}"/>
          </ac:picMkLst>
        </pc:picChg>
        <pc:picChg chg="add mod">
          <ac:chgData name="Anqi Dong" userId="e277bd38-1ff7-4d94-8c4d-cccb199c70e5" providerId="ADAL" clId="{1A473308-81D1-4335-949E-633EC45646BC}" dt="2021-04-25T02:34:34.484" v="185" actId="14100"/>
          <ac:picMkLst>
            <pc:docMk/>
            <pc:sldMk cId="1235402336" sldId="296"/>
            <ac:picMk id="1026" creationId="{7F54FAF4-6458-4739-BDCE-B8893D08D5EA}"/>
          </ac:picMkLst>
        </pc:picChg>
        <pc:picChg chg="add mod">
          <ac:chgData name="Anqi Dong" userId="e277bd38-1ff7-4d94-8c4d-cccb199c70e5" providerId="ADAL" clId="{1A473308-81D1-4335-949E-633EC45646BC}" dt="2021-04-25T02:34:28.775" v="184" actId="1036"/>
          <ac:picMkLst>
            <pc:docMk/>
            <pc:sldMk cId="1235402336" sldId="296"/>
            <ac:picMk id="1028" creationId="{C3F9AC3A-26A6-48C3-98EC-1D86A2B8054D}"/>
          </ac:picMkLst>
        </pc:picChg>
      </pc:sldChg>
      <pc:sldChg chg="addSp delSp modSp mod">
        <pc:chgData name="Anqi Dong" userId="e277bd38-1ff7-4d94-8c4d-cccb199c70e5" providerId="ADAL" clId="{1A473308-81D1-4335-949E-633EC45646BC}" dt="2021-04-25T06:32:14.144" v="1731" actId="1076"/>
        <pc:sldMkLst>
          <pc:docMk/>
          <pc:sldMk cId="2788386986" sldId="299"/>
        </pc:sldMkLst>
        <pc:graphicFrameChg chg="add del mod modGraphic">
          <ac:chgData name="Anqi Dong" userId="e277bd38-1ff7-4d94-8c4d-cccb199c70e5" providerId="ADAL" clId="{1A473308-81D1-4335-949E-633EC45646BC}" dt="2021-04-25T06:31:42.742" v="1714" actId="478"/>
          <ac:graphicFrameMkLst>
            <pc:docMk/>
            <pc:sldMk cId="2788386986" sldId="299"/>
            <ac:graphicFrameMk id="3" creationId="{91C582D6-E2E8-4DA7-88AE-83D7A07709BF}"/>
          </ac:graphicFrameMkLst>
        </pc:graphicFrameChg>
        <pc:graphicFrameChg chg="del">
          <ac:chgData name="Anqi Dong" userId="e277bd38-1ff7-4d94-8c4d-cccb199c70e5" providerId="ADAL" clId="{1A473308-81D1-4335-949E-633EC45646BC}" dt="2021-04-25T06:22:41.970" v="1603" actId="478"/>
          <ac:graphicFrameMkLst>
            <pc:docMk/>
            <pc:sldMk cId="2788386986" sldId="299"/>
            <ac:graphicFrameMk id="4" creationId="{5870D5E2-9C2F-4D18-B336-4B587BF5AA73}"/>
          </ac:graphicFrameMkLst>
        </pc:graphicFrameChg>
        <pc:graphicFrameChg chg="add mod modGraphic">
          <ac:chgData name="Anqi Dong" userId="e277bd38-1ff7-4d94-8c4d-cccb199c70e5" providerId="ADAL" clId="{1A473308-81D1-4335-949E-633EC45646BC}" dt="2021-04-25T06:32:14.144" v="1731" actId="1076"/>
          <ac:graphicFrameMkLst>
            <pc:docMk/>
            <pc:sldMk cId="2788386986" sldId="299"/>
            <ac:graphicFrameMk id="6" creationId="{D0C92602-D31E-471D-88A0-E629C1866C6A}"/>
          </ac:graphicFrameMkLst>
        </pc:graphicFrameChg>
      </pc:sldChg>
      <pc:sldChg chg="modSp mod">
        <pc:chgData name="Anqi Dong" userId="e277bd38-1ff7-4d94-8c4d-cccb199c70e5" providerId="ADAL" clId="{1A473308-81D1-4335-949E-633EC45646BC}" dt="2021-04-25T06:30:00.233" v="1710" actId="20577"/>
        <pc:sldMkLst>
          <pc:docMk/>
          <pc:sldMk cId="3836133568" sldId="300"/>
        </pc:sldMkLst>
        <pc:graphicFrameChg chg="modGraphic">
          <ac:chgData name="Anqi Dong" userId="e277bd38-1ff7-4d94-8c4d-cccb199c70e5" providerId="ADAL" clId="{1A473308-81D1-4335-949E-633EC45646BC}" dt="2021-04-25T06:30:00.233" v="1710" actId="20577"/>
          <ac:graphicFrameMkLst>
            <pc:docMk/>
            <pc:sldMk cId="3836133568" sldId="300"/>
            <ac:graphicFrameMk id="7" creationId="{BCD4217E-5173-452F-A22D-F79140D4A2F2}"/>
          </ac:graphicFrameMkLst>
        </pc:graphicFrameChg>
      </pc:sldChg>
      <pc:sldChg chg="addSp delSp modSp mod">
        <pc:chgData name="Anqi Dong" userId="e277bd38-1ff7-4d94-8c4d-cccb199c70e5" providerId="ADAL" clId="{1A473308-81D1-4335-949E-633EC45646BC}" dt="2021-04-25T06:28:44.554" v="1699" actId="14734"/>
        <pc:sldMkLst>
          <pc:docMk/>
          <pc:sldMk cId="437707060" sldId="314"/>
        </pc:sldMkLst>
        <pc:graphicFrameChg chg="add mod modGraphic">
          <ac:chgData name="Anqi Dong" userId="e277bd38-1ff7-4d94-8c4d-cccb199c70e5" providerId="ADAL" clId="{1A473308-81D1-4335-949E-633EC45646BC}" dt="2021-04-25T06:28:38.109" v="1698" actId="14734"/>
          <ac:graphicFrameMkLst>
            <pc:docMk/>
            <pc:sldMk cId="437707060" sldId="314"/>
            <ac:graphicFrameMk id="3" creationId="{4CCD7244-F2A4-46E8-A66F-7D6A8F1E2C3A}"/>
          </ac:graphicFrameMkLst>
        </pc:graphicFrameChg>
        <pc:graphicFrameChg chg="add mod modGraphic">
          <ac:chgData name="Anqi Dong" userId="e277bd38-1ff7-4d94-8c4d-cccb199c70e5" providerId="ADAL" clId="{1A473308-81D1-4335-949E-633EC45646BC}" dt="2021-04-25T06:28:44.554" v="1699" actId="14734"/>
          <ac:graphicFrameMkLst>
            <pc:docMk/>
            <pc:sldMk cId="437707060" sldId="314"/>
            <ac:graphicFrameMk id="4" creationId="{665E64F8-C53B-4EB9-9FA2-802CB6B33817}"/>
          </ac:graphicFrameMkLst>
        </pc:graphicFrameChg>
        <pc:graphicFrameChg chg="mod">
          <ac:chgData name="Anqi Dong" userId="e277bd38-1ff7-4d94-8c4d-cccb199c70e5" providerId="ADAL" clId="{1A473308-81D1-4335-949E-633EC45646BC}" dt="2021-04-25T06:27:12.043" v="1643" actId="20577"/>
          <ac:graphicFrameMkLst>
            <pc:docMk/>
            <pc:sldMk cId="437707060" sldId="314"/>
            <ac:graphicFrameMk id="6" creationId="{3FFF7B25-5EAF-4908-947F-96DFE0D47111}"/>
          </ac:graphicFrameMkLst>
        </pc:graphicFrameChg>
        <pc:graphicFrameChg chg="del">
          <ac:chgData name="Anqi Dong" userId="e277bd38-1ff7-4d94-8c4d-cccb199c70e5" providerId="ADAL" clId="{1A473308-81D1-4335-949E-633EC45646BC}" dt="2021-04-25T06:24:40.772" v="1621" actId="478"/>
          <ac:graphicFrameMkLst>
            <pc:docMk/>
            <pc:sldMk cId="437707060" sldId="314"/>
            <ac:graphicFrameMk id="7" creationId="{F74036DB-974E-474B-B343-ADA6D959BA54}"/>
          </ac:graphicFrameMkLst>
        </pc:graphicFrameChg>
        <pc:graphicFrameChg chg="del">
          <ac:chgData name="Anqi Dong" userId="e277bd38-1ff7-4d94-8c4d-cccb199c70e5" providerId="ADAL" clId="{1A473308-81D1-4335-949E-633EC45646BC}" dt="2021-04-25T06:26:25.143" v="1630" actId="478"/>
          <ac:graphicFrameMkLst>
            <pc:docMk/>
            <pc:sldMk cId="437707060" sldId="314"/>
            <ac:graphicFrameMk id="8" creationId="{B5962D7F-CC4B-4C53-95EC-7E81637949D9}"/>
          </ac:graphicFrameMkLst>
        </pc:graphicFrameChg>
      </pc:sldChg>
      <pc:sldChg chg="addSp delSp modSp add mod ord">
        <pc:chgData name="Anqi Dong" userId="e277bd38-1ff7-4d94-8c4d-cccb199c70e5" providerId="ADAL" clId="{1A473308-81D1-4335-949E-633EC45646BC}" dt="2021-04-25T04:28:09.395" v="1526" actId="1076"/>
        <pc:sldMkLst>
          <pc:docMk/>
          <pc:sldMk cId="85428999" sldId="315"/>
        </pc:sldMkLst>
        <pc:spChg chg="mod">
          <ac:chgData name="Anqi Dong" userId="e277bd38-1ff7-4d94-8c4d-cccb199c70e5" providerId="ADAL" clId="{1A473308-81D1-4335-949E-633EC45646BC}" dt="2021-04-25T03:02:54.220" v="444" actId="1076"/>
          <ac:spMkLst>
            <pc:docMk/>
            <pc:sldMk cId="85428999" sldId="315"/>
            <ac:spMk id="10" creationId="{3718D993-07C7-4E20-AD22-361C59022FFD}"/>
          </ac:spMkLst>
        </pc:spChg>
        <pc:spChg chg="add mod topLvl">
          <ac:chgData name="Anqi Dong" userId="e277bd38-1ff7-4d94-8c4d-cccb199c70e5" providerId="ADAL" clId="{1A473308-81D1-4335-949E-633EC45646BC}" dt="2021-04-25T04:28:03.917" v="1525" actId="164"/>
          <ac:spMkLst>
            <pc:docMk/>
            <pc:sldMk cId="85428999" sldId="315"/>
            <ac:spMk id="13" creationId="{CA6F6044-B2B5-4253-9A6A-95D90DCCBA09}"/>
          </ac:spMkLst>
        </pc:spChg>
        <pc:spChg chg="add mod topLvl">
          <ac:chgData name="Anqi Dong" userId="e277bd38-1ff7-4d94-8c4d-cccb199c70e5" providerId="ADAL" clId="{1A473308-81D1-4335-949E-633EC45646BC}" dt="2021-04-25T04:28:03.917" v="1525" actId="164"/>
          <ac:spMkLst>
            <pc:docMk/>
            <pc:sldMk cId="85428999" sldId="315"/>
            <ac:spMk id="16" creationId="{B6B43EB2-4892-495B-A820-A6E75AB28920}"/>
          </ac:spMkLst>
        </pc:spChg>
        <pc:spChg chg="add mod topLvl">
          <ac:chgData name="Anqi Dong" userId="e277bd38-1ff7-4d94-8c4d-cccb199c70e5" providerId="ADAL" clId="{1A473308-81D1-4335-949E-633EC45646BC}" dt="2021-04-25T04:28:03.917" v="1525" actId="164"/>
          <ac:spMkLst>
            <pc:docMk/>
            <pc:sldMk cId="85428999" sldId="315"/>
            <ac:spMk id="18" creationId="{F678F2B9-EA8D-4854-BF4F-C3BCC1D6608A}"/>
          </ac:spMkLst>
        </pc:spChg>
        <pc:spChg chg="add mod">
          <ac:chgData name="Anqi Dong" userId="e277bd38-1ff7-4d94-8c4d-cccb199c70e5" providerId="ADAL" clId="{1A473308-81D1-4335-949E-633EC45646BC}" dt="2021-04-25T04:28:03.917" v="1525" actId="164"/>
          <ac:spMkLst>
            <pc:docMk/>
            <pc:sldMk cId="85428999" sldId="315"/>
            <ac:spMk id="24" creationId="{D574DA69-25CE-456C-B26F-28EC446CAD54}"/>
          </ac:spMkLst>
        </pc:spChg>
        <pc:grpChg chg="add del mod">
          <ac:chgData name="Anqi Dong" userId="e277bd38-1ff7-4d94-8c4d-cccb199c70e5" providerId="ADAL" clId="{1A473308-81D1-4335-949E-633EC45646BC}" dt="2021-04-25T02:49:24.392" v="344" actId="165"/>
          <ac:grpSpMkLst>
            <pc:docMk/>
            <pc:sldMk cId="85428999" sldId="315"/>
            <ac:grpSpMk id="19" creationId="{38B274FB-AA41-4045-97B3-BA9E11839D3B}"/>
          </ac:grpSpMkLst>
        </pc:grpChg>
        <pc:grpChg chg="add del mod">
          <ac:chgData name="Anqi Dong" userId="e277bd38-1ff7-4d94-8c4d-cccb199c70e5" providerId="ADAL" clId="{1A473308-81D1-4335-949E-633EC45646BC}" dt="2021-04-25T04:27:57.376" v="1524" actId="165"/>
          <ac:grpSpMkLst>
            <pc:docMk/>
            <pc:sldMk cId="85428999" sldId="315"/>
            <ac:grpSpMk id="20" creationId="{A9646631-BB9B-4F99-A32B-77D482862212}"/>
          </ac:grpSpMkLst>
        </pc:grpChg>
        <pc:grpChg chg="add mod">
          <ac:chgData name="Anqi Dong" userId="e277bd38-1ff7-4d94-8c4d-cccb199c70e5" providerId="ADAL" clId="{1A473308-81D1-4335-949E-633EC45646BC}" dt="2021-04-25T04:28:09.395" v="1526" actId="1076"/>
          <ac:grpSpMkLst>
            <pc:docMk/>
            <pc:sldMk cId="85428999" sldId="315"/>
            <ac:grpSpMk id="34" creationId="{AFA08012-186B-47A1-B9D2-156888CF11A2}"/>
          </ac:grpSpMkLst>
        </pc:grpChg>
        <pc:graphicFrameChg chg="add mod modGraphic">
          <ac:chgData name="Anqi Dong" userId="e277bd38-1ff7-4d94-8c4d-cccb199c70e5" providerId="ADAL" clId="{1A473308-81D1-4335-949E-633EC45646BC}" dt="2021-04-25T04:27:37.098" v="1523" actId="14734"/>
          <ac:graphicFrameMkLst>
            <pc:docMk/>
            <pc:sldMk cId="85428999" sldId="315"/>
            <ac:graphicFrameMk id="8" creationId="{44C8589D-80AF-46A8-84B0-08D6A569BA78}"/>
          </ac:graphicFrameMkLst>
        </pc:graphicFrameChg>
        <pc:graphicFrameChg chg="del">
          <ac:chgData name="Anqi Dong" userId="e277bd38-1ff7-4d94-8c4d-cccb199c70e5" providerId="ADAL" clId="{1A473308-81D1-4335-949E-633EC45646BC}" dt="2021-04-25T02:43:09.279" v="186" actId="478"/>
          <ac:graphicFrameMkLst>
            <pc:docMk/>
            <pc:sldMk cId="85428999" sldId="315"/>
            <ac:graphicFrameMk id="9" creationId="{A7CEFC18-B3B4-4769-88C5-CF77BAFE2DD4}"/>
          </ac:graphicFrameMkLst>
        </pc:graphicFrameChg>
        <pc:cxnChg chg="add del mod">
          <ac:chgData name="Anqi Dong" userId="e277bd38-1ff7-4d94-8c4d-cccb199c70e5" providerId="ADAL" clId="{1A473308-81D1-4335-949E-633EC45646BC}" dt="2021-04-25T02:43:11.518" v="187" actId="478"/>
          <ac:cxnSpMkLst>
            <pc:docMk/>
            <pc:sldMk cId="85428999" sldId="315"/>
            <ac:cxnSpMk id="4" creationId="{B6879339-E419-465A-847D-60CA8E9C241A}"/>
          </ac:cxnSpMkLst>
        </pc:cxnChg>
        <pc:cxnChg chg="add mod topLvl">
          <ac:chgData name="Anqi Dong" userId="e277bd38-1ff7-4d94-8c4d-cccb199c70e5" providerId="ADAL" clId="{1A473308-81D1-4335-949E-633EC45646BC}" dt="2021-04-25T04:28:03.917" v="1525" actId="164"/>
          <ac:cxnSpMkLst>
            <pc:docMk/>
            <pc:sldMk cId="85428999" sldId="315"/>
            <ac:cxnSpMk id="12" creationId="{D1B27335-88B9-4DEB-B51F-30C20CB45EBF}"/>
          </ac:cxnSpMkLst>
        </pc:cxnChg>
        <pc:cxnChg chg="add mod topLvl">
          <ac:chgData name="Anqi Dong" userId="e277bd38-1ff7-4d94-8c4d-cccb199c70e5" providerId="ADAL" clId="{1A473308-81D1-4335-949E-633EC45646BC}" dt="2021-04-25T04:28:03.917" v="1525" actId="164"/>
          <ac:cxnSpMkLst>
            <pc:docMk/>
            <pc:sldMk cId="85428999" sldId="315"/>
            <ac:cxnSpMk id="14" creationId="{3C40365B-DC3D-409E-9CD0-7617E4FCA313}"/>
          </ac:cxnSpMkLst>
        </pc:cxnChg>
        <pc:cxnChg chg="add mod topLvl">
          <ac:chgData name="Anqi Dong" userId="e277bd38-1ff7-4d94-8c4d-cccb199c70e5" providerId="ADAL" clId="{1A473308-81D1-4335-949E-633EC45646BC}" dt="2021-04-25T04:28:03.917" v="1525" actId="164"/>
          <ac:cxnSpMkLst>
            <pc:docMk/>
            <pc:sldMk cId="85428999" sldId="315"/>
            <ac:cxnSpMk id="17" creationId="{21DDB107-ACCC-4413-8542-896326D5FFC7}"/>
          </ac:cxnSpMkLst>
        </pc:cxnChg>
        <pc:cxnChg chg="add mod">
          <ac:chgData name="Anqi Dong" userId="e277bd38-1ff7-4d94-8c4d-cccb199c70e5" providerId="ADAL" clId="{1A473308-81D1-4335-949E-633EC45646BC}" dt="2021-04-25T04:28:03.917" v="1525" actId="164"/>
          <ac:cxnSpMkLst>
            <pc:docMk/>
            <pc:sldMk cId="85428999" sldId="315"/>
            <ac:cxnSpMk id="26" creationId="{56234216-1775-402E-9B44-BD5C9C436517}"/>
          </ac:cxnSpMkLst>
        </pc:cxnChg>
        <pc:cxnChg chg="add mod">
          <ac:chgData name="Anqi Dong" userId="e277bd38-1ff7-4d94-8c4d-cccb199c70e5" providerId="ADAL" clId="{1A473308-81D1-4335-949E-633EC45646BC}" dt="2021-04-25T04:28:03.917" v="1525" actId="164"/>
          <ac:cxnSpMkLst>
            <pc:docMk/>
            <pc:sldMk cId="85428999" sldId="315"/>
            <ac:cxnSpMk id="28" creationId="{AFBBC442-DB09-472B-A453-1EC3A493BCD3}"/>
          </ac:cxnSpMkLst>
        </pc:cxnChg>
        <pc:cxnChg chg="add mod">
          <ac:chgData name="Anqi Dong" userId="e277bd38-1ff7-4d94-8c4d-cccb199c70e5" providerId="ADAL" clId="{1A473308-81D1-4335-949E-633EC45646BC}" dt="2021-04-25T04:28:03.917" v="1525" actId="164"/>
          <ac:cxnSpMkLst>
            <pc:docMk/>
            <pc:sldMk cId="85428999" sldId="315"/>
            <ac:cxnSpMk id="30" creationId="{00A628C4-F3FC-4029-A3EB-9E64CCF1F3C2}"/>
          </ac:cxnSpMkLst>
        </pc:cxnChg>
      </pc:sldChg>
      <pc:sldChg chg="modSp mod">
        <pc:chgData name="Anqi Dong" userId="e277bd38-1ff7-4d94-8c4d-cccb199c70e5" providerId="ADAL" clId="{1A473308-81D1-4335-949E-633EC45646BC}" dt="2021-04-25T06:30:32.285" v="1713" actId="207"/>
        <pc:sldMkLst>
          <pc:docMk/>
          <pc:sldMk cId="4086829234" sldId="316"/>
        </pc:sldMkLst>
        <pc:spChg chg="mod">
          <ac:chgData name="Anqi Dong" userId="e277bd38-1ff7-4d94-8c4d-cccb199c70e5" providerId="ADAL" clId="{1A473308-81D1-4335-949E-633EC45646BC}" dt="2021-04-25T06:30:29.620" v="1712" actId="207"/>
          <ac:spMkLst>
            <pc:docMk/>
            <pc:sldMk cId="4086829234" sldId="316"/>
            <ac:spMk id="240" creationId="{00000000-0000-0000-0000-000000000000}"/>
          </ac:spMkLst>
        </pc:spChg>
        <pc:spChg chg="mod">
          <ac:chgData name="Anqi Dong" userId="e277bd38-1ff7-4d94-8c4d-cccb199c70e5" providerId="ADAL" clId="{1A473308-81D1-4335-949E-633EC45646BC}" dt="2021-04-25T06:30:26.637" v="1711" actId="207"/>
          <ac:spMkLst>
            <pc:docMk/>
            <pc:sldMk cId="4086829234" sldId="316"/>
            <ac:spMk id="241" creationId="{00000000-0000-0000-0000-000000000000}"/>
          </ac:spMkLst>
        </pc:spChg>
        <pc:spChg chg="mod">
          <ac:chgData name="Anqi Dong" userId="e277bd38-1ff7-4d94-8c4d-cccb199c70e5" providerId="ADAL" clId="{1A473308-81D1-4335-949E-633EC45646BC}" dt="2021-04-25T06:30:32.285" v="1713" actId="207"/>
          <ac:spMkLst>
            <pc:docMk/>
            <pc:sldMk cId="4086829234" sldId="316"/>
            <ac:spMk id="243" creationId="{00000000-0000-0000-0000-000000000000}"/>
          </ac:spMkLst>
        </pc:spChg>
      </pc:sldChg>
      <pc:sldChg chg="addSp delSp modSp mod">
        <pc:chgData name="Anqi Dong" userId="e277bd38-1ff7-4d94-8c4d-cccb199c70e5" providerId="ADAL" clId="{1A473308-81D1-4335-949E-633EC45646BC}" dt="2021-04-25T06:04:33.309" v="1602" actId="20577"/>
        <pc:sldMkLst>
          <pc:docMk/>
          <pc:sldMk cId="3850522905" sldId="317"/>
        </pc:sldMkLst>
        <pc:spChg chg="add mod">
          <ac:chgData name="Anqi Dong" userId="e277bd38-1ff7-4d94-8c4d-cccb199c70e5" providerId="ADAL" clId="{1A473308-81D1-4335-949E-633EC45646BC}" dt="2021-04-25T04:05:43.377" v="687" actId="113"/>
          <ac:spMkLst>
            <pc:docMk/>
            <pc:sldMk cId="3850522905" sldId="317"/>
            <ac:spMk id="3" creationId="{DA18E9C1-1070-4E38-A16E-D6AD0B23F300}"/>
          </ac:spMkLst>
        </pc:spChg>
        <pc:spChg chg="add mod">
          <ac:chgData name="Anqi Dong" userId="e277bd38-1ff7-4d94-8c4d-cccb199c70e5" providerId="ADAL" clId="{1A473308-81D1-4335-949E-633EC45646BC}" dt="2021-04-25T04:11:52.322" v="1174" actId="688"/>
          <ac:spMkLst>
            <pc:docMk/>
            <pc:sldMk cId="3850522905" sldId="317"/>
            <ac:spMk id="4" creationId="{D314D504-47FF-4473-85C2-8A3BEABB6BC8}"/>
          </ac:spMkLst>
        </pc:spChg>
        <pc:spChg chg="add mod">
          <ac:chgData name="Anqi Dong" userId="e277bd38-1ff7-4d94-8c4d-cccb199c70e5" providerId="ADAL" clId="{1A473308-81D1-4335-949E-633EC45646BC}" dt="2021-04-25T05:59:21.462" v="1597" actId="14100"/>
          <ac:spMkLst>
            <pc:docMk/>
            <pc:sldMk cId="3850522905" sldId="317"/>
            <ac:spMk id="7" creationId="{86993AF5-6295-4BB1-82F7-B47E9D083E63}"/>
          </ac:spMkLst>
        </pc:spChg>
        <pc:spChg chg="del mod">
          <ac:chgData name="Anqi Dong" userId="e277bd38-1ff7-4d94-8c4d-cccb199c70e5" providerId="ADAL" clId="{1A473308-81D1-4335-949E-633EC45646BC}" dt="2021-04-25T04:13:05.902" v="1187" actId="478"/>
          <ac:spMkLst>
            <pc:docMk/>
            <pc:sldMk cId="3850522905" sldId="317"/>
            <ac:spMk id="9" creationId="{9E6C57C0-3FE1-4F19-B1C2-AAA4E57379A5}"/>
          </ac:spMkLst>
        </pc:spChg>
        <pc:spChg chg="add mod">
          <ac:chgData name="Anqi Dong" userId="e277bd38-1ff7-4d94-8c4d-cccb199c70e5" providerId="ADAL" clId="{1A473308-81D1-4335-949E-633EC45646BC}" dt="2021-04-25T04:06:34.882" v="752" actId="20577"/>
          <ac:spMkLst>
            <pc:docMk/>
            <pc:sldMk cId="3850522905" sldId="317"/>
            <ac:spMk id="10" creationId="{3FB4E9B1-4FD4-45AD-BD4E-E27D8887CBA3}"/>
          </ac:spMkLst>
        </pc:spChg>
        <pc:spChg chg="add mod">
          <ac:chgData name="Anqi Dong" userId="e277bd38-1ff7-4d94-8c4d-cccb199c70e5" providerId="ADAL" clId="{1A473308-81D1-4335-949E-633EC45646BC}" dt="2021-04-25T04:06:26.272" v="751" actId="20577"/>
          <ac:spMkLst>
            <pc:docMk/>
            <pc:sldMk cId="3850522905" sldId="317"/>
            <ac:spMk id="11" creationId="{0575CF7A-E6A4-4969-89E9-ABB552A0ED4B}"/>
          </ac:spMkLst>
        </pc:spChg>
        <pc:spChg chg="add mod">
          <ac:chgData name="Anqi Dong" userId="e277bd38-1ff7-4d94-8c4d-cccb199c70e5" providerId="ADAL" clId="{1A473308-81D1-4335-949E-633EC45646BC}" dt="2021-04-25T04:12:03.893" v="1176" actId="1076"/>
          <ac:spMkLst>
            <pc:docMk/>
            <pc:sldMk cId="3850522905" sldId="317"/>
            <ac:spMk id="12" creationId="{7B5AB071-DDCD-441B-9BBF-6F3A6DF0814A}"/>
          </ac:spMkLst>
        </pc:spChg>
        <pc:spChg chg="add mod">
          <ac:chgData name="Anqi Dong" userId="e277bd38-1ff7-4d94-8c4d-cccb199c70e5" providerId="ADAL" clId="{1A473308-81D1-4335-949E-633EC45646BC}" dt="2021-04-25T04:12:15.366" v="1180" actId="1076"/>
          <ac:spMkLst>
            <pc:docMk/>
            <pc:sldMk cId="3850522905" sldId="317"/>
            <ac:spMk id="13" creationId="{5CE69BEC-9B18-4C6F-8E3F-133F43AE4543}"/>
          </ac:spMkLst>
        </pc:spChg>
        <pc:spChg chg="add mod">
          <ac:chgData name="Anqi Dong" userId="e277bd38-1ff7-4d94-8c4d-cccb199c70e5" providerId="ADAL" clId="{1A473308-81D1-4335-949E-633EC45646BC}" dt="2021-04-25T04:12:32.480" v="1183" actId="688"/>
          <ac:spMkLst>
            <pc:docMk/>
            <pc:sldMk cId="3850522905" sldId="317"/>
            <ac:spMk id="14" creationId="{5FB781EC-458D-4E10-BBA9-16D658BA1A5C}"/>
          </ac:spMkLst>
        </pc:spChg>
        <pc:spChg chg="add mod">
          <ac:chgData name="Anqi Dong" userId="e277bd38-1ff7-4d94-8c4d-cccb199c70e5" providerId="ADAL" clId="{1A473308-81D1-4335-949E-633EC45646BC}" dt="2021-04-25T04:12:41.056" v="1185" actId="1076"/>
          <ac:spMkLst>
            <pc:docMk/>
            <pc:sldMk cId="3850522905" sldId="317"/>
            <ac:spMk id="15" creationId="{A171EEC0-C0DF-4609-AEB2-3E00DA823EE6}"/>
          </ac:spMkLst>
        </pc:spChg>
        <pc:spChg chg="add del mod">
          <ac:chgData name="Anqi Dong" userId="e277bd38-1ff7-4d94-8c4d-cccb199c70e5" providerId="ADAL" clId="{1A473308-81D1-4335-949E-633EC45646BC}" dt="2021-04-25T04:13:22.465" v="1193" actId="478"/>
          <ac:spMkLst>
            <pc:docMk/>
            <pc:sldMk cId="3850522905" sldId="317"/>
            <ac:spMk id="17" creationId="{A8902134-1A2A-4524-AF0D-735C49EA52D9}"/>
          </ac:spMkLst>
        </pc:spChg>
        <pc:spChg chg="add mod">
          <ac:chgData name="Anqi Dong" userId="e277bd38-1ff7-4d94-8c4d-cccb199c70e5" providerId="ADAL" clId="{1A473308-81D1-4335-949E-633EC45646BC}" dt="2021-04-25T06:04:33.309" v="1602" actId="20577"/>
          <ac:spMkLst>
            <pc:docMk/>
            <pc:sldMk cId="3850522905" sldId="317"/>
            <ac:spMk id="18" creationId="{4F53077F-38A1-4D91-AEFA-5BDE4673CC09}"/>
          </ac:spMkLst>
        </pc:spChg>
        <pc:picChg chg="mod">
          <ac:chgData name="Anqi Dong" userId="e277bd38-1ff7-4d94-8c4d-cccb199c70e5" providerId="ADAL" clId="{1A473308-81D1-4335-949E-633EC45646BC}" dt="2021-04-25T04:15:32.212" v="1203" actId="1035"/>
          <ac:picMkLst>
            <pc:docMk/>
            <pc:sldMk cId="3850522905" sldId="317"/>
            <ac:picMk id="16" creationId="{6D1CE265-D669-4E61-9B61-A1C7F3D5D2E6}"/>
          </ac:picMkLst>
        </pc:picChg>
        <pc:picChg chg="mod">
          <ac:chgData name="Anqi Dong" userId="e277bd38-1ff7-4d94-8c4d-cccb199c70e5" providerId="ADAL" clId="{1A473308-81D1-4335-949E-633EC45646BC}" dt="2021-04-25T04:04:54.558" v="636" actId="14100"/>
          <ac:picMkLst>
            <pc:docMk/>
            <pc:sldMk cId="3850522905" sldId="317"/>
            <ac:picMk id="1026" creationId="{7F54FAF4-6458-4739-BDCE-B8893D08D5EA}"/>
          </ac:picMkLst>
        </pc:picChg>
        <pc:picChg chg="mod">
          <ac:chgData name="Anqi Dong" userId="e277bd38-1ff7-4d94-8c4d-cccb199c70e5" providerId="ADAL" clId="{1A473308-81D1-4335-949E-633EC45646BC}" dt="2021-04-25T04:04:59.507" v="638" actId="1036"/>
          <ac:picMkLst>
            <pc:docMk/>
            <pc:sldMk cId="3850522905" sldId="317"/>
            <ac:picMk id="1028" creationId="{C3F9AC3A-26A6-48C3-98EC-1D86A2B8054D}"/>
          </ac:picMkLst>
        </pc:picChg>
      </pc:sldChg>
      <pc:sldChg chg="addSp delSp modSp mod">
        <pc:chgData name="Anqi Dong" userId="e277bd38-1ff7-4d94-8c4d-cccb199c70e5" providerId="ADAL" clId="{1A473308-81D1-4335-949E-633EC45646BC}" dt="2021-04-25T04:31:55.084" v="1567" actId="14734"/>
        <pc:sldMkLst>
          <pc:docMk/>
          <pc:sldMk cId="571723266" sldId="319"/>
        </pc:sldMkLst>
        <pc:spChg chg="mod">
          <ac:chgData name="Anqi Dong" userId="e277bd38-1ff7-4d94-8c4d-cccb199c70e5" providerId="ADAL" clId="{1A473308-81D1-4335-949E-633EC45646BC}" dt="2021-04-25T03:52:19.287" v="494" actId="20577"/>
          <ac:spMkLst>
            <pc:docMk/>
            <pc:sldMk cId="571723266" sldId="319"/>
            <ac:spMk id="2" creationId="{DF33BBCE-3EF4-48E6-B36C-0C762074B37A}"/>
          </ac:spMkLst>
        </pc:spChg>
        <pc:spChg chg="add mod">
          <ac:chgData name="Anqi Dong" userId="e277bd38-1ff7-4d94-8c4d-cccb199c70e5" providerId="ADAL" clId="{1A473308-81D1-4335-949E-633EC45646BC}" dt="2021-04-25T04:31:03.041" v="1556" actId="1076"/>
          <ac:spMkLst>
            <pc:docMk/>
            <pc:sldMk cId="571723266" sldId="319"/>
            <ac:spMk id="4" creationId="{B210AFF3-009D-45EC-AFE3-688D1874D969}"/>
          </ac:spMkLst>
        </pc:spChg>
        <pc:spChg chg="add mod">
          <ac:chgData name="Anqi Dong" userId="e277bd38-1ff7-4d94-8c4d-cccb199c70e5" providerId="ADAL" clId="{1A473308-81D1-4335-949E-633EC45646BC}" dt="2021-04-25T04:31:11.376" v="1557" actId="1076"/>
          <ac:spMkLst>
            <pc:docMk/>
            <pc:sldMk cId="571723266" sldId="319"/>
            <ac:spMk id="7" creationId="{83EEAA69-4749-4637-A121-4096193BAEF2}"/>
          </ac:spMkLst>
        </pc:spChg>
        <pc:spChg chg="del">
          <ac:chgData name="Anqi Dong" userId="e277bd38-1ff7-4d94-8c4d-cccb199c70e5" providerId="ADAL" clId="{1A473308-81D1-4335-949E-633EC45646BC}" dt="2021-04-25T04:25:20.243" v="1488" actId="478"/>
          <ac:spMkLst>
            <pc:docMk/>
            <pc:sldMk cId="571723266" sldId="319"/>
            <ac:spMk id="8" creationId="{9402A125-0E64-774F-984F-A9DD7CA86B8D}"/>
          </ac:spMkLst>
        </pc:spChg>
        <pc:spChg chg="add mod">
          <ac:chgData name="Anqi Dong" userId="e277bd38-1ff7-4d94-8c4d-cccb199c70e5" providerId="ADAL" clId="{1A473308-81D1-4335-949E-633EC45646BC}" dt="2021-04-25T04:30:27.572" v="1552" actId="2711"/>
          <ac:spMkLst>
            <pc:docMk/>
            <pc:sldMk cId="571723266" sldId="319"/>
            <ac:spMk id="9" creationId="{740FF809-1184-4569-951D-D773A07A4A81}"/>
          </ac:spMkLst>
        </pc:spChg>
        <pc:spChg chg="add mod">
          <ac:chgData name="Anqi Dong" userId="e277bd38-1ff7-4d94-8c4d-cccb199c70e5" providerId="ADAL" clId="{1A473308-81D1-4335-949E-633EC45646BC}" dt="2021-04-25T04:30:34.359" v="1553" actId="2711"/>
          <ac:spMkLst>
            <pc:docMk/>
            <pc:sldMk cId="571723266" sldId="319"/>
            <ac:spMk id="10" creationId="{EBBDDEA3-F408-49B7-BCBC-86DEFE3BFD8C}"/>
          </ac:spMkLst>
        </pc:spChg>
        <pc:graphicFrameChg chg="add mod modGraphic">
          <ac:chgData name="Anqi Dong" userId="e277bd38-1ff7-4d94-8c4d-cccb199c70e5" providerId="ADAL" clId="{1A473308-81D1-4335-949E-633EC45646BC}" dt="2021-04-25T04:31:48.952" v="1565" actId="121"/>
          <ac:graphicFrameMkLst>
            <pc:docMk/>
            <pc:sldMk cId="571723266" sldId="319"/>
            <ac:graphicFrameMk id="3" creationId="{69CCB3DF-F3F4-4B91-B50E-A93EA3B265F9}"/>
          </ac:graphicFrameMkLst>
        </pc:graphicFrameChg>
        <pc:graphicFrameChg chg="add mod modGraphic">
          <ac:chgData name="Anqi Dong" userId="e277bd38-1ff7-4d94-8c4d-cccb199c70e5" providerId="ADAL" clId="{1A473308-81D1-4335-949E-633EC45646BC}" dt="2021-04-25T04:31:55.084" v="1567" actId="14734"/>
          <ac:graphicFrameMkLst>
            <pc:docMk/>
            <pc:sldMk cId="571723266" sldId="319"/>
            <ac:graphicFrameMk id="6" creationId="{A01AAB8E-0D68-4391-A26E-5F7A5674EAA4}"/>
          </ac:graphicFrameMkLst>
        </pc:graphicFrameChg>
      </pc:sldChg>
    </pc:docChg>
  </pc:docChgLst>
  <pc:docChgLst>
    <pc:chgData name="Dongyu" userId="859d3d1c-4402-4809-b830-29b527e50f81" providerId="ADAL" clId="{A2E652D9-0998-493B-9192-E154EBBDF68F}"/>
    <pc:docChg chg="undo custSel addSld delSld modSld sldOrd">
      <pc:chgData name="Dongyu" userId="859d3d1c-4402-4809-b830-29b527e50f81" providerId="ADAL" clId="{A2E652D9-0998-493B-9192-E154EBBDF68F}" dt="2021-04-25T03:43:02.800" v="2945" actId="478"/>
      <pc:docMkLst>
        <pc:docMk/>
      </pc:docMkLst>
      <pc:sldChg chg="addSp modSp mod">
        <pc:chgData name="Dongyu" userId="859d3d1c-4402-4809-b830-29b527e50f81" providerId="ADAL" clId="{A2E652D9-0998-493B-9192-E154EBBDF68F}" dt="2021-04-25T03:25:26.607" v="2618" actId="20577"/>
        <pc:sldMkLst>
          <pc:docMk/>
          <pc:sldMk cId="0" sldId="256"/>
        </pc:sldMkLst>
        <pc:spChg chg="add mod">
          <ac:chgData name="Dongyu" userId="859d3d1c-4402-4809-b830-29b527e50f81" providerId="ADAL" clId="{A2E652D9-0998-493B-9192-E154EBBDF68F}" dt="2021-04-25T03:25:26.607" v="2618" actId="20577"/>
          <ac:spMkLst>
            <pc:docMk/>
            <pc:sldMk cId="0" sldId="256"/>
            <ac:spMk id="2" creationId="{0D42AC08-94E5-4D09-ACB2-066DCB5B7213}"/>
          </ac:spMkLst>
        </pc:spChg>
      </pc:sldChg>
      <pc:sldChg chg="del modNotes">
        <pc:chgData name="Dongyu" userId="859d3d1c-4402-4809-b830-29b527e50f81" providerId="ADAL" clId="{A2E652D9-0998-493B-9192-E154EBBDF68F}" dt="2021-04-25T03:42:35.818" v="2933" actId="47"/>
        <pc:sldMkLst>
          <pc:docMk/>
          <pc:sldMk cId="0" sldId="257"/>
        </pc:sldMkLst>
      </pc:sldChg>
      <pc:sldChg chg="del">
        <pc:chgData name="Dongyu" userId="859d3d1c-4402-4809-b830-29b527e50f81" providerId="ADAL" clId="{A2E652D9-0998-493B-9192-E154EBBDF68F}" dt="2021-04-25T03:42:40.229" v="2934" actId="47"/>
        <pc:sldMkLst>
          <pc:docMk/>
          <pc:sldMk cId="0" sldId="258"/>
        </pc:sldMkLst>
      </pc:sldChg>
      <pc:sldChg chg="del">
        <pc:chgData name="Dongyu" userId="859d3d1c-4402-4809-b830-29b527e50f81" providerId="ADAL" clId="{A2E652D9-0998-493B-9192-E154EBBDF68F}" dt="2021-04-25T03:42:42.182" v="2935" actId="47"/>
        <pc:sldMkLst>
          <pc:docMk/>
          <pc:sldMk cId="0" sldId="259"/>
        </pc:sldMkLst>
      </pc:sldChg>
      <pc:sldChg chg="addSp delSp modSp new del mod ord">
        <pc:chgData name="Dongyu" userId="859d3d1c-4402-4809-b830-29b527e50f81" providerId="ADAL" clId="{A2E652D9-0998-493B-9192-E154EBBDF68F}" dt="2021-04-24T10:01:10.150" v="1004" actId="47"/>
        <pc:sldMkLst>
          <pc:docMk/>
          <pc:sldMk cId="4132467293" sldId="295"/>
        </pc:sldMkLst>
        <pc:spChg chg="mod">
          <ac:chgData name="Dongyu" userId="859d3d1c-4402-4809-b830-29b527e50f81" providerId="ADAL" clId="{A2E652D9-0998-493B-9192-E154EBBDF68F}" dt="2021-04-24T09:40:45.916" v="9"/>
          <ac:spMkLst>
            <pc:docMk/>
            <pc:sldMk cId="4132467293" sldId="295"/>
            <ac:spMk id="2" creationId="{17D654F6-E3E5-4F9C-8151-F3F6C4C575B4}"/>
          </ac:spMkLst>
        </pc:spChg>
        <pc:spChg chg="del">
          <ac:chgData name="Dongyu" userId="859d3d1c-4402-4809-b830-29b527e50f81" providerId="ADAL" clId="{A2E652D9-0998-493B-9192-E154EBBDF68F}" dt="2021-04-24T09:43:24.600" v="36" actId="478"/>
          <ac:spMkLst>
            <pc:docMk/>
            <pc:sldMk cId="4132467293" sldId="295"/>
            <ac:spMk id="3" creationId="{BA01704B-B599-4911-A1C8-6AC055CE72E2}"/>
          </ac:spMkLst>
        </pc:spChg>
        <pc:spChg chg="del">
          <ac:chgData name="Dongyu" userId="859d3d1c-4402-4809-b830-29b527e50f81" providerId="ADAL" clId="{A2E652D9-0998-493B-9192-E154EBBDF68F}" dt="2021-04-24T09:43:26.109" v="37" actId="478"/>
          <ac:spMkLst>
            <pc:docMk/>
            <pc:sldMk cId="4132467293" sldId="295"/>
            <ac:spMk id="4" creationId="{2AE1751D-B445-4FE1-9312-D95A6B3887B5}"/>
          </ac:spMkLst>
        </pc:spChg>
        <pc:spChg chg="add mod">
          <ac:chgData name="Dongyu" userId="859d3d1c-4402-4809-b830-29b527e50f81" providerId="ADAL" clId="{A2E652D9-0998-493B-9192-E154EBBDF68F}" dt="2021-04-24T09:43:29.062" v="38" actId="1076"/>
          <ac:spMkLst>
            <pc:docMk/>
            <pc:sldMk cId="4132467293" sldId="295"/>
            <ac:spMk id="6" creationId="{13B14021-1D1C-445B-BDE9-CE5C6255FDD6}"/>
          </ac:spMkLst>
        </pc:spChg>
      </pc:sldChg>
      <pc:sldChg chg="addSp delSp modSp new mod">
        <pc:chgData name="Dongyu" userId="859d3d1c-4402-4809-b830-29b527e50f81" providerId="ADAL" clId="{A2E652D9-0998-493B-9192-E154EBBDF68F}" dt="2021-04-25T03:32:23.788" v="2885" actId="14100"/>
        <pc:sldMkLst>
          <pc:docMk/>
          <pc:sldMk cId="1235402336" sldId="296"/>
        </pc:sldMkLst>
        <pc:spChg chg="mod">
          <ac:chgData name="Dongyu" userId="859d3d1c-4402-4809-b830-29b527e50f81" providerId="ADAL" clId="{A2E652D9-0998-493B-9192-E154EBBDF68F}" dt="2021-04-24T09:41:12.626" v="17"/>
          <ac:spMkLst>
            <pc:docMk/>
            <pc:sldMk cId="1235402336" sldId="296"/>
            <ac:spMk id="2" creationId="{908316F4-523A-4A4E-95F9-12AD503E0EE9}"/>
          </ac:spMkLst>
        </pc:spChg>
        <pc:spChg chg="add mod">
          <ac:chgData name="Dongyu" userId="859d3d1c-4402-4809-b830-29b527e50f81" providerId="ADAL" clId="{A2E652D9-0998-493B-9192-E154EBBDF68F}" dt="2021-04-25T03:32:15.167" v="2883" actId="14100"/>
          <ac:spMkLst>
            <pc:docMk/>
            <pc:sldMk cId="1235402336" sldId="296"/>
            <ac:spMk id="3" creationId="{C33D725D-5644-4C91-A71F-F185CD055E54}"/>
          </ac:spMkLst>
        </pc:spChg>
        <pc:spChg chg="add mod">
          <ac:chgData name="Dongyu" userId="859d3d1c-4402-4809-b830-29b527e50f81" providerId="ADAL" clId="{A2E652D9-0998-493B-9192-E154EBBDF68F}" dt="2021-04-24T09:41:58.455" v="19" actId="13926"/>
          <ac:spMkLst>
            <pc:docMk/>
            <pc:sldMk cId="1235402336" sldId="296"/>
            <ac:spMk id="6" creationId="{FFE88F39-AF0D-4D5A-8F33-6EB26A2F76ED}"/>
          </ac:spMkLst>
        </pc:spChg>
        <pc:picChg chg="mod">
          <ac:chgData name="Dongyu" userId="859d3d1c-4402-4809-b830-29b527e50f81" providerId="ADAL" clId="{A2E652D9-0998-493B-9192-E154EBBDF68F}" dt="2021-04-25T03:32:23.788" v="2885" actId="14100"/>
          <ac:picMkLst>
            <pc:docMk/>
            <pc:sldMk cId="1235402336" sldId="296"/>
            <ac:picMk id="12" creationId="{7A7343AE-4780-490C-86CE-DE241CFDC730}"/>
          </ac:picMkLst>
        </pc:picChg>
        <pc:picChg chg="mod">
          <ac:chgData name="Dongyu" userId="859d3d1c-4402-4809-b830-29b527e50f81" providerId="ADAL" clId="{A2E652D9-0998-493B-9192-E154EBBDF68F}" dt="2021-04-25T03:32:19.764" v="2884" actId="14100"/>
          <ac:picMkLst>
            <pc:docMk/>
            <pc:sldMk cId="1235402336" sldId="296"/>
            <ac:picMk id="14" creationId="{27EA7ADA-2CDC-46F1-9756-67728A28CEDD}"/>
          </ac:picMkLst>
        </pc:picChg>
        <pc:picChg chg="del">
          <ac:chgData name="Dongyu" userId="859d3d1c-4402-4809-b830-29b527e50f81" providerId="ADAL" clId="{A2E652D9-0998-493B-9192-E154EBBDF68F}" dt="2021-04-25T03:29:25.616" v="2629" actId="478"/>
          <ac:picMkLst>
            <pc:docMk/>
            <pc:sldMk cId="1235402336" sldId="296"/>
            <ac:picMk id="16" creationId="{6D1CE265-D669-4E61-9B61-A1C7F3D5D2E6}"/>
          </ac:picMkLst>
        </pc:picChg>
        <pc:picChg chg="del mod">
          <ac:chgData name="Dongyu" userId="859d3d1c-4402-4809-b830-29b527e50f81" providerId="ADAL" clId="{A2E652D9-0998-493B-9192-E154EBBDF68F}" dt="2021-04-25T03:29:25.616" v="2629" actId="478"/>
          <ac:picMkLst>
            <pc:docMk/>
            <pc:sldMk cId="1235402336" sldId="296"/>
            <ac:picMk id="1026" creationId="{7F54FAF4-6458-4739-BDCE-B8893D08D5EA}"/>
          </ac:picMkLst>
        </pc:picChg>
        <pc:picChg chg="del mod">
          <ac:chgData name="Dongyu" userId="859d3d1c-4402-4809-b830-29b527e50f81" providerId="ADAL" clId="{A2E652D9-0998-493B-9192-E154EBBDF68F}" dt="2021-04-25T03:29:25.616" v="2629" actId="478"/>
          <ac:picMkLst>
            <pc:docMk/>
            <pc:sldMk cId="1235402336" sldId="296"/>
            <ac:picMk id="1028" creationId="{C3F9AC3A-26A6-48C3-98EC-1D86A2B8054D}"/>
          </ac:picMkLst>
        </pc:picChg>
      </pc:sldChg>
      <pc:sldChg chg="addSp modSp new mod">
        <pc:chgData name="Dongyu" userId="859d3d1c-4402-4809-b830-29b527e50f81" providerId="ADAL" clId="{A2E652D9-0998-493B-9192-E154EBBDF68F}" dt="2021-04-24T09:42:15.476" v="23" actId="13926"/>
        <pc:sldMkLst>
          <pc:docMk/>
          <pc:sldMk cId="71618457" sldId="297"/>
        </pc:sldMkLst>
        <pc:spChg chg="mod">
          <ac:chgData name="Dongyu" userId="859d3d1c-4402-4809-b830-29b527e50f81" providerId="ADAL" clId="{A2E652D9-0998-493B-9192-E154EBBDF68F}" dt="2021-04-24T09:42:07.839" v="21" actId="20577"/>
          <ac:spMkLst>
            <pc:docMk/>
            <pc:sldMk cId="71618457" sldId="297"/>
            <ac:spMk id="2" creationId="{AE606941-9A0D-4D79-AEFA-5CFF8A5C715C}"/>
          </ac:spMkLst>
        </pc:spChg>
        <pc:spChg chg="add mod">
          <ac:chgData name="Dongyu" userId="859d3d1c-4402-4809-b830-29b527e50f81" providerId="ADAL" clId="{A2E652D9-0998-493B-9192-E154EBBDF68F}" dt="2021-04-24T09:42:11.424" v="22"/>
          <ac:spMkLst>
            <pc:docMk/>
            <pc:sldMk cId="71618457" sldId="297"/>
            <ac:spMk id="6" creationId="{4BF5956C-78C7-4E22-9038-EF08AC237E95}"/>
          </ac:spMkLst>
        </pc:spChg>
        <pc:spChg chg="add mod">
          <ac:chgData name="Dongyu" userId="859d3d1c-4402-4809-b830-29b527e50f81" providerId="ADAL" clId="{A2E652D9-0998-493B-9192-E154EBBDF68F}" dt="2021-04-24T09:42:15.476" v="23" actId="13926"/>
          <ac:spMkLst>
            <pc:docMk/>
            <pc:sldMk cId="71618457" sldId="297"/>
            <ac:spMk id="7" creationId="{5C9DBF23-809F-4D26-9637-A8014ACB536F}"/>
          </ac:spMkLst>
        </pc:spChg>
      </pc:sldChg>
      <pc:sldChg chg="addSp delSp modSp new">
        <pc:chgData name="Dongyu" userId="859d3d1c-4402-4809-b830-29b527e50f81" providerId="ADAL" clId="{A2E652D9-0998-493B-9192-E154EBBDF68F}" dt="2021-04-24T09:42:29.387" v="28"/>
        <pc:sldMkLst>
          <pc:docMk/>
          <pc:sldMk cId="3910235978" sldId="298"/>
        </pc:sldMkLst>
        <pc:spChg chg="mod">
          <ac:chgData name="Dongyu" userId="859d3d1c-4402-4809-b830-29b527e50f81" providerId="ADAL" clId="{A2E652D9-0998-493B-9192-E154EBBDF68F}" dt="2021-04-24T09:42:23.197" v="26"/>
          <ac:spMkLst>
            <pc:docMk/>
            <pc:sldMk cId="3910235978" sldId="298"/>
            <ac:spMk id="2" creationId="{AAD779F3-C110-4ED7-B674-526746E92383}"/>
          </ac:spMkLst>
        </pc:spChg>
        <pc:spChg chg="add del mod">
          <ac:chgData name="Dongyu" userId="859d3d1c-4402-4809-b830-29b527e50f81" providerId="ADAL" clId="{A2E652D9-0998-493B-9192-E154EBBDF68F}" dt="2021-04-24T09:42:22.405" v="25"/>
          <ac:spMkLst>
            <pc:docMk/>
            <pc:sldMk cId="3910235978" sldId="298"/>
            <ac:spMk id="6" creationId="{21684E50-A645-46B9-BEBC-719BD8903BA5}"/>
          </ac:spMkLst>
        </pc:spChg>
        <pc:spChg chg="add mod">
          <ac:chgData name="Dongyu" userId="859d3d1c-4402-4809-b830-29b527e50f81" providerId="ADAL" clId="{A2E652D9-0998-493B-9192-E154EBBDF68F}" dt="2021-04-24T09:42:26.712" v="27"/>
          <ac:spMkLst>
            <pc:docMk/>
            <pc:sldMk cId="3910235978" sldId="298"/>
            <ac:spMk id="7" creationId="{20AB1E4A-8FD0-4E26-B4EC-9DB6727B1947}"/>
          </ac:spMkLst>
        </pc:spChg>
        <pc:spChg chg="add mod">
          <ac:chgData name="Dongyu" userId="859d3d1c-4402-4809-b830-29b527e50f81" providerId="ADAL" clId="{A2E652D9-0998-493B-9192-E154EBBDF68F}" dt="2021-04-24T09:42:29.387" v="28"/>
          <ac:spMkLst>
            <pc:docMk/>
            <pc:sldMk cId="3910235978" sldId="298"/>
            <ac:spMk id="8" creationId="{60A95E66-569B-45CB-96ED-D4757859F0CD}"/>
          </ac:spMkLst>
        </pc:spChg>
      </pc:sldChg>
      <pc:sldChg chg="addSp modSp new mod">
        <pc:chgData name="Dongyu" userId="859d3d1c-4402-4809-b830-29b527e50f81" providerId="ADAL" clId="{A2E652D9-0998-493B-9192-E154EBBDF68F}" dt="2021-04-24T09:42:49.528" v="31" actId="13926"/>
        <pc:sldMkLst>
          <pc:docMk/>
          <pc:sldMk cId="2788386986" sldId="299"/>
        </pc:sldMkLst>
        <pc:spChg chg="mod">
          <ac:chgData name="Dongyu" userId="859d3d1c-4402-4809-b830-29b527e50f81" providerId="ADAL" clId="{A2E652D9-0998-493B-9192-E154EBBDF68F}" dt="2021-04-24T09:42:36.127" v="29"/>
          <ac:spMkLst>
            <pc:docMk/>
            <pc:sldMk cId="2788386986" sldId="299"/>
            <ac:spMk id="2" creationId="{B68355A9-F6B0-469F-A5A4-CD8829974103}"/>
          </ac:spMkLst>
        </pc:spChg>
        <pc:spChg chg="add mod">
          <ac:chgData name="Dongyu" userId="859d3d1c-4402-4809-b830-29b527e50f81" providerId="ADAL" clId="{A2E652D9-0998-493B-9192-E154EBBDF68F}" dt="2021-04-24T09:42:49.528" v="31" actId="13926"/>
          <ac:spMkLst>
            <pc:docMk/>
            <pc:sldMk cId="2788386986" sldId="299"/>
            <ac:spMk id="6" creationId="{B3E9398A-48EF-47CC-A36E-49A86F02B107}"/>
          </ac:spMkLst>
        </pc:spChg>
      </pc:sldChg>
      <pc:sldChg chg="addSp delSp modSp new mod">
        <pc:chgData name="Dongyu" userId="859d3d1c-4402-4809-b830-29b527e50f81" providerId="ADAL" clId="{A2E652D9-0998-493B-9192-E154EBBDF68F}" dt="2021-04-25T03:41:15.501" v="2930" actId="948"/>
        <pc:sldMkLst>
          <pc:docMk/>
          <pc:sldMk cId="3836133568" sldId="300"/>
        </pc:sldMkLst>
        <pc:spChg chg="mod">
          <ac:chgData name="Dongyu" userId="859d3d1c-4402-4809-b830-29b527e50f81" providerId="ADAL" clId="{A2E652D9-0998-493B-9192-E154EBBDF68F}" dt="2021-04-24T10:04:18.085" v="1077" actId="20577"/>
          <ac:spMkLst>
            <pc:docMk/>
            <pc:sldMk cId="3836133568" sldId="300"/>
            <ac:spMk id="2" creationId="{E471F73A-A6EB-48C2-A5F9-9225091559D2}"/>
          </ac:spMkLst>
        </pc:spChg>
        <pc:spChg chg="add mod">
          <ac:chgData name="Dongyu" userId="859d3d1c-4402-4809-b830-29b527e50f81" providerId="ADAL" clId="{A2E652D9-0998-493B-9192-E154EBBDF68F}" dt="2021-04-24T19:07:35.300" v="1560" actId="1038"/>
          <ac:spMkLst>
            <pc:docMk/>
            <pc:sldMk cId="3836133568" sldId="300"/>
            <ac:spMk id="3" creationId="{03742DBC-380B-4B19-B1BA-066B39F11812}"/>
          </ac:spMkLst>
        </pc:spChg>
        <pc:spChg chg="del">
          <ac:chgData name="Dongyu" userId="859d3d1c-4402-4809-b830-29b527e50f81" providerId="ADAL" clId="{A2E652D9-0998-493B-9192-E154EBBDF68F}" dt="2021-04-24T10:03:13.082" v="1049" actId="478"/>
          <ac:spMkLst>
            <pc:docMk/>
            <pc:sldMk cId="3836133568" sldId="300"/>
            <ac:spMk id="3" creationId="{5124C565-1350-4B85-83BE-3D731EEA48FE}"/>
          </ac:spMkLst>
        </pc:spChg>
        <pc:spChg chg="add mod">
          <ac:chgData name="Dongyu" userId="859d3d1c-4402-4809-b830-29b527e50f81" providerId="ADAL" clId="{A2E652D9-0998-493B-9192-E154EBBDF68F}" dt="2021-04-24T19:13:35.301" v="1808" actId="207"/>
          <ac:spMkLst>
            <pc:docMk/>
            <pc:sldMk cId="3836133568" sldId="300"/>
            <ac:spMk id="4" creationId="{3411F084-EE13-434B-8805-6A52A0C0D458}"/>
          </ac:spMkLst>
        </pc:spChg>
        <pc:spChg chg="del">
          <ac:chgData name="Dongyu" userId="859d3d1c-4402-4809-b830-29b527e50f81" providerId="ADAL" clId="{A2E652D9-0998-493B-9192-E154EBBDF68F}" dt="2021-04-24T10:03:14.592" v="1050" actId="478"/>
          <ac:spMkLst>
            <pc:docMk/>
            <pc:sldMk cId="3836133568" sldId="300"/>
            <ac:spMk id="4" creationId="{8E1C7803-DCB4-4846-8567-3386FEA801DB}"/>
          </ac:spMkLst>
        </pc:spChg>
        <pc:spChg chg="add del mod">
          <ac:chgData name="Dongyu" userId="859d3d1c-4402-4809-b830-29b527e50f81" providerId="ADAL" clId="{A2E652D9-0998-493B-9192-E154EBBDF68F}" dt="2021-04-24T10:38:13.857" v="1162" actId="478"/>
          <ac:spMkLst>
            <pc:docMk/>
            <pc:sldMk cId="3836133568" sldId="300"/>
            <ac:spMk id="6" creationId="{124162CB-0841-439B-9084-5F8FE35D0C92}"/>
          </ac:spMkLst>
        </pc:spChg>
        <pc:spChg chg="add del mod">
          <ac:chgData name="Dongyu" userId="859d3d1c-4402-4809-b830-29b527e50f81" providerId="ADAL" clId="{A2E652D9-0998-493B-9192-E154EBBDF68F}" dt="2021-04-24T10:05:16.080" v="1121" actId="478"/>
          <ac:spMkLst>
            <pc:docMk/>
            <pc:sldMk cId="3836133568" sldId="300"/>
            <ac:spMk id="8" creationId="{29C112C4-9551-4A8B-BE2C-14BE4666ADF3}"/>
          </ac:spMkLst>
        </pc:spChg>
        <pc:spChg chg="add mod">
          <ac:chgData name="Dongyu" userId="859d3d1c-4402-4809-b830-29b527e50f81" providerId="ADAL" clId="{A2E652D9-0998-493B-9192-E154EBBDF68F}" dt="2021-04-24T19:07:35.300" v="1560" actId="1038"/>
          <ac:spMkLst>
            <pc:docMk/>
            <pc:sldMk cId="3836133568" sldId="300"/>
            <ac:spMk id="9" creationId="{3221E6F0-7C23-41C5-B41E-57798F9BF888}"/>
          </ac:spMkLst>
        </pc:spChg>
        <pc:spChg chg="add mod">
          <ac:chgData name="Dongyu" userId="859d3d1c-4402-4809-b830-29b527e50f81" providerId="ADAL" clId="{A2E652D9-0998-493B-9192-E154EBBDF68F}" dt="2021-04-24T19:07:35.300" v="1560" actId="1038"/>
          <ac:spMkLst>
            <pc:docMk/>
            <pc:sldMk cId="3836133568" sldId="300"/>
            <ac:spMk id="10" creationId="{7E1BA478-FB01-474F-A535-EBD396C8C214}"/>
          </ac:spMkLst>
        </pc:spChg>
        <pc:spChg chg="add mod">
          <ac:chgData name="Dongyu" userId="859d3d1c-4402-4809-b830-29b527e50f81" providerId="ADAL" clId="{A2E652D9-0998-493B-9192-E154EBBDF68F}" dt="2021-04-24T19:07:35.300" v="1560" actId="1038"/>
          <ac:spMkLst>
            <pc:docMk/>
            <pc:sldMk cId="3836133568" sldId="300"/>
            <ac:spMk id="11" creationId="{B503A765-D952-4560-ADCD-0B33CAD3E5AD}"/>
          </ac:spMkLst>
        </pc:spChg>
        <pc:spChg chg="add del mod">
          <ac:chgData name="Dongyu" userId="859d3d1c-4402-4809-b830-29b527e50f81" providerId="ADAL" clId="{A2E652D9-0998-493B-9192-E154EBBDF68F}" dt="2021-04-24T10:38:45.649" v="1173" actId="478"/>
          <ac:spMkLst>
            <pc:docMk/>
            <pc:sldMk cId="3836133568" sldId="300"/>
            <ac:spMk id="12" creationId="{A863B3E6-648C-46CE-A9B8-050975CE654C}"/>
          </ac:spMkLst>
        </pc:spChg>
        <pc:spChg chg="add mod">
          <ac:chgData name="Dongyu" userId="859d3d1c-4402-4809-b830-29b527e50f81" providerId="ADAL" clId="{A2E652D9-0998-493B-9192-E154EBBDF68F}" dt="2021-04-25T03:41:15.501" v="2930" actId="948"/>
          <ac:spMkLst>
            <pc:docMk/>
            <pc:sldMk cId="3836133568" sldId="300"/>
            <ac:spMk id="13" creationId="{B20F8EFA-8FAC-4888-84D6-9F3BF191A16E}"/>
          </ac:spMkLst>
        </pc:spChg>
        <pc:spChg chg="add mod">
          <ac:chgData name="Dongyu" userId="859d3d1c-4402-4809-b830-29b527e50f81" providerId="ADAL" clId="{A2E652D9-0998-493B-9192-E154EBBDF68F}" dt="2021-04-24T19:07:35.300" v="1560" actId="1038"/>
          <ac:spMkLst>
            <pc:docMk/>
            <pc:sldMk cId="3836133568" sldId="300"/>
            <ac:spMk id="14" creationId="{33ABEADC-01E2-4F50-92E7-C555808118A1}"/>
          </ac:spMkLst>
        </pc:spChg>
        <pc:spChg chg="add mod">
          <ac:chgData name="Dongyu" userId="859d3d1c-4402-4809-b830-29b527e50f81" providerId="ADAL" clId="{A2E652D9-0998-493B-9192-E154EBBDF68F}" dt="2021-04-24T19:07:35.300" v="1560" actId="1038"/>
          <ac:spMkLst>
            <pc:docMk/>
            <pc:sldMk cId="3836133568" sldId="300"/>
            <ac:spMk id="15" creationId="{1E9AE5FB-94EE-47DA-A229-F7E8949D1E9F}"/>
          </ac:spMkLst>
        </pc:spChg>
        <pc:spChg chg="add mod">
          <ac:chgData name="Dongyu" userId="859d3d1c-4402-4809-b830-29b527e50f81" providerId="ADAL" clId="{A2E652D9-0998-493B-9192-E154EBBDF68F}" dt="2021-04-24T19:13:38.289" v="1809" actId="207"/>
          <ac:spMkLst>
            <pc:docMk/>
            <pc:sldMk cId="3836133568" sldId="300"/>
            <ac:spMk id="16" creationId="{BE0CFAAD-49FD-45FA-9A0E-5186AE806200}"/>
          </ac:spMkLst>
        </pc:spChg>
        <pc:spChg chg="add mod">
          <ac:chgData name="Dongyu" userId="859d3d1c-4402-4809-b830-29b527e50f81" providerId="ADAL" clId="{A2E652D9-0998-493B-9192-E154EBBDF68F}" dt="2021-04-24T19:08:26.067" v="1647" actId="1037"/>
          <ac:spMkLst>
            <pc:docMk/>
            <pc:sldMk cId="3836133568" sldId="300"/>
            <ac:spMk id="18" creationId="{C8C83058-D5E0-49B3-AC89-048DE650EF27}"/>
          </ac:spMkLst>
        </pc:spChg>
        <pc:spChg chg="add mod">
          <ac:chgData name="Dongyu" userId="859d3d1c-4402-4809-b830-29b527e50f81" providerId="ADAL" clId="{A2E652D9-0998-493B-9192-E154EBBDF68F}" dt="2021-04-24T19:08:26.067" v="1647" actId="1037"/>
          <ac:spMkLst>
            <pc:docMk/>
            <pc:sldMk cId="3836133568" sldId="300"/>
            <ac:spMk id="19" creationId="{AB8D4673-686E-4765-8825-B6650B648808}"/>
          </ac:spMkLst>
        </pc:spChg>
        <pc:graphicFrameChg chg="add mod modGraphic">
          <ac:chgData name="Dongyu" userId="859d3d1c-4402-4809-b830-29b527e50f81" providerId="ADAL" clId="{A2E652D9-0998-493B-9192-E154EBBDF68F}" dt="2021-04-24T19:07:35.300" v="1560" actId="1038"/>
          <ac:graphicFrameMkLst>
            <pc:docMk/>
            <pc:sldMk cId="3836133568" sldId="300"/>
            <ac:graphicFrameMk id="7" creationId="{BCD4217E-5173-452F-A22D-F79140D4A2F2}"/>
          </ac:graphicFrameMkLst>
        </pc:graphicFrameChg>
        <pc:cxnChg chg="add mod">
          <ac:chgData name="Dongyu" userId="859d3d1c-4402-4809-b830-29b527e50f81" providerId="ADAL" clId="{A2E652D9-0998-493B-9192-E154EBBDF68F}" dt="2021-04-24T19:08:26.067" v="1647" actId="1037"/>
          <ac:cxnSpMkLst>
            <pc:docMk/>
            <pc:sldMk cId="3836133568" sldId="300"/>
            <ac:cxnSpMk id="17" creationId="{B8DB6965-078B-4DF4-A438-0C9D54EA524E}"/>
          </ac:cxnSpMkLst>
        </pc:cxnChg>
      </pc:sldChg>
      <pc:sldChg chg="addSp delSp modSp new mod">
        <pc:chgData name="Dongyu" userId="859d3d1c-4402-4809-b830-29b527e50f81" providerId="ADAL" clId="{A2E652D9-0998-493B-9192-E154EBBDF68F}" dt="2021-04-25T03:42:00.609" v="2932" actId="207"/>
        <pc:sldMkLst>
          <pc:docMk/>
          <pc:sldMk cId="1962768284" sldId="301"/>
        </pc:sldMkLst>
        <pc:spChg chg="mod">
          <ac:chgData name="Dongyu" userId="859d3d1c-4402-4809-b830-29b527e50f81" providerId="ADAL" clId="{A2E652D9-0998-493B-9192-E154EBBDF68F}" dt="2021-04-24T19:10:38.908" v="1765" actId="20577"/>
          <ac:spMkLst>
            <pc:docMk/>
            <pc:sldMk cId="1962768284" sldId="301"/>
            <ac:spMk id="2" creationId="{C599355E-E298-4517-9F09-0AEDF6B63EF7}"/>
          </ac:spMkLst>
        </pc:spChg>
        <pc:spChg chg="del">
          <ac:chgData name="Dongyu" userId="859d3d1c-4402-4809-b830-29b527e50f81" providerId="ADAL" clId="{A2E652D9-0998-493B-9192-E154EBBDF68F}" dt="2021-04-24T19:10:14.504" v="1727" actId="478"/>
          <ac:spMkLst>
            <pc:docMk/>
            <pc:sldMk cId="1962768284" sldId="301"/>
            <ac:spMk id="3" creationId="{9DF310D7-426A-4818-92D5-FFFCAD3B465A}"/>
          </ac:spMkLst>
        </pc:spChg>
        <pc:spChg chg="del">
          <ac:chgData name="Dongyu" userId="859d3d1c-4402-4809-b830-29b527e50f81" providerId="ADAL" clId="{A2E652D9-0998-493B-9192-E154EBBDF68F}" dt="2021-04-24T19:10:17.476" v="1728" actId="478"/>
          <ac:spMkLst>
            <pc:docMk/>
            <pc:sldMk cId="1962768284" sldId="301"/>
            <ac:spMk id="4" creationId="{450D3E4A-26C6-458D-94D9-27405F909A75}"/>
          </ac:spMkLst>
        </pc:spChg>
        <pc:spChg chg="add mod">
          <ac:chgData name="Dongyu" userId="859d3d1c-4402-4809-b830-29b527e50f81" providerId="ADAL" clId="{A2E652D9-0998-493B-9192-E154EBBDF68F}" dt="2021-04-24T19:26:27.244" v="2595" actId="207"/>
          <ac:spMkLst>
            <pc:docMk/>
            <pc:sldMk cId="1962768284" sldId="301"/>
            <ac:spMk id="8" creationId="{E7B24A59-F628-4904-911D-B23B20C60BE5}"/>
          </ac:spMkLst>
        </pc:spChg>
        <pc:spChg chg="add mod">
          <ac:chgData name="Dongyu" userId="859d3d1c-4402-4809-b830-29b527e50f81" providerId="ADAL" clId="{A2E652D9-0998-493B-9192-E154EBBDF68F}" dt="2021-04-25T03:42:00.609" v="2932" actId="207"/>
          <ac:spMkLst>
            <pc:docMk/>
            <pc:sldMk cId="1962768284" sldId="301"/>
            <ac:spMk id="9" creationId="{78733CDB-B5DA-44AF-93B0-74A2C8DA9C0F}"/>
          </ac:spMkLst>
        </pc:spChg>
        <pc:spChg chg="add mod">
          <ac:chgData name="Dongyu" userId="859d3d1c-4402-4809-b830-29b527e50f81" providerId="ADAL" clId="{A2E652D9-0998-493B-9192-E154EBBDF68F}" dt="2021-04-25T03:41:54.287" v="2931" actId="1076"/>
          <ac:spMkLst>
            <pc:docMk/>
            <pc:sldMk cId="1962768284" sldId="301"/>
            <ac:spMk id="10" creationId="{C6E3E162-6E56-4F4C-85C0-8C28BE506999}"/>
          </ac:spMkLst>
        </pc:spChg>
        <pc:picChg chg="add mod">
          <ac:chgData name="Dongyu" userId="859d3d1c-4402-4809-b830-29b527e50f81" providerId="ADAL" clId="{A2E652D9-0998-493B-9192-E154EBBDF68F}" dt="2021-04-24T19:11:29.605" v="1772" actId="1076"/>
          <ac:picMkLst>
            <pc:docMk/>
            <pc:sldMk cId="1962768284" sldId="301"/>
            <ac:picMk id="7" creationId="{F75B92D9-8F4F-4836-B799-48B43D3C419C}"/>
          </ac:picMkLst>
        </pc:picChg>
      </pc:sldChg>
      <pc:sldChg chg="addSp modSp add del mod">
        <pc:chgData name="Dongyu" userId="859d3d1c-4402-4809-b830-29b527e50f81" providerId="ADAL" clId="{A2E652D9-0998-493B-9192-E154EBBDF68F}" dt="2021-04-24T09:46:39.476" v="122" actId="47"/>
        <pc:sldMkLst>
          <pc:docMk/>
          <pc:sldMk cId="3068012339" sldId="302"/>
        </pc:sldMkLst>
        <pc:spChg chg="add mod">
          <ac:chgData name="Dongyu" userId="859d3d1c-4402-4809-b830-29b527e50f81" providerId="ADAL" clId="{A2E652D9-0998-493B-9192-E154EBBDF68F}" dt="2021-04-24T09:45:31.571" v="48"/>
          <ac:spMkLst>
            <pc:docMk/>
            <pc:sldMk cId="3068012339" sldId="302"/>
            <ac:spMk id="5" creationId="{A25B6414-E571-4565-A950-6EC66BF24618}"/>
          </ac:spMkLst>
        </pc:spChg>
        <pc:spChg chg="add mod">
          <ac:chgData name="Dongyu" userId="859d3d1c-4402-4809-b830-29b527e50f81" providerId="ADAL" clId="{A2E652D9-0998-493B-9192-E154EBBDF68F}" dt="2021-04-24T09:45:31.571" v="48"/>
          <ac:spMkLst>
            <pc:docMk/>
            <pc:sldMk cId="3068012339" sldId="302"/>
            <ac:spMk id="6" creationId="{A0D4DD0F-9219-4168-B0A0-331CDB38915B}"/>
          </ac:spMkLst>
        </pc:spChg>
        <pc:spChg chg="add mod">
          <ac:chgData name="Dongyu" userId="859d3d1c-4402-4809-b830-29b527e50f81" providerId="ADAL" clId="{A2E652D9-0998-493B-9192-E154EBBDF68F}" dt="2021-04-24T09:45:31.647" v="50" actId="947"/>
          <ac:spMkLst>
            <pc:docMk/>
            <pc:sldMk cId="3068012339" sldId="302"/>
            <ac:spMk id="7" creationId="{2414F67C-EF40-409F-A75A-567220F61AFC}"/>
          </ac:spMkLst>
        </pc:spChg>
        <pc:spChg chg="add mod">
          <ac:chgData name="Dongyu" userId="859d3d1c-4402-4809-b830-29b527e50f81" providerId="ADAL" clId="{A2E652D9-0998-493B-9192-E154EBBDF68F}" dt="2021-04-24T09:45:31.651" v="52" actId="947"/>
          <ac:spMkLst>
            <pc:docMk/>
            <pc:sldMk cId="3068012339" sldId="302"/>
            <ac:spMk id="8" creationId="{98817E47-B23F-4131-AC0E-3DD05AFFF6FF}"/>
          </ac:spMkLst>
        </pc:spChg>
        <pc:spChg chg="add mod">
          <ac:chgData name="Dongyu" userId="859d3d1c-4402-4809-b830-29b527e50f81" providerId="ADAL" clId="{A2E652D9-0998-493B-9192-E154EBBDF68F}" dt="2021-04-24T09:45:31.571" v="48"/>
          <ac:spMkLst>
            <pc:docMk/>
            <pc:sldMk cId="3068012339" sldId="302"/>
            <ac:spMk id="9" creationId="{0325B60A-2F4A-4276-8C4B-9DE07518C0D7}"/>
          </ac:spMkLst>
        </pc:spChg>
        <pc:spChg chg="add mod">
          <ac:chgData name="Dongyu" userId="859d3d1c-4402-4809-b830-29b527e50f81" providerId="ADAL" clId="{A2E652D9-0998-493B-9192-E154EBBDF68F}" dt="2021-04-24T09:45:31.571" v="48"/>
          <ac:spMkLst>
            <pc:docMk/>
            <pc:sldMk cId="3068012339" sldId="302"/>
            <ac:spMk id="10" creationId="{31BF2AB2-EACE-44B1-A33F-AE91F6A5CD47}"/>
          </ac:spMkLst>
        </pc:spChg>
        <pc:spChg chg="add mod">
          <ac:chgData name="Dongyu" userId="859d3d1c-4402-4809-b830-29b527e50f81" providerId="ADAL" clId="{A2E652D9-0998-493B-9192-E154EBBDF68F}" dt="2021-04-24T09:45:31.654" v="54" actId="947"/>
          <ac:spMkLst>
            <pc:docMk/>
            <pc:sldMk cId="3068012339" sldId="302"/>
            <ac:spMk id="11" creationId="{3981CB40-2284-4995-9C7B-98DC020DDAF3}"/>
          </ac:spMkLst>
        </pc:spChg>
        <pc:spChg chg="add mod">
          <ac:chgData name="Dongyu" userId="859d3d1c-4402-4809-b830-29b527e50f81" providerId="ADAL" clId="{A2E652D9-0998-493B-9192-E154EBBDF68F}" dt="2021-04-24T09:45:31.657" v="56" actId="947"/>
          <ac:spMkLst>
            <pc:docMk/>
            <pc:sldMk cId="3068012339" sldId="302"/>
            <ac:spMk id="12" creationId="{59A5B289-EAAD-4B17-AC0B-76D035BD405A}"/>
          </ac:spMkLst>
        </pc:spChg>
        <pc:spChg chg="add mod">
          <ac:chgData name="Dongyu" userId="859d3d1c-4402-4809-b830-29b527e50f81" providerId="ADAL" clId="{A2E652D9-0998-493B-9192-E154EBBDF68F}" dt="2021-04-24T09:45:31.571" v="48"/>
          <ac:spMkLst>
            <pc:docMk/>
            <pc:sldMk cId="3068012339" sldId="302"/>
            <ac:spMk id="13" creationId="{518BC7F7-3852-4BE0-97E9-7384EF1BFE4D}"/>
          </ac:spMkLst>
        </pc:spChg>
        <pc:spChg chg="add mod">
          <ac:chgData name="Dongyu" userId="859d3d1c-4402-4809-b830-29b527e50f81" providerId="ADAL" clId="{A2E652D9-0998-493B-9192-E154EBBDF68F}" dt="2021-04-24T09:45:31.571" v="48"/>
          <ac:spMkLst>
            <pc:docMk/>
            <pc:sldMk cId="3068012339" sldId="302"/>
            <ac:spMk id="14" creationId="{F7FDA779-D113-4C9D-AA6B-9F714B013EF7}"/>
          </ac:spMkLst>
        </pc:spChg>
        <pc:spChg chg="add mod">
          <ac:chgData name="Dongyu" userId="859d3d1c-4402-4809-b830-29b527e50f81" providerId="ADAL" clId="{A2E652D9-0998-493B-9192-E154EBBDF68F}" dt="2021-04-24T09:45:31.660" v="58" actId="947"/>
          <ac:spMkLst>
            <pc:docMk/>
            <pc:sldMk cId="3068012339" sldId="302"/>
            <ac:spMk id="15" creationId="{FC3AAA16-5FB3-4C6F-A5F2-8F7758EA27BD}"/>
          </ac:spMkLst>
        </pc:spChg>
        <pc:spChg chg="add mod">
          <ac:chgData name="Dongyu" userId="859d3d1c-4402-4809-b830-29b527e50f81" providerId="ADAL" clId="{A2E652D9-0998-493B-9192-E154EBBDF68F}" dt="2021-04-24T09:45:31.663" v="60" actId="947"/>
          <ac:spMkLst>
            <pc:docMk/>
            <pc:sldMk cId="3068012339" sldId="302"/>
            <ac:spMk id="16" creationId="{6780A945-DF09-4A18-A805-80C9D24E801D}"/>
          </ac:spMkLst>
        </pc:spChg>
        <pc:spChg chg="add mod">
          <ac:chgData name="Dongyu" userId="859d3d1c-4402-4809-b830-29b527e50f81" providerId="ADAL" clId="{A2E652D9-0998-493B-9192-E154EBBDF68F}" dt="2021-04-24T09:45:32.080" v="64" actId="27636"/>
          <ac:spMkLst>
            <pc:docMk/>
            <pc:sldMk cId="3068012339" sldId="302"/>
            <ac:spMk id="21" creationId="{01A1A2CD-3756-4D78-848F-FFB695000D3B}"/>
          </ac:spMkLst>
        </pc:spChg>
        <pc:spChg chg="add mod">
          <ac:chgData name="Dongyu" userId="859d3d1c-4402-4809-b830-29b527e50f81" providerId="ADAL" clId="{A2E652D9-0998-493B-9192-E154EBBDF68F}" dt="2021-04-24T09:45:31.571" v="48"/>
          <ac:spMkLst>
            <pc:docMk/>
            <pc:sldMk cId="3068012339" sldId="302"/>
            <ac:spMk id="22" creationId="{FC04D8F7-E7A3-4BEF-BFCC-9AEFB900A21C}"/>
          </ac:spMkLst>
        </pc:spChg>
        <pc:spChg chg="add mod">
          <ac:chgData name="Dongyu" userId="859d3d1c-4402-4809-b830-29b527e50f81" providerId="ADAL" clId="{A2E652D9-0998-493B-9192-E154EBBDF68F}" dt="2021-04-24T09:45:32.077" v="62" actId="27636"/>
          <ac:spMkLst>
            <pc:docMk/>
            <pc:sldMk cId="3068012339" sldId="302"/>
            <ac:spMk id="23" creationId="{87BF41ED-5CE6-4DAF-80EF-300C1B557E48}"/>
          </ac:spMkLst>
        </pc:spChg>
        <pc:spChg chg="add mod">
          <ac:chgData name="Dongyu" userId="859d3d1c-4402-4809-b830-29b527e50f81" providerId="ADAL" clId="{A2E652D9-0998-493B-9192-E154EBBDF68F}" dt="2021-04-24T09:45:31.571" v="48"/>
          <ac:spMkLst>
            <pc:docMk/>
            <pc:sldMk cId="3068012339" sldId="302"/>
            <ac:spMk id="24" creationId="{55B56DB5-E53C-45E4-BA33-D6A1C9CA9921}"/>
          </ac:spMkLst>
        </pc:spChg>
        <pc:spChg chg="add mod">
          <ac:chgData name="Dongyu" userId="859d3d1c-4402-4809-b830-29b527e50f81" providerId="ADAL" clId="{A2E652D9-0998-493B-9192-E154EBBDF68F}" dt="2021-04-24T09:45:32.079" v="63" actId="27636"/>
          <ac:spMkLst>
            <pc:docMk/>
            <pc:sldMk cId="3068012339" sldId="302"/>
            <ac:spMk id="25" creationId="{B8C20EF2-00A5-4C09-8939-BF796DAC897D}"/>
          </ac:spMkLst>
        </pc:spChg>
        <pc:spChg chg="add mod">
          <ac:chgData name="Dongyu" userId="859d3d1c-4402-4809-b830-29b527e50f81" providerId="ADAL" clId="{A2E652D9-0998-493B-9192-E154EBBDF68F}" dt="2021-04-24T09:45:32.060" v="61" actId="27636"/>
          <ac:spMkLst>
            <pc:docMk/>
            <pc:sldMk cId="3068012339" sldId="302"/>
            <ac:spMk id="26" creationId="{F30BA9D9-7EC4-4D60-A8FF-10FFDCA0C8BE}"/>
          </ac:spMkLst>
        </pc:spChg>
        <pc:grpChg chg="add mod">
          <ac:chgData name="Dongyu" userId="859d3d1c-4402-4809-b830-29b527e50f81" providerId="ADAL" clId="{A2E652D9-0998-493B-9192-E154EBBDF68F}" dt="2021-04-24T09:45:31.571" v="48"/>
          <ac:grpSpMkLst>
            <pc:docMk/>
            <pc:sldMk cId="3068012339" sldId="302"/>
            <ac:grpSpMk id="4" creationId="{99A28AE8-DA8C-4D1D-8DDA-B934B29A474C}"/>
          </ac:grpSpMkLst>
        </pc:grpChg>
        <pc:grpChg chg="add mod">
          <ac:chgData name="Dongyu" userId="859d3d1c-4402-4809-b830-29b527e50f81" providerId="ADAL" clId="{A2E652D9-0998-493B-9192-E154EBBDF68F}" dt="2021-04-24T09:45:31.571" v="48"/>
          <ac:grpSpMkLst>
            <pc:docMk/>
            <pc:sldMk cId="3068012339" sldId="302"/>
            <ac:grpSpMk id="17" creationId="{F73053B3-4A40-4641-BDED-DC125B620131}"/>
          </ac:grpSpMkLst>
        </pc:grpChg>
        <pc:grpChg chg="add mod">
          <ac:chgData name="Dongyu" userId="859d3d1c-4402-4809-b830-29b527e50f81" providerId="ADAL" clId="{A2E652D9-0998-493B-9192-E154EBBDF68F}" dt="2021-04-24T09:45:31.571" v="48"/>
          <ac:grpSpMkLst>
            <pc:docMk/>
            <pc:sldMk cId="3068012339" sldId="302"/>
            <ac:grpSpMk id="18" creationId="{BC82F6CB-0E19-49F9-89CD-D04FE7567D67}"/>
          </ac:grpSpMkLst>
        </pc:grpChg>
        <pc:grpChg chg="add mod">
          <ac:chgData name="Dongyu" userId="859d3d1c-4402-4809-b830-29b527e50f81" providerId="ADAL" clId="{A2E652D9-0998-493B-9192-E154EBBDF68F}" dt="2021-04-24T09:45:31.571" v="48"/>
          <ac:grpSpMkLst>
            <pc:docMk/>
            <pc:sldMk cId="3068012339" sldId="302"/>
            <ac:grpSpMk id="19" creationId="{A0B97CBF-52CA-49F8-A98A-79E5E6D5CFFE}"/>
          </ac:grpSpMkLst>
        </pc:grpChg>
        <pc:grpChg chg="add mod">
          <ac:chgData name="Dongyu" userId="859d3d1c-4402-4809-b830-29b527e50f81" providerId="ADAL" clId="{A2E652D9-0998-493B-9192-E154EBBDF68F}" dt="2021-04-24T09:45:31.571" v="48"/>
          <ac:grpSpMkLst>
            <pc:docMk/>
            <pc:sldMk cId="3068012339" sldId="302"/>
            <ac:grpSpMk id="20" creationId="{F17BED1A-FB4A-4754-9B29-FECBCCE5F273}"/>
          </ac:grpSpMkLst>
        </pc:grpChg>
      </pc:sldChg>
      <pc:sldChg chg="addSp delSp modSp add mod">
        <pc:chgData name="Dongyu" userId="859d3d1c-4402-4809-b830-29b527e50f81" providerId="ADAL" clId="{A2E652D9-0998-493B-9192-E154EBBDF68F}" dt="2021-04-25T03:25:45.948" v="2619" actId="313"/>
        <pc:sldMkLst>
          <pc:docMk/>
          <pc:sldMk cId="503452706" sldId="303"/>
        </pc:sldMkLst>
        <pc:spChg chg="mod">
          <ac:chgData name="Dongyu" userId="859d3d1c-4402-4809-b830-29b527e50f81" providerId="ADAL" clId="{A2E652D9-0998-493B-9192-E154EBBDF68F}" dt="2021-04-24T09:57:47.448" v="990" actId="20577"/>
          <ac:spMkLst>
            <pc:docMk/>
            <pc:sldMk cId="503452706" sldId="303"/>
            <ac:spMk id="2" creationId="{BECE5692-0E4C-4D2F-9EE5-0BCF287F6DF9}"/>
          </ac:spMkLst>
        </pc:spChg>
        <pc:spChg chg="add del mod topLvl">
          <ac:chgData name="Dongyu" userId="859d3d1c-4402-4809-b830-29b527e50f81" providerId="ADAL" clId="{A2E652D9-0998-493B-9192-E154EBBDF68F}" dt="2021-04-24T09:46:49.928" v="124" actId="478"/>
          <ac:spMkLst>
            <pc:docMk/>
            <pc:sldMk cId="503452706" sldId="303"/>
            <ac:spMk id="5" creationId="{C496C1A0-2DFB-4850-A713-B7D8C48F21C2}"/>
          </ac:spMkLst>
        </pc:spChg>
        <pc:spChg chg="add mod topLvl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10" creationId="{F847D277-06DF-47B1-9470-A8CB500F4269}"/>
          </ac:spMkLst>
        </pc:spChg>
        <pc:spChg chg="add del mod">
          <ac:chgData name="Dongyu" userId="859d3d1c-4402-4809-b830-29b527e50f81" providerId="ADAL" clId="{A2E652D9-0998-493B-9192-E154EBBDF68F}" dt="2021-04-24T09:47:38.536" v="192" actId="478"/>
          <ac:spMkLst>
            <pc:docMk/>
            <pc:sldMk cId="503452706" sldId="303"/>
            <ac:spMk id="11" creationId="{4EFB5E0A-8AA6-4BA5-9D01-F51203F0EC97}"/>
          </ac:spMkLst>
        </pc:spChg>
        <pc:spChg chg="add mod topLvl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13" creationId="{965667CE-7DA6-489B-A065-2A24BEAA23DE}"/>
          </ac:spMkLst>
        </pc:spChg>
        <pc:spChg chg="add mod topLvl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14" creationId="{7D3F5BC6-4C2A-40EB-A6A8-C3F513D59896}"/>
          </ac:spMkLst>
        </pc:spChg>
        <pc:spChg chg="add del mod topLvl">
          <ac:chgData name="Dongyu" userId="859d3d1c-4402-4809-b830-29b527e50f81" providerId="ADAL" clId="{A2E652D9-0998-493B-9192-E154EBBDF68F}" dt="2021-04-24T09:57:51.621" v="993" actId="478"/>
          <ac:spMkLst>
            <pc:docMk/>
            <pc:sldMk cId="503452706" sldId="303"/>
            <ac:spMk id="15" creationId="{34A5A7E4-ED81-4E1F-99B9-81F08A4E632A}"/>
          </ac:spMkLst>
        </pc:spChg>
        <pc:spChg chg="add mod topLvl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16" creationId="{45EFDE0C-F532-409C-BEFE-FA41F7EB3C2B}"/>
          </ac:spMkLst>
        </pc:spChg>
        <pc:spChg chg="add del mod">
          <ac:chgData name="Dongyu" userId="859d3d1c-4402-4809-b830-29b527e50f81" providerId="ADAL" clId="{A2E652D9-0998-493B-9192-E154EBBDF68F}" dt="2021-04-24T09:47:40.871" v="193" actId="478"/>
          <ac:spMkLst>
            <pc:docMk/>
            <pc:sldMk cId="503452706" sldId="303"/>
            <ac:spMk id="17" creationId="{9B95EDD9-8E18-4386-9982-E03A4C4444DC}"/>
          </ac:spMkLst>
        </pc:spChg>
        <pc:spChg chg="add mod topLvl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19" creationId="{C2179708-2DB1-42DC-84A9-4129ED87DAF4}"/>
          </ac:spMkLst>
        </pc:spChg>
        <pc:spChg chg="add mod topLvl">
          <ac:chgData name="Dongyu" userId="859d3d1c-4402-4809-b830-29b527e50f81" providerId="ADAL" clId="{A2E652D9-0998-493B-9192-E154EBBDF68F}" dt="2021-04-25T03:25:45.948" v="2619" actId="313"/>
          <ac:spMkLst>
            <pc:docMk/>
            <pc:sldMk cId="503452706" sldId="303"/>
            <ac:spMk id="20" creationId="{EEB69A22-EA82-4C98-B600-B3416F595188}"/>
          </ac:spMkLst>
        </pc:spChg>
        <pc:spChg chg="add del mod topLvl">
          <ac:chgData name="Dongyu" userId="859d3d1c-4402-4809-b830-29b527e50f81" providerId="ADAL" clId="{A2E652D9-0998-493B-9192-E154EBBDF68F}" dt="2021-04-24T09:57:52.159" v="994" actId="478"/>
          <ac:spMkLst>
            <pc:docMk/>
            <pc:sldMk cId="503452706" sldId="303"/>
            <ac:spMk id="21" creationId="{BD9D19AE-F711-487C-8DA5-79980E4602AA}"/>
          </ac:spMkLst>
        </pc:spChg>
        <pc:spChg chg="add mod topLvl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22" creationId="{F016C24A-E10D-41BF-A364-0E59C85D433B}"/>
          </ac:spMkLst>
        </pc:spChg>
        <pc:spChg chg="add del mod">
          <ac:chgData name="Dongyu" userId="859d3d1c-4402-4809-b830-29b527e50f81" providerId="ADAL" clId="{A2E652D9-0998-493B-9192-E154EBBDF68F}" dt="2021-04-24T09:47:42.682" v="194" actId="478"/>
          <ac:spMkLst>
            <pc:docMk/>
            <pc:sldMk cId="503452706" sldId="303"/>
            <ac:spMk id="23" creationId="{F27E5374-2C7F-4365-BD1B-F8D37F53C54F}"/>
          </ac:spMkLst>
        </pc:spChg>
        <pc:spChg chg="add mod topLvl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25" creationId="{E1D5E730-031F-498C-94B2-5A0F9067FC5F}"/>
          </ac:spMkLst>
        </pc:spChg>
        <pc:spChg chg="add mod topLvl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26" creationId="{934E2910-4FFC-4B9C-A53E-BAF25BD6405A}"/>
          </ac:spMkLst>
        </pc:spChg>
        <pc:spChg chg="add del mod topLvl">
          <ac:chgData name="Dongyu" userId="859d3d1c-4402-4809-b830-29b527e50f81" providerId="ADAL" clId="{A2E652D9-0998-493B-9192-E154EBBDF68F}" dt="2021-04-24T09:57:53.048" v="995" actId="478"/>
          <ac:spMkLst>
            <pc:docMk/>
            <pc:sldMk cId="503452706" sldId="303"/>
            <ac:spMk id="27" creationId="{5E203D83-F950-442A-970C-D6D68DA0657D}"/>
          </ac:spMkLst>
        </pc:spChg>
        <pc:spChg chg="add mod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28" creationId="{BA0C1228-A9F8-4A04-A1E9-2B64F3113AE1}"/>
          </ac:spMkLst>
        </pc:spChg>
        <pc:spChg chg="add mod">
          <ac:chgData name="Dongyu" userId="859d3d1c-4402-4809-b830-29b527e50f81" providerId="ADAL" clId="{A2E652D9-0998-493B-9192-E154EBBDF68F}" dt="2021-04-24T10:03:02.456" v="1048" actId="1036"/>
          <ac:spMkLst>
            <pc:docMk/>
            <pc:sldMk cId="503452706" sldId="303"/>
            <ac:spMk id="29" creationId="{B5759023-2A54-425F-8318-C6257B881C3D}"/>
          </ac:spMkLst>
        </pc:spChg>
        <pc:spChg chg="add mod">
          <ac:chgData name="Dongyu" userId="859d3d1c-4402-4809-b830-29b527e50f81" providerId="ADAL" clId="{A2E652D9-0998-493B-9192-E154EBBDF68F}" dt="2021-04-24T09:53:13.306" v="531" actId="571"/>
          <ac:spMkLst>
            <pc:docMk/>
            <pc:sldMk cId="503452706" sldId="303"/>
            <ac:spMk id="30" creationId="{ACC6A5F1-D19B-428A-8C33-0B2969271739}"/>
          </ac:spMkLst>
        </pc:spChg>
        <pc:spChg chg="add mod">
          <ac:chgData name="Dongyu" userId="859d3d1c-4402-4809-b830-29b527e50f81" providerId="ADAL" clId="{A2E652D9-0998-493B-9192-E154EBBDF68F}" dt="2021-04-24T09:53:13.306" v="531" actId="571"/>
          <ac:spMkLst>
            <pc:docMk/>
            <pc:sldMk cId="503452706" sldId="303"/>
            <ac:spMk id="31" creationId="{F4A15720-3D43-4EED-BC97-D7B64FC1B099}"/>
          </ac:spMkLst>
        </pc:spChg>
        <pc:grpChg chg="add del mod">
          <ac:chgData name="Dongyu" userId="859d3d1c-4402-4809-b830-29b527e50f81" providerId="ADAL" clId="{A2E652D9-0998-493B-9192-E154EBBDF68F}" dt="2021-04-24T09:46:47.375" v="123" actId="165"/>
          <ac:grpSpMkLst>
            <pc:docMk/>
            <pc:sldMk cId="503452706" sldId="303"/>
            <ac:grpSpMk id="4" creationId="{8A18B362-AF4E-427A-9D72-57DEE5A61E97}"/>
          </ac:grpSpMkLst>
        </pc:grpChg>
        <pc:grpChg chg="add del mod topLvl">
          <ac:chgData name="Dongyu" userId="859d3d1c-4402-4809-b830-29b527e50f81" providerId="ADAL" clId="{A2E652D9-0998-493B-9192-E154EBBDF68F}" dt="2021-04-24T09:47:01.730" v="155" actId="165"/>
          <ac:grpSpMkLst>
            <pc:docMk/>
            <pc:sldMk cId="503452706" sldId="303"/>
            <ac:grpSpMk id="6" creationId="{EBFB3E37-0EE1-49CB-92CF-30B64F8905BD}"/>
          </ac:grpSpMkLst>
        </pc:grpChg>
        <pc:grpChg chg="add del mod topLvl">
          <ac:chgData name="Dongyu" userId="859d3d1c-4402-4809-b830-29b527e50f81" providerId="ADAL" clId="{A2E652D9-0998-493B-9192-E154EBBDF68F}" dt="2021-04-24T09:47:58.994" v="197" actId="165"/>
          <ac:grpSpMkLst>
            <pc:docMk/>
            <pc:sldMk cId="503452706" sldId="303"/>
            <ac:grpSpMk id="7" creationId="{A23A90E8-74CE-4971-81AE-AEC4D7AB1BFA}"/>
          </ac:grpSpMkLst>
        </pc:grpChg>
        <pc:grpChg chg="add del mod topLvl">
          <ac:chgData name="Dongyu" userId="859d3d1c-4402-4809-b830-29b527e50f81" providerId="ADAL" clId="{A2E652D9-0998-493B-9192-E154EBBDF68F}" dt="2021-04-24T09:47:55.617" v="196" actId="165"/>
          <ac:grpSpMkLst>
            <pc:docMk/>
            <pc:sldMk cId="503452706" sldId="303"/>
            <ac:grpSpMk id="8" creationId="{D2BF58BB-1734-496A-814C-A8BDA872C844}"/>
          </ac:grpSpMkLst>
        </pc:grpChg>
        <pc:grpChg chg="add del mod topLvl">
          <ac:chgData name="Dongyu" userId="859d3d1c-4402-4809-b830-29b527e50f81" providerId="ADAL" clId="{A2E652D9-0998-493B-9192-E154EBBDF68F}" dt="2021-04-24T09:47:51.120" v="195" actId="165"/>
          <ac:grpSpMkLst>
            <pc:docMk/>
            <pc:sldMk cId="503452706" sldId="303"/>
            <ac:grpSpMk id="9" creationId="{5C21FA89-B793-472D-BB9F-09DD52D7F885}"/>
          </ac:grpSpMkLst>
        </pc:grpChg>
        <pc:picChg chg="add mod">
          <ac:chgData name="Dongyu" userId="859d3d1c-4402-4809-b830-29b527e50f81" providerId="ADAL" clId="{A2E652D9-0998-493B-9192-E154EBBDF68F}" dt="2021-04-24T10:03:02.456" v="1048" actId="1036"/>
          <ac:picMkLst>
            <pc:docMk/>
            <pc:sldMk cId="503452706" sldId="303"/>
            <ac:picMk id="33" creationId="{D470F04F-F4CC-448C-9C50-D4E0F96D9044}"/>
          </ac:picMkLst>
        </pc:picChg>
        <pc:picChg chg="add mod modCrop">
          <ac:chgData name="Dongyu" userId="859d3d1c-4402-4809-b830-29b527e50f81" providerId="ADAL" clId="{A2E652D9-0998-493B-9192-E154EBBDF68F}" dt="2021-04-24T10:03:02.456" v="1048" actId="1036"/>
          <ac:picMkLst>
            <pc:docMk/>
            <pc:sldMk cId="503452706" sldId="303"/>
            <ac:picMk id="35" creationId="{EE9253B5-9437-4C6E-A1C3-806D0F94DA5C}"/>
          </ac:picMkLst>
        </pc:picChg>
        <pc:picChg chg="add mod modCrop">
          <ac:chgData name="Dongyu" userId="859d3d1c-4402-4809-b830-29b527e50f81" providerId="ADAL" clId="{A2E652D9-0998-493B-9192-E154EBBDF68F}" dt="2021-04-24T10:03:02.456" v="1048" actId="1036"/>
          <ac:picMkLst>
            <pc:docMk/>
            <pc:sldMk cId="503452706" sldId="303"/>
            <ac:picMk id="37" creationId="{814385E1-70A9-460D-9A5F-8E655A9F14BD}"/>
          </ac:picMkLst>
        </pc:picChg>
        <pc:cxnChg chg="add mod topLvl">
          <ac:chgData name="Dongyu" userId="859d3d1c-4402-4809-b830-29b527e50f81" providerId="ADAL" clId="{A2E652D9-0998-493B-9192-E154EBBDF68F}" dt="2021-04-24T10:03:02.456" v="1048" actId="1036"/>
          <ac:cxnSpMkLst>
            <pc:docMk/>
            <pc:sldMk cId="503452706" sldId="303"/>
            <ac:cxnSpMk id="12" creationId="{3A5FA036-1875-4D04-A356-E3137E159015}"/>
          </ac:cxnSpMkLst>
        </pc:cxnChg>
        <pc:cxnChg chg="add mod topLvl">
          <ac:chgData name="Dongyu" userId="859d3d1c-4402-4809-b830-29b527e50f81" providerId="ADAL" clId="{A2E652D9-0998-493B-9192-E154EBBDF68F}" dt="2021-04-24T10:03:02.456" v="1048" actId="1036"/>
          <ac:cxnSpMkLst>
            <pc:docMk/>
            <pc:sldMk cId="503452706" sldId="303"/>
            <ac:cxnSpMk id="18" creationId="{25A5FD8B-7151-4AD2-BCDC-4F010B82178C}"/>
          </ac:cxnSpMkLst>
        </pc:cxnChg>
        <pc:cxnChg chg="add mod topLvl">
          <ac:chgData name="Dongyu" userId="859d3d1c-4402-4809-b830-29b527e50f81" providerId="ADAL" clId="{A2E652D9-0998-493B-9192-E154EBBDF68F}" dt="2021-04-24T10:03:02.456" v="1048" actId="1036"/>
          <ac:cxnSpMkLst>
            <pc:docMk/>
            <pc:sldMk cId="503452706" sldId="303"/>
            <ac:cxnSpMk id="24" creationId="{15406669-75FD-4BE0-A0E8-9141CFB21911}"/>
          </ac:cxnSpMkLst>
        </pc:cxnChg>
      </pc:sldChg>
      <pc:sldChg chg="addSp delSp modSp add del mod">
        <pc:chgData name="Dongyu" userId="859d3d1c-4402-4809-b830-29b527e50f81" providerId="ADAL" clId="{A2E652D9-0998-493B-9192-E154EBBDF68F}" dt="2021-04-24T10:01:06.800" v="1003" actId="47"/>
        <pc:sldMkLst>
          <pc:docMk/>
          <pc:sldMk cId="361006455" sldId="304"/>
        </pc:sldMkLst>
        <pc:spChg chg="add mod topLvl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7" creationId="{B1F9DE9A-AF2E-48C1-9833-714C52C21BA2}"/>
          </ac:spMkLst>
        </pc:spChg>
        <pc:spChg chg="add mod topLvl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9" creationId="{07D6F847-9571-4F6F-8012-208E3AE54D4B}"/>
          </ac:spMkLst>
        </pc:spChg>
        <pc:spChg chg="add mod topLvl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10" creationId="{A6455637-A5C3-46F6-8448-22C6EF28D669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13" creationId="{237D7D14-1E2D-464A-B171-1906606E0556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14" creationId="{17E6186E-311F-4FA6-A94B-C772CFA7F7C0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15" creationId="{EA837E64-DB07-4346-8DC2-0A64372C57FA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16" creationId="{27C901A4-8A6B-4EED-897B-4311931570DC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19" creationId="{D477E831-8221-4566-8AD5-DF124AE074AB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20" creationId="{73DC1884-E1EA-4D2E-9A0E-08FA98926E67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21" creationId="{20942A06-1C7C-4938-A4C0-DAE226BDEF7F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22" creationId="{401CE86D-7100-40F6-A55D-86A3E3A22F30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25" creationId="{8B1718D9-CEB0-4DC6-BD8B-3B7F27528D64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26" creationId="{061C5588-73BC-4F64-A877-D2EEB9299110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27" creationId="{40DEB1CA-8596-47B8-8A9B-4058012AB58B}"/>
          </ac:spMkLst>
        </pc:spChg>
        <pc:spChg chg="add mod">
          <ac:chgData name="Dongyu" userId="859d3d1c-4402-4809-b830-29b527e50f81" providerId="ADAL" clId="{A2E652D9-0998-493B-9192-E154EBBDF68F}" dt="2021-04-24T09:47:10.939" v="156" actId="165"/>
          <ac:spMkLst>
            <pc:docMk/>
            <pc:sldMk cId="361006455" sldId="304"/>
            <ac:spMk id="28" creationId="{6E4EBD95-AF0D-4380-A7EA-9CDE7116199E}"/>
          </ac:spMkLst>
        </pc:spChg>
        <pc:grpChg chg="add del mod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4" creationId="{C953A12A-5B78-41DA-92D9-94610C2AFC48}"/>
          </ac:grpSpMkLst>
        </pc:grpChg>
        <pc:grpChg chg="add mod topLvl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5" creationId="{25384692-FB50-4501-88C9-D705839F89AC}"/>
          </ac:grpSpMkLst>
        </pc:grpChg>
        <pc:grpChg chg="add mod topLvl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6" creationId="{2DF9B76B-0A84-4DC6-B96A-E6151E256427}"/>
          </ac:grpSpMkLst>
        </pc:grpChg>
        <pc:grpChg chg="add mod topLvl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8" creationId="{46CAD7E3-58C6-46B8-9F03-0090C29BA032}"/>
          </ac:grpSpMkLst>
        </pc:grpChg>
        <pc:grpChg chg="add mod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11" creationId="{9645B6CC-F39B-493A-817E-8DBE1C56B08D}"/>
          </ac:grpSpMkLst>
        </pc:grpChg>
        <pc:grpChg chg="add mod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12" creationId="{8BEF57AF-5717-43F0-9EBF-45DBBE80D52D}"/>
          </ac:grpSpMkLst>
        </pc:grpChg>
        <pc:grpChg chg="add mod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17" creationId="{AF892DF0-6C6C-41C2-B1B8-30417102E4A8}"/>
          </ac:grpSpMkLst>
        </pc:grpChg>
        <pc:grpChg chg="add mod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18" creationId="{1460339F-15DE-4A9E-A052-E1C56CAD45CF}"/>
          </ac:grpSpMkLst>
        </pc:grpChg>
        <pc:grpChg chg="add mod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23" creationId="{24C3BBE8-C00E-4875-8B88-9B0C905709A4}"/>
          </ac:grpSpMkLst>
        </pc:grpChg>
        <pc:grpChg chg="add mod">
          <ac:chgData name="Dongyu" userId="859d3d1c-4402-4809-b830-29b527e50f81" providerId="ADAL" clId="{A2E652D9-0998-493B-9192-E154EBBDF68F}" dt="2021-04-24T09:47:10.939" v="156" actId="165"/>
          <ac:grpSpMkLst>
            <pc:docMk/>
            <pc:sldMk cId="361006455" sldId="304"/>
            <ac:grpSpMk id="24" creationId="{BD886AEA-9F8A-4AAA-871B-C89A15CC03EC}"/>
          </ac:grpSpMkLst>
        </pc:grpChg>
      </pc:sldChg>
      <pc:sldChg chg="addSp delSp modSp new mod">
        <pc:chgData name="Dongyu" userId="859d3d1c-4402-4809-b830-29b527e50f81" providerId="ADAL" clId="{A2E652D9-0998-493B-9192-E154EBBDF68F}" dt="2021-04-24T19:10:05.312" v="1726" actId="20577"/>
        <pc:sldMkLst>
          <pc:docMk/>
          <pc:sldMk cId="4286922315" sldId="304"/>
        </pc:sldMkLst>
        <pc:spChg chg="mod">
          <ac:chgData name="Dongyu" userId="859d3d1c-4402-4809-b830-29b527e50f81" providerId="ADAL" clId="{A2E652D9-0998-493B-9192-E154EBBDF68F}" dt="2021-04-24T19:10:05.312" v="1726" actId="20577"/>
          <ac:spMkLst>
            <pc:docMk/>
            <pc:sldMk cId="4286922315" sldId="304"/>
            <ac:spMk id="2" creationId="{3EA308CE-EFC2-4285-9756-817E5CD5CEA0}"/>
          </ac:spMkLst>
        </pc:spChg>
        <pc:spChg chg="del">
          <ac:chgData name="Dongyu" userId="859d3d1c-4402-4809-b830-29b527e50f81" providerId="ADAL" clId="{A2E652D9-0998-493B-9192-E154EBBDF68F}" dt="2021-04-24T10:41:28.034" v="1259" actId="478"/>
          <ac:spMkLst>
            <pc:docMk/>
            <pc:sldMk cId="4286922315" sldId="304"/>
            <ac:spMk id="3" creationId="{99CF55DB-BFCF-4E91-AF27-E03F313C773E}"/>
          </ac:spMkLst>
        </pc:spChg>
        <pc:spChg chg="del">
          <ac:chgData name="Dongyu" userId="859d3d1c-4402-4809-b830-29b527e50f81" providerId="ADAL" clId="{A2E652D9-0998-493B-9192-E154EBBDF68F}" dt="2021-04-24T10:41:28.034" v="1259" actId="478"/>
          <ac:spMkLst>
            <pc:docMk/>
            <pc:sldMk cId="4286922315" sldId="304"/>
            <ac:spMk id="4" creationId="{3B68762A-BE76-440C-8FCC-693A45797679}"/>
          </ac:spMkLst>
        </pc:spChg>
        <pc:spChg chg="add mod">
          <ac:chgData name="Dongyu" userId="859d3d1c-4402-4809-b830-29b527e50f81" providerId="ADAL" clId="{A2E652D9-0998-493B-9192-E154EBBDF68F}" dt="2021-04-24T10:48:46.189" v="1448" actId="948"/>
          <ac:spMkLst>
            <pc:docMk/>
            <pc:sldMk cId="4286922315" sldId="304"/>
            <ac:spMk id="7" creationId="{0BA8F510-DC8A-4F8E-8CF0-9EED8FE52E63}"/>
          </ac:spMkLst>
        </pc:spChg>
        <pc:graphicFrameChg chg="add mod modGraphic">
          <ac:chgData name="Dongyu" userId="859d3d1c-4402-4809-b830-29b527e50f81" providerId="ADAL" clId="{A2E652D9-0998-493B-9192-E154EBBDF68F}" dt="2021-04-24T10:51:02.528" v="1501" actId="14734"/>
          <ac:graphicFrameMkLst>
            <pc:docMk/>
            <pc:sldMk cId="4286922315" sldId="304"/>
            <ac:graphicFrameMk id="6" creationId="{7E2B1526-C89C-4AB5-9271-48A3FA9B81C4}"/>
          </ac:graphicFrameMkLst>
        </pc:graphicFrameChg>
      </pc:sldChg>
      <pc:sldChg chg="modSp del mod">
        <pc:chgData name="Dongyu" userId="859d3d1c-4402-4809-b830-29b527e50f81" providerId="ADAL" clId="{A2E652D9-0998-493B-9192-E154EBBDF68F}" dt="2021-04-25T03:38:41.503" v="2907" actId="47"/>
        <pc:sldMkLst>
          <pc:docMk/>
          <pc:sldMk cId="3603531289" sldId="309"/>
        </pc:sldMkLst>
        <pc:spChg chg="mod">
          <ac:chgData name="Dongyu" userId="859d3d1c-4402-4809-b830-29b527e50f81" providerId="ADAL" clId="{A2E652D9-0998-493B-9192-E154EBBDF68F}" dt="2021-04-25T03:37:33.402" v="2906" actId="1076"/>
          <ac:spMkLst>
            <pc:docMk/>
            <pc:sldMk cId="3603531289" sldId="309"/>
            <ac:spMk id="16" creationId="{45EFDE0C-F532-409C-BEFE-FA41F7EB3C2B}"/>
          </ac:spMkLst>
        </pc:spChg>
      </pc:sldChg>
      <pc:sldChg chg="addSp delSp modSp mod">
        <pc:chgData name="Dongyu" userId="859d3d1c-4402-4809-b830-29b527e50f81" providerId="ADAL" clId="{A2E652D9-0998-493B-9192-E154EBBDF68F}" dt="2021-04-24T19:23:48.792" v="2539" actId="478"/>
        <pc:sldMkLst>
          <pc:docMk/>
          <pc:sldMk cId="212264271" sldId="312"/>
        </pc:sldMkLst>
        <pc:spChg chg="add del mod">
          <ac:chgData name="Dongyu" userId="859d3d1c-4402-4809-b830-29b527e50f81" providerId="ADAL" clId="{A2E652D9-0998-493B-9192-E154EBBDF68F}" dt="2021-04-24T19:23:48.792" v="2539" actId="478"/>
          <ac:spMkLst>
            <pc:docMk/>
            <pc:sldMk cId="212264271" sldId="312"/>
            <ac:spMk id="9" creationId="{14804239-09F8-4462-807E-BE7A61FCC209}"/>
          </ac:spMkLst>
        </pc:spChg>
        <pc:spChg chg="del">
          <ac:chgData name="Dongyu" userId="859d3d1c-4402-4809-b830-29b527e50f81" providerId="ADAL" clId="{A2E652D9-0998-493B-9192-E154EBBDF68F}" dt="2021-04-24T19:21:07.990" v="2478" actId="478"/>
          <ac:spMkLst>
            <pc:docMk/>
            <pc:sldMk cId="212264271" sldId="312"/>
            <ac:spMk id="19" creationId="{2CE342C5-0044-4CA9-8632-0671F79F18ED}"/>
          </ac:spMkLst>
        </pc:spChg>
        <pc:graphicFrameChg chg="add del mod">
          <ac:chgData name="Dongyu" userId="859d3d1c-4402-4809-b830-29b527e50f81" providerId="ADAL" clId="{A2E652D9-0998-493B-9192-E154EBBDF68F}" dt="2021-04-24T19:21:18.214" v="2480"/>
          <ac:graphicFrameMkLst>
            <pc:docMk/>
            <pc:sldMk cId="212264271" sldId="312"/>
            <ac:graphicFrameMk id="3" creationId="{07F6F76F-46A1-4044-9F84-A127D0C1C0AB}"/>
          </ac:graphicFrameMkLst>
        </pc:graphicFrameChg>
        <pc:graphicFrameChg chg="add mod modGraphic">
          <ac:chgData name="Dongyu" userId="859d3d1c-4402-4809-b830-29b527e50f81" providerId="ADAL" clId="{A2E652D9-0998-493B-9192-E154EBBDF68F}" dt="2021-04-24T19:23:10.348" v="2534" actId="1076"/>
          <ac:graphicFrameMkLst>
            <pc:docMk/>
            <pc:sldMk cId="212264271" sldId="312"/>
            <ac:graphicFrameMk id="4" creationId="{61C5C341-E839-47B5-9131-4E9CBD3F7094}"/>
          </ac:graphicFrameMkLst>
        </pc:graphicFrameChg>
        <pc:graphicFrameChg chg="add del mod">
          <ac:chgData name="Dongyu" userId="859d3d1c-4402-4809-b830-29b527e50f81" providerId="ADAL" clId="{A2E652D9-0998-493B-9192-E154EBBDF68F}" dt="2021-04-24T19:21:29.621" v="2484"/>
          <ac:graphicFrameMkLst>
            <pc:docMk/>
            <pc:sldMk cId="212264271" sldId="312"/>
            <ac:graphicFrameMk id="6" creationId="{135F9497-25EF-489A-8526-2939F3CC44C0}"/>
          </ac:graphicFrameMkLst>
        </pc:graphicFrameChg>
        <pc:graphicFrameChg chg="add mod modGraphic">
          <ac:chgData name="Dongyu" userId="859d3d1c-4402-4809-b830-29b527e50f81" providerId="ADAL" clId="{A2E652D9-0998-493B-9192-E154EBBDF68F}" dt="2021-04-24T19:23:10.348" v="2534" actId="1076"/>
          <ac:graphicFrameMkLst>
            <pc:docMk/>
            <pc:sldMk cId="212264271" sldId="312"/>
            <ac:graphicFrameMk id="7" creationId="{088FF303-D542-425C-ABBA-CFAB5CC61A80}"/>
          </ac:graphicFrameMkLst>
        </pc:graphicFrameChg>
      </pc:sldChg>
      <pc:sldChg chg="addSp delSp modSp new mod ord">
        <pc:chgData name="Dongyu" userId="859d3d1c-4402-4809-b830-29b527e50f81" providerId="ADAL" clId="{A2E652D9-0998-493B-9192-E154EBBDF68F}" dt="2021-04-25T03:40:16.907" v="2928" actId="20577"/>
        <pc:sldMkLst>
          <pc:docMk/>
          <pc:sldMk cId="437707060" sldId="314"/>
        </pc:sldMkLst>
        <pc:spChg chg="mod">
          <ac:chgData name="Dongyu" userId="859d3d1c-4402-4809-b830-29b527e50f81" providerId="ADAL" clId="{A2E652D9-0998-493B-9192-E154EBBDF68F}" dt="2021-04-25T03:40:16.907" v="2928" actId="20577"/>
          <ac:spMkLst>
            <pc:docMk/>
            <pc:sldMk cId="437707060" sldId="314"/>
            <ac:spMk id="2" creationId="{3A729F1A-1667-48A8-B28D-5385277D4E02}"/>
          </ac:spMkLst>
        </pc:spChg>
        <pc:spChg chg="del">
          <ac:chgData name="Dongyu" userId="859d3d1c-4402-4809-b830-29b527e50f81" providerId="ADAL" clId="{A2E652D9-0998-493B-9192-E154EBBDF68F}" dt="2021-04-24T19:24:00.044" v="2541" actId="478"/>
          <ac:spMkLst>
            <pc:docMk/>
            <pc:sldMk cId="437707060" sldId="314"/>
            <ac:spMk id="3" creationId="{924777D8-8892-4C5A-A2CD-BE204388819B}"/>
          </ac:spMkLst>
        </pc:spChg>
        <pc:spChg chg="del">
          <ac:chgData name="Dongyu" userId="859d3d1c-4402-4809-b830-29b527e50f81" providerId="ADAL" clId="{A2E652D9-0998-493B-9192-E154EBBDF68F}" dt="2021-04-24T19:24:01.204" v="2542" actId="478"/>
          <ac:spMkLst>
            <pc:docMk/>
            <pc:sldMk cId="437707060" sldId="314"/>
            <ac:spMk id="4" creationId="{B2DA4C33-3504-4781-ABAE-8C67155C77D7}"/>
          </ac:spMkLst>
        </pc:spChg>
        <pc:graphicFrameChg chg="add mod">
          <ac:chgData name="Dongyu" userId="859d3d1c-4402-4809-b830-29b527e50f81" providerId="ADAL" clId="{A2E652D9-0998-493B-9192-E154EBBDF68F}" dt="2021-04-24T19:25:04.561" v="2581" actId="14100"/>
          <ac:graphicFrameMkLst>
            <pc:docMk/>
            <pc:sldMk cId="437707060" sldId="314"/>
            <ac:graphicFrameMk id="6" creationId="{3FFF7B25-5EAF-4908-947F-96DFE0D47111}"/>
          </ac:graphicFrameMkLst>
        </pc:graphicFrameChg>
        <pc:graphicFrameChg chg="add mod modGraphic">
          <ac:chgData name="Dongyu" userId="859d3d1c-4402-4809-b830-29b527e50f81" providerId="ADAL" clId="{A2E652D9-0998-493B-9192-E154EBBDF68F}" dt="2021-04-24T19:25:13.505" v="2584" actId="1076"/>
          <ac:graphicFrameMkLst>
            <pc:docMk/>
            <pc:sldMk cId="437707060" sldId="314"/>
            <ac:graphicFrameMk id="7" creationId="{F74036DB-974E-474B-B343-ADA6D959BA54}"/>
          </ac:graphicFrameMkLst>
        </pc:graphicFrameChg>
        <pc:graphicFrameChg chg="add mod modGraphic">
          <ac:chgData name="Dongyu" userId="859d3d1c-4402-4809-b830-29b527e50f81" providerId="ADAL" clId="{A2E652D9-0998-493B-9192-E154EBBDF68F}" dt="2021-04-24T19:25:13.505" v="2584" actId="1076"/>
          <ac:graphicFrameMkLst>
            <pc:docMk/>
            <pc:sldMk cId="437707060" sldId="314"/>
            <ac:graphicFrameMk id="8" creationId="{B5962D7F-CC4B-4C53-95EC-7E81637949D9}"/>
          </ac:graphicFrameMkLst>
        </pc:graphicFrameChg>
        <pc:picChg chg="add mod">
          <ac:chgData name="Dongyu" userId="859d3d1c-4402-4809-b830-29b527e50f81" providerId="ADAL" clId="{A2E652D9-0998-493B-9192-E154EBBDF68F}" dt="2021-04-24T19:25:53.768" v="2589" actId="1076"/>
          <ac:picMkLst>
            <pc:docMk/>
            <pc:sldMk cId="437707060" sldId="314"/>
            <ac:picMk id="10" creationId="{9FD03A12-BBC5-4B6A-A56C-39547EA89439}"/>
          </ac:picMkLst>
        </pc:picChg>
      </pc:sldChg>
      <pc:sldChg chg="modSp mod">
        <pc:chgData name="Dongyu" userId="859d3d1c-4402-4809-b830-29b527e50f81" providerId="ADAL" clId="{A2E652D9-0998-493B-9192-E154EBBDF68F}" dt="2021-04-25T03:26:40.772" v="2621" actId="1076"/>
        <pc:sldMkLst>
          <pc:docMk/>
          <pc:sldMk cId="85428999" sldId="315"/>
        </pc:sldMkLst>
        <pc:spChg chg="mod">
          <ac:chgData name="Dongyu" userId="859d3d1c-4402-4809-b830-29b527e50f81" providerId="ADAL" clId="{A2E652D9-0998-493B-9192-E154EBBDF68F}" dt="2021-04-25T03:26:40.772" v="2621" actId="1076"/>
          <ac:spMkLst>
            <pc:docMk/>
            <pc:sldMk cId="85428999" sldId="315"/>
            <ac:spMk id="10" creationId="{3718D993-07C7-4E20-AD22-361C59022FFD}"/>
          </ac:spMkLst>
        </pc:spChg>
      </pc:sldChg>
      <pc:sldChg chg="modSp mod">
        <pc:chgData name="Dongyu" userId="859d3d1c-4402-4809-b830-29b527e50f81" providerId="ADAL" clId="{A2E652D9-0998-493B-9192-E154EBBDF68F}" dt="2021-04-25T03:39:45.974" v="2908" actId="255"/>
        <pc:sldMkLst>
          <pc:docMk/>
          <pc:sldMk cId="4086829234" sldId="316"/>
        </pc:sldMkLst>
        <pc:spChg chg="mod">
          <ac:chgData name="Dongyu" userId="859d3d1c-4402-4809-b830-29b527e50f81" providerId="ADAL" clId="{A2E652D9-0998-493B-9192-E154EBBDF68F}" dt="2021-04-25T03:39:45.974" v="2908" actId="255"/>
          <ac:spMkLst>
            <pc:docMk/>
            <pc:sldMk cId="4086829234" sldId="316"/>
            <ac:spMk id="23" creationId="{00000000-0000-0000-0000-000000000000}"/>
          </ac:spMkLst>
        </pc:spChg>
        <pc:spChg chg="mod">
          <ac:chgData name="Dongyu" userId="859d3d1c-4402-4809-b830-29b527e50f81" providerId="ADAL" clId="{A2E652D9-0998-493B-9192-E154EBBDF68F}" dt="2021-04-25T03:39:45.974" v="2908" actId="255"/>
          <ac:spMkLst>
            <pc:docMk/>
            <pc:sldMk cId="4086829234" sldId="316"/>
            <ac:spMk id="24" creationId="{00000000-0000-0000-0000-000000000000}"/>
          </ac:spMkLst>
        </pc:spChg>
        <pc:spChg chg="mod">
          <ac:chgData name="Dongyu" userId="859d3d1c-4402-4809-b830-29b527e50f81" providerId="ADAL" clId="{A2E652D9-0998-493B-9192-E154EBBDF68F}" dt="2021-04-25T03:39:45.974" v="2908" actId="255"/>
          <ac:spMkLst>
            <pc:docMk/>
            <pc:sldMk cId="4086829234" sldId="316"/>
            <ac:spMk id="26" creationId="{00000000-0000-0000-0000-000000000000}"/>
          </ac:spMkLst>
        </pc:spChg>
        <pc:spChg chg="mod">
          <ac:chgData name="Dongyu" userId="859d3d1c-4402-4809-b830-29b527e50f81" providerId="ADAL" clId="{A2E652D9-0998-493B-9192-E154EBBDF68F}" dt="2021-04-25T03:39:45.974" v="2908" actId="255"/>
          <ac:spMkLst>
            <pc:docMk/>
            <pc:sldMk cId="4086829234" sldId="316"/>
            <ac:spMk id="27" creationId="{00000000-0000-0000-0000-000000000000}"/>
          </ac:spMkLst>
        </pc:spChg>
        <pc:spChg chg="mod">
          <ac:chgData name="Dongyu" userId="859d3d1c-4402-4809-b830-29b527e50f81" providerId="ADAL" clId="{A2E652D9-0998-493B-9192-E154EBBDF68F}" dt="2021-04-25T03:39:45.974" v="2908" actId="255"/>
          <ac:spMkLst>
            <pc:docMk/>
            <pc:sldMk cId="4086829234" sldId="316"/>
            <ac:spMk id="227" creationId="{00000000-0000-0000-0000-000000000000}"/>
          </ac:spMkLst>
        </pc:spChg>
        <pc:spChg chg="mod">
          <ac:chgData name="Dongyu" userId="859d3d1c-4402-4809-b830-29b527e50f81" providerId="ADAL" clId="{A2E652D9-0998-493B-9192-E154EBBDF68F}" dt="2021-04-25T03:39:45.974" v="2908" actId="255"/>
          <ac:spMkLst>
            <pc:docMk/>
            <pc:sldMk cId="4086829234" sldId="316"/>
            <ac:spMk id="228" creationId="{00000000-0000-0000-0000-000000000000}"/>
          </ac:spMkLst>
        </pc:spChg>
      </pc:sldChg>
      <pc:sldChg chg="addSp delSp modSp add mod">
        <pc:chgData name="Dongyu" userId="859d3d1c-4402-4809-b830-29b527e50f81" providerId="ADAL" clId="{A2E652D9-0998-493B-9192-E154EBBDF68F}" dt="2021-04-25T03:34:15.463" v="2904" actId="20577"/>
        <pc:sldMkLst>
          <pc:docMk/>
          <pc:sldMk cId="3850522905" sldId="317"/>
        </pc:sldMkLst>
        <pc:spChg chg="add mod">
          <ac:chgData name="Dongyu" userId="859d3d1c-4402-4809-b830-29b527e50f81" providerId="ADAL" clId="{A2E652D9-0998-493B-9192-E154EBBDF68F}" dt="2021-04-25T03:34:15.463" v="2904" actId="20577"/>
          <ac:spMkLst>
            <pc:docMk/>
            <pc:sldMk cId="3850522905" sldId="317"/>
            <ac:spMk id="9" creationId="{9E6C57C0-3FE1-4F19-B1C2-AAA4E57379A5}"/>
          </ac:spMkLst>
        </pc:spChg>
        <pc:picChg chg="del">
          <ac:chgData name="Dongyu" userId="859d3d1c-4402-4809-b830-29b527e50f81" providerId="ADAL" clId="{A2E652D9-0998-493B-9192-E154EBBDF68F}" dt="2021-04-25T03:32:31.137" v="2886" actId="478"/>
          <ac:picMkLst>
            <pc:docMk/>
            <pc:sldMk cId="3850522905" sldId="317"/>
            <ac:picMk id="12" creationId="{7A7343AE-4780-490C-86CE-DE241CFDC730}"/>
          </ac:picMkLst>
        </pc:picChg>
        <pc:picChg chg="del">
          <ac:chgData name="Dongyu" userId="859d3d1c-4402-4809-b830-29b527e50f81" providerId="ADAL" clId="{A2E652D9-0998-493B-9192-E154EBBDF68F}" dt="2021-04-25T03:32:31.137" v="2886" actId="478"/>
          <ac:picMkLst>
            <pc:docMk/>
            <pc:sldMk cId="3850522905" sldId="317"/>
            <ac:picMk id="14" creationId="{27EA7ADA-2CDC-46F1-9756-67728A28CEDD}"/>
          </ac:picMkLst>
        </pc:picChg>
        <pc:picChg chg="mod">
          <ac:chgData name="Dongyu" userId="859d3d1c-4402-4809-b830-29b527e50f81" providerId="ADAL" clId="{A2E652D9-0998-493B-9192-E154EBBDF68F}" dt="2021-04-25T03:33:59.913" v="2895" actId="1076"/>
          <ac:picMkLst>
            <pc:docMk/>
            <pc:sldMk cId="3850522905" sldId="317"/>
            <ac:picMk id="16" creationId="{6D1CE265-D669-4E61-9B61-A1C7F3D5D2E6}"/>
          </ac:picMkLst>
        </pc:picChg>
        <pc:picChg chg="mod">
          <ac:chgData name="Dongyu" userId="859d3d1c-4402-4809-b830-29b527e50f81" providerId="ADAL" clId="{A2E652D9-0998-493B-9192-E154EBBDF68F}" dt="2021-04-25T03:32:40.349" v="2889" actId="1076"/>
          <ac:picMkLst>
            <pc:docMk/>
            <pc:sldMk cId="3850522905" sldId="317"/>
            <ac:picMk id="1026" creationId="{7F54FAF4-6458-4739-BDCE-B8893D08D5EA}"/>
          </ac:picMkLst>
        </pc:picChg>
        <pc:picChg chg="mod">
          <ac:chgData name="Dongyu" userId="859d3d1c-4402-4809-b830-29b527e50f81" providerId="ADAL" clId="{A2E652D9-0998-493B-9192-E154EBBDF68F}" dt="2021-04-25T03:32:42.010" v="2890" actId="1076"/>
          <ac:picMkLst>
            <pc:docMk/>
            <pc:sldMk cId="3850522905" sldId="317"/>
            <ac:picMk id="1028" creationId="{C3F9AC3A-26A6-48C3-98EC-1D86A2B8054D}"/>
          </ac:picMkLst>
        </pc:picChg>
      </pc:sldChg>
      <pc:sldChg chg="delSp modSp new mod">
        <pc:chgData name="Dongyu" userId="859d3d1c-4402-4809-b830-29b527e50f81" providerId="ADAL" clId="{A2E652D9-0998-493B-9192-E154EBBDF68F}" dt="2021-04-25T03:43:02.800" v="2945" actId="478"/>
        <pc:sldMkLst>
          <pc:docMk/>
          <pc:sldMk cId="571723266" sldId="319"/>
        </pc:sldMkLst>
        <pc:spChg chg="mod">
          <ac:chgData name="Dongyu" userId="859d3d1c-4402-4809-b830-29b527e50f81" providerId="ADAL" clId="{A2E652D9-0998-493B-9192-E154EBBDF68F}" dt="2021-04-25T03:42:55.528" v="2944" actId="20577"/>
          <ac:spMkLst>
            <pc:docMk/>
            <pc:sldMk cId="571723266" sldId="319"/>
            <ac:spMk id="2" creationId="{DF33BBCE-3EF4-48E6-B36C-0C762074B37A}"/>
          </ac:spMkLst>
        </pc:spChg>
        <pc:spChg chg="del">
          <ac:chgData name="Dongyu" userId="859d3d1c-4402-4809-b830-29b527e50f81" providerId="ADAL" clId="{A2E652D9-0998-493B-9192-E154EBBDF68F}" dt="2021-04-25T03:43:02.800" v="2945" actId="478"/>
          <ac:spMkLst>
            <pc:docMk/>
            <pc:sldMk cId="571723266" sldId="319"/>
            <ac:spMk id="3" creationId="{18D17959-3CD8-461A-9399-2E352DE6BDEA}"/>
          </ac:spMkLst>
        </pc:spChg>
        <pc:spChg chg="del">
          <ac:chgData name="Dongyu" userId="859d3d1c-4402-4809-b830-29b527e50f81" providerId="ADAL" clId="{A2E652D9-0998-493B-9192-E154EBBDF68F}" dt="2021-04-25T03:43:02.800" v="2945" actId="478"/>
          <ac:spMkLst>
            <pc:docMk/>
            <pc:sldMk cId="571723266" sldId="319"/>
            <ac:spMk id="4" creationId="{76510C90-2BB0-4B9D-9577-5A85FFEC972D}"/>
          </ac:spMkLst>
        </pc:spChg>
      </pc:sldChg>
    </pc:docChg>
  </pc:docChgLst>
  <pc:docChgLst>
    <pc:chgData name="Xinyao Hui" userId="f881da1f-106f-4405-8f6b-7bac3dd16225" providerId="ADAL" clId="{7685E1AC-8710-0341-BBB4-AD6DBC7D4149}"/>
    <pc:docChg chg="undo custSel addSld delSld modSld sldOrd modShowInfo">
      <pc:chgData name="Xinyao Hui" userId="f881da1f-106f-4405-8f6b-7bac3dd16225" providerId="ADAL" clId="{7685E1AC-8710-0341-BBB4-AD6DBC7D4149}" dt="2021-04-25T04:32:26.355" v="1799"/>
      <pc:docMkLst>
        <pc:docMk/>
      </pc:docMkLst>
      <pc:sldChg chg="modSp">
        <pc:chgData name="Xinyao Hui" userId="f881da1f-106f-4405-8f6b-7bac3dd16225" providerId="ADAL" clId="{7685E1AC-8710-0341-BBB4-AD6DBC7D4149}" dt="2021-04-25T03:24:37.706" v="1094" actId="14100"/>
        <pc:sldMkLst>
          <pc:docMk/>
          <pc:sldMk cId="0" sldId="256"/>
        </pc:sldMkLst>
        <pc:spChg chg="mod">
          <ac:chgData name="Xinyao Hui" userId="f881da1f-106f-4405-8f6b-7bac3dd16225" providerId="ADAL" clId="{7685E1AC-8710-0341-BBB4-AD6DBC7D4149}" dt="2021-04-25T03:24:37.706" v="1094" actId="14100"/>
          <ac:spMkLst>
            <pc:docMk/>
            <pc:sldMk cId="0" sldId="256"/>
            <ac:spMk id="58" creationId="{00000000-0000-0000-0000-000000000000}"/>
          </ac:spMkLst>
        </pc:spChg>
      </pc:sldChg>
      <pc:sldChg chg="del">
        <pc:chgData name="Xinyao Hui" userId="f881da1f-106f-4405-8f6b-7bac3dd16225" providerId="ADAL" clId="{7685E1AC-8710-0341-BBB4-AD6DBC7D4149}" dt="2021-04-24T16:04:45.320" v="730" actId="2696"/>
        <pc:sldMkLst>
          <pc:docMk/>
          <pc:sldMk cId="71618457" sldId="297"/>
        </pc:sldMkLst>
      </pc:sldChg>
      <pc:sldChg chg="addSp delSp modSp ord">
        <pc:chgData name="Xinyao Hui" userId="f881da1f-106f-4405-8f6b-7bac3dd16225" providerId="ADAL" clId="{7685E1AC-8710-0341-BBB4-AD6DBC7D4149}" dt="2021-04-25T04:19:39.005" v="1791" actId="1076"/>
        <pc:sldMkLst>
          <pc:docMk/>
          <pc:sldMk cId="3910235978" sldId="298"/>
        </pc:sldMkLst>
        <pc:spChg chg="mod">
          <ac:chgData name="Xinyao Hui" userId="f881da1f-106f-4405-8f6b-7bac3dd16225" providerId="ADAL" clId="{7685E1AC-8710-0341-BBB4-AD6DBC7D4149}" dt="2021-04-24T16:11:21.200" v="873" actId="20577"/>
          <ac:spMkLst>
            <pc:docMk/>
            <pc:sldMk cId="3910235978" sldId="298"/>
            <ac:spMk id="2" creationId="{AAD779F3-C110-4ED7-B674-526746E92383}"/>
          </ac:spMkLst>
        </pc:spChg>
        <pc:spChg chg="del">
          <ac:chgData name="Xinyao Hui" userId="f881da1f-106f-4405-8f6b-7bac3dd16225" providerId="ADAL" clId="{7685E1AC-8710-0341-BBB4-AD6DBC7D4149}" dt="2021-04-24T15:34:44.242" v="30" actId="21"/>
          <ac:spMkLst>
            <pc:docMk/>
            <pc:sldMk cId="3910235978" sldId="298"/>
            <ac:spMk id="3" creationId="{8A895B8A-2AEB-452A-8000-B40802C8A7A0}"/>
          </ac:spMkLst>
        </pc:spChg>
        <pc:spChg chg="del">
          <ac:chgData name="Xinyao Hui" userId="f881da1f-106f-4405-8f6b-7bac3dd16225" providerId="ADAL" clId="{7685E1AC-8710-0341-BBB4-AD6DBC7D4149}" dt="2021-04-24T15:34:46.944" v="31" actId="21"/>
          <ac:spMkLst>
            <pc:docMk/>
            <pc:sldMk cId="3910235978" sldId="298"/>
            <ac:spMk id="4" creationId="{AFB9D806-7A1C-4153-826D-2AC801CC0C00}"/>
          </ac:spMkLst>
        </pc:spChg>
        <pc:spChg chg="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7" creationId="{20AB1E4A-8FD0-4E26-B4EC-9DB6727B1947}"/>
          </ac:spMkLst>
        </pc:spChg>
        <pc:spChg chg="del">
          <ac:chgData name="Xinyao Hui" userId="f881da1f-106f-4405-8f6b-7bac3dd16225" providerId="ADAL" clId="{7685E1AC-8710-0341-BBB4-AD6DBC7D4149}" dt="2021-04-24T15:34:52.822" v="33" actId="21"/>
          <ac:spMkLst>
            <pc:docMk/>
            <pc:sldMk cId="3910235978" sldId="298"/>
            <ac:spMk id="8" creationId="{60A95E66-569B-45CB-96ED-D4757859F0CD}"/>
          </ac:spMkLst>
        </pc:spChg>
        <pc:spChg chg="add del mod">
          <ac:chgData name="Xinyao Hui" userId="f881da1f-106f-4405-8f6b-7bac3dd16225" providerId="ADAL" clId="{7685E1AC-8710-0341-BBB4-AD6DBC7D4149}" dt="2021-04-24T16:07:53.492" v="766" actId="478"/>
          <ac:spMkLst>
            <pc:docMk/>
            <pc:sldMk cId="3910235978" sldId="298"/>
            <ac:spMk id="18" creationId="{627D4017-1661-4C43-BFDA-0E729CB73140}"/>
          </ac:spMkLst>
        </pc:spChg>
        <pc:spChg chg="add del mod">
          <ac:chgData name="Xinyao Hui" userId="f881da1f-106f-4405-8f6b-7bac3dd16225" providerId="ADAL" clId="{7685E1AC-8710-0341-BBB4-AD6DBC7D4149}" dt="2021-04-24T16:08:49.782" v="779" actId="478"/>
          <ac:spMkLst>
            <pc:docMk/>
            <pc:sldMk cId="3910235978" sldId="298"/>
            <ac:spMk id="19" creationId="{20AB1E4A-8FD0-4E26-B4EC-9DB6727B1947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20" creationId="{20AB1E4A-8FD0-4E26-B4EC-9DB6727B1947}"/>
          </ac:spMkLst>
        </pc:spChg>
        <pc:spChg chg="add del mod">
          <ac:chgData name="Xinyao Hui" userId="f881da1f-106f-4405-8f6b-7bac3dd16225" providerId="ADAL" clId="{7685E1AC-8710-0341-BBB4-AD6DBC7D4149}" dt="2021-04-24T16:08:54.807" v="782" actId="478"/>
          <ac:spMkLst>
            <pc:docMk/>
            <pc:sldMk cId="3910235978" sldId="298"/>
            <ac:spMk id="21" creationId="{51DB9FEE-E696-684B-B21C-79819D0F729D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24" creationId="{F83B70EB-615B-7442-BD00-37A84AE02C13}"/>
          </ac:spMkLst>
        </pc:spChg>
        <pc:spChg chg="add del mod">
          <ac:chgData name="Xinyao Hui" userId="f881da1f-106f-4405-8f6b-7bac3dd16225" providerId="ADAL" clId="{7685E1AC-8710-0341-BBB4-AD6DBC7D4149}" dt="2021-04-24T16:08:58.229" v="784" actId="478"/>
          <ac:spMkLst>
            <pc:docMk/>
            <pc:sldMk cId="3910235978" sldId="298"/>
            <ac:spMk id="25" creationId="{627D4017-1661-4C43-BFDA-0E729CB73140}"/>
          </ac:spMkLst>
        </pc:spChg>
        <pc:spChg chg="mod">
          <ac:chgData name="Xinyao Hui" userId="f881da1f-106f-4405-8f6b-7bac3dd16225" providerId="ADAL" clId="{7685E1AC-8710-0341-BBB4-AD6DBC7D4149}" dt="2021-04-25T04:19:33.993" v="1790" actId="14100"/>
          <ac:spMkLst>
            <pc:docMk/>
            <pc:sldMk cId="3910235978" sldId="298"/>
            <ac:spMk id="32" creationId="{A1861F16-D169-4112-AB24-CEF9370FC644}"/>
          </ac:spMkLst>
        </pc:spChg>
        <pc:spChg chg="add del mod">
          <ac:chgData name="Xinyao Hui" userId="f881da1f-106f-4405-8f6b-7bac3dd16225" providerId="ADAL" clId="{7685E1AC-8710-0341-BBB4-AD6DBC7D4149}" dt="2021-04-24T16:09:12.945" v="795" actId="478"/>
          <ac:spMkLst>
            <pc:docMk/>
            <pc:sldMk cId="3910235978" sldId="298"/>
            <ac:spMk id="32" creationId="{B7934E92-3F78-EF47-91BC-12620BD460F7}"/>
          </ac:spMkLst>
        </pc:spChg>
        <pc:spChg chg="add del mod">
          <ac:chgData name="Xinyao Hui" userId="f881da1f-106f-4405-8f6b-7bac3dd16225" providerId="ADAL" clId="{7685E1AC-8710-0341-BBB4-AD6DBC7D4149}" dt="2021-04-24T16:09:13.930" v="796" actId="478"/>
          <ac:spMkLst>
            <pc:docMk/>
            <pc:sldMk cId="3910235978" sldId="298"/>
            <ac:spMk id="33" creationId="{627D4017-1661-4C43-BFDA-0E729CB73140}"/>
          </ac:spMkLst>
        </pc:spChg>
        <pc:spChg chg="add del mod">
          <ac:chgData name="Xinyao Hui" userId="f881da1f-106f-4405-8f6b-7bac3dd16225" providerId="ADAL" clId="{7685E1AC-8710-0341-BBB4-AD6DBC7D4149}" dt="2021-04-25T03:39:25.900" v="1104" actId="21"/>
          <ac:spMkLst>
            <pc:docMk/>
            <pc:sldMk cId="3910235978" sldId="298"/>
            <ac:spMk id="37" creationId="{243677D8-141F-6940-B354-1CFFF45D87F6}"/>
          </ac:spMkLst>
        </pc:spChg>
        <pc:spChg chg="add del mod">
          <ac:chgData name="Xinyao Hui" userId="f881da1f-106f-4405-8f6b-7bac3dd16225" providerId="ADAL" clId="{7685E1AC-8710-0341-BBB4-AD6DBC7D4149}" dt="2021-04-24T16:06:48.660" v="745" actId="478"/>
          <ac:spMkLst>
            <pc:docMk/>
            <pc:sldMk cId="3910235978" sldId="298"/>
            <ac:spMk id="40" creationId="{AC9CEDD9-76F4-DB42-9536-BC5B9700B4A0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41" creationId="{BCFA3C8F-6A92-3346-9A91-CDA732AAD6A2}"/>
          </ac:spMkLst>
        </pc:spChg>
        <pc:spChg chg="add del mod">
          <ac:chgData name="Xinyao Hui" userId="f881da1f-106f-4405-8f6b-7bac3dd16225" providerId="ADAL" clId="{7685E1AC-8710-0341-BBB4-AD6DBC7D4149}" dt="2021-04-24T15:51:17.855" v="355" actId="478"/>
          <ac:spMkLst>
            <pc:docMk/>
            <pc:sldMk cId="3910235978" sldId="298"/>
            <ac:spMk id="44" creationId="{52198828-E3DE-C947-A1DE-3506602AB411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49" creationId="{EBF95171-3D66-E647-9D02-C019298175C6}"/>
          </ac:spMkLst>
        </pc:spChg>
        <pc:spChg chg="add del mod">
          <ac:chgData name="Xinyao Hui" userId="f881da1f-106f-4405-8f6b-7bac3dd16225" providerId="ADAL" clId="{7685E1AC-8710-0341-BBB4-AD6DBC7D4149}" dt="2021-04-24T16:09:01.958" v="787" actId="478"/>
          <ac:spMkLst>
            <pc:docMk/>
            <pc:sldMk cId="3910235978" sldId="298"/>
            <ac:spMk id="51" creationId="{4D86D5D1-5B2B-2443-856D-1AD4E48DF92A}"/>
          </ac:spMkLst>
        </pc:spChg>
        <pc:spChg chg="add del mod">
          <ac:chgData name="Xinyao Hui" userId="f881da1f-106f-4405-8f6b-7bac3dd16225" providerId="ADAL" clId="{7685E1AC-8710-0341-BBB4-AD6DBC7D4149}" dt="2021-04-24T16:08:59.459" v="785" actId="478"/>
          <ac:spMkLst>
            <pc:docMk/>
            <pc:sldMk cId="3910235978" sldId="298"/>
            <ac:spMk id="52" creationId="{F924D74A-D23E-3E49-9EFE-7C75E72A9BC0}"/>
          </ac:spMkLst>
        </pc:spChg>
        <pc:spChg chg="add del mod">
          <ac:chgData name="Xinyao Hui" userId="f881da1f-106f-4405-8f6b-7bac3dd16225" providerId="ADAL" clId="{7685E1AC-8710-0341-BBB4-AD6DBC7D4149}" dt="2021-04-24T16:09:06.427" v="790" actId="478"/>
          <ac:spMkLst>
            <pc:docMk/>
            <pc:sldMk cId="3910235978" sldId="298"/>
            <ac:spMk id="53" creationId="{E1F03E22-DA4F-2E4A-9069-D818F82EA3FA}"/>
          </ac:spMkLst>
        </pc:spChg>
        <pc:spChg chg="add del">
          <ac:chgData name="Xinyao Hui" userId="f881da1f-106f-4405-8f6b-7bac3dd16225" providerId="ADAL" clId="{7685E1AC-8710-0341-BBB4-AD6DBC7D4149}" dt="2021-04-24T15:55:22.574" v="485" actId="478"/>
          <ac:spMkLst>
            <pc:docMk/>
            <pc:sldMk cId="3910235978" sldId="298"/>
            <ac:spMk id="54" creationId="{F924D74A-D23E-3E49-9EFE-7C75E72A9BC0}"/>
          </ac:spMkLst>
        </pc:spChg>
        <pc:spChg chg="add del">
          <ac:chgData name="Xinyao Hui" userId="f881da1f-106f-4405-8f6b-7bac3dd16225" providerId="ADAL" clId="{7685E1AC-8710-0341-BBB4-AD6DBC7D4149}" dt="2021-04-24T15:55:27.290" v="487" actId="478"/>
          <ac:spMkLst>
            <pc:docMk/>
            <pc:sldMk cId="3910235978" sldId="298"/>
            <ac:spMk id="55" creationId="{F924D74A-D23E-3E49-9EFE-7C75E72A9BC0}"/>
          </ac:spMkLst>
        </pc:spChg>
        <pc:spChg chg="add del mod">
          <ac:chgData name="Xinyao Hui" userId="f881da1f-106f-4405-8f6b-7bac3dd16225" providerId="ADAL" clId="{7685E1AC-8710-0341-BBB4-AD6DBC7D4149}" dt="2021-04-24T16:09:11.658" v="794" actId="478"/>
          <ac:spMkLst>
            <pc:docMk/>
            <pc:sldMk cId="3910235978" sldId="298"/>
            <ac:spMk id="56" creationId="{E1F03E22-DA4F-2E4A-9069-D818F82EA3FA}"/>
          </ac:spMkLst>
        </pc:spChg>
        <pc:spChg chg="add del mod">
          <ac:chgData name="Xinyao Hui" userId="f881da1f-106f-4405-8f6b-7bac3dd16225" providerId="ADAL" clId="{7685E1AC-8710-0341-BBB4-AD6DBC7D4149}" dt="2021-04-24T16:09:29.064" v="806" actId="478"/>
          <ac:spMkLst>
            <pc:docMk/>
            <pc:sldMk cId="3910235978" sldId="298"/>
            <ac:spMk id="59" creationId="{06DE3B72-FDB1-4349-B5A4-E892A05AA011}"/>
          </ac:spMkLst>
        </pc:spChg>
        <pc:spChg chg="add del mod">
          <ac:chgData name="Xinyao Hui" userId="f881da1f-106f-4405-8f6b-7bac3dd16225" providerId="ADAL" clId="{7685E1AC-8710-0341-BBB4-AD6DBC7D4149}" dt="2021-04-24T16:09:31.066" v="807" actId="478"/>
          <ac:spMkLst>
            <pc:docMk/>
            <pc:sldMk cId="3910235978" sldId="298"/>
            <ac:spMk id="60" creationId="{BA7A231E-6638-6443-BAFA-83D9C135E936}"/>
          </ac:spMkLst>
        </pc:spChg>
        <pc:spChg chg="add del mod">
          <ac:chgData name="Xinyao Hui" userId="f881da1f-106f-4405-8f6b-7bac3dd16225" providerId="ADAL" clId="{7685E1AC-8710-0341-BBB4-AD6DBC7D4149}" dt="2021-04-24T16:09:18.544" v="799" actId="478"/>
          <ac:spMkLst>
            <pc:docMk/>
            <pc:sldMk cId="3910235978" sldId="298"/>
            <ac:spMk id="63" creationId="{1E536DA0-C6E4-464F-8E22-0ABC2E1D6705}"/>
          </ac:spMkLst>
        </pc:spChg>
        <pc:spChg chg="add del mod">
          <ac:chgData name="Xinyao Hui" userId="f881da1f-106f-4405-8f6b-7bac3dd16225" providerId="ADAL" clId="{7685E1AC-8710-0341-BBB4-AD6DBC7D4149}" dt="2021-04-24T16:09:15.261" v="797" actId="478"/>
          <ac:spMkLst>
            <pc:docMk/>
            <pc:sldMk cId="3910235978" sldId="298"/>
            <ac:spMk id="64" creationId="{2A0F98D7-23BB-2C44-8DC2-3B04C563E97F}"/>
          </ac:spMkLst>
        </pc:spChg>
        <pc:spChg chg="add del">
          <ac:chgData name="Xinyao Hui" userId="f881da1f-106f-4405-8f6b-7bac3dd16225" providerId="ADAL" clId="{7685E1AC-8710-0341-BBB4-AD6DBC7D4149}" dt="2021-04-24T15:58:49.919" v="543" actId="478"/>
          <ac:spMkLst>
            <pc:docMk/>
            <pc:sldMk cId="3910235978" sldId="298"/>
            <ac:spMk id="65" creationId="{BCFA3C8F-6A92-3346-9A91-CDA732AAD6A2}"/>
          </ac:spMkLst>
        </pc:spChg>
        <pc:spChg chg="add del mod">
          <ac:chgData name="Xinyao Hui" userId="f881da1f-106f-4405-8f6b-7bac3dd16225" providerId="ADAL" clId="{7685E1AC-8710-0341-BBB4-AD6DBC7D4149}" dt="2021-04-24T16:09:22.255" v="801" actId="478"/>
          <ac:spMkLst>
            <pc:docMk/>
            <pc:sldMk cId="3910235978" sldId="298"/>
            <ac:spMk id="66" creationId="{9C6B1FCF-DE6A-9648-8D59-9B6E889D34A3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77" creationId="{2ECBA6BB-47B8-0F4B-99B7-20FFC2D07530}"/>
          </ac:spMkLst>
        </pc:spChg>
        <pc:spChg chg="add del mod">
          <ac:chgData name="Xinyao Hui" userId="f881da1f-106f-4405-8f6b-7bac3dd16225" providerId="ADAL" clId="{7685E1AC-8710-0341-BBB4-AD6DBC7D4149}" dt="2021-04-24T16:08:32.007" v="774" actId="478"/>
          <ac:spMkLst>
            <pc:docMk/>
            <pc:sldMk cId="3910235978" sldId="298"/>
            <ac:spMk id="79" creationId="{4D86D5D1-5B2B-2443-856D-1AD4E48DF92A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80" creationId="{2AFD88D3-0D54-524A-AB4C-6B96ABAB973B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86" creationId="{627D4017-1661-4C43-BFDA-0E729CB73140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93" creationId="{BBC3AE29-7A7B-BC42-938D-D65F00594C83}"/>
          </ac:spMkLst>
        </pc:spChg>
        <pc:spChg chg="add del">
          <ac:chgData name="Xinyao Hui" userId="f881da1f-106f-4405-8f6b-7bac3dd16225" providerId="ADAL" clId="{7685E1AC-8710-0341-BBB4-AD6DBC7D4149}" dt="2021-04-24T16:14:53.880" v="926" actId="478"/>
          <ac:spMkLst>
            <pc:docMk/>
            <pc:sldMk cId="3910235978" sldId="298"/>
            <ac:spMk id="94" creationId="{20AB1E4A-8FD0-4E26-B4EC-9DB6727B1947}"/>
          </ac:spMkLst>
        </pc:spChg>
        <pc:spChg chg="add del">
          <ac:chgData name="Xinyao Hui" userId="f881da1f-106f-4405-8f6b-7bac3dd16225" providerId="ADAL" clId="{7685E1AC-8710-0341-BBB4-AD6DBC7D4149}" dt="2021-04-24T16:14:57.996" v="928" actId="478"/>
          <ac:spMkLst>
            <pc:docMk/>
            <pc:sldMk cId="3910235978" sldId="298"/>
            <ac:spMk id="95" creationId="{20AB1E4A-8FD0-4E26-B4EC-9DB6727B1947}"/>
          </ac:spMkLst>
        </pc:spChg>
        <pc:spChg chg="add del">
          <ac:chgData name="Xinyao Hui" userId="f881da1f-106f-4405-8f6b-7bac3dd16225" providerId="ADAL" clId="{7685E1AC-8710-0341-BBB4-AD6DBC7D4149}" dt="2021-04-24T16:15:02.910" v="930" actId="478"/>
          <ac:spMkLst>
            <pc:docMk/>
            <pc:sldMk cId="3910235978" sldId="298"/>
            <ac:spMk id="96" creationId="{20AB1E4A-8FD0-4E26-B4EC-9DB6727B1947}"/>
          </ac:spMkLst>
        </pc:spChg>
        <pc:spChg chg="add del">
          <ac:chgData name="Xinyao Hui" userId="f881da1f-106f-4405-8f6b-7bac3dd16225" providerId="ADAL" clId="{7685E1AC-8710-0341-BBB4-AD6DBC7D4149}" dt="2021-04-24T16:15:09.092" v="932" actId="478"/>
          <ac:spMkLst>
            <pc:docMk/>
            <pc:sldMk cId="3910235978" sldId="298"/>
            <ac:spMk id="97" creationId="{20AB1E4A-8FD0-4E26-B4EC-9DB6727B1947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98" creationId="{C7A041D2-7D9F-0242-84FC-357B3B5E1E16}"/>
          </ac:spMkLst>
        </pc:spChg>
        <pc:spChg chg="add del mod">
          <ac:chgData name="Xinyao Hui" userId="f881da1f-106f-4405-8f6b-7bac3dd16225" providerId="ADAL" clId="{7685E1AC-8710-0341-BBB4-AD6DBC7D4149}" dt="2021-04-24T16:23:04.072" v="1046" actId="478"/>
          <ac:spMkLst>
            <pc:docMk/>
            <pc:sldMk cId="3910235978" sldId="298"/>
            <ac:spMk id="122" creationId="{AAE55B17-D2C7-914E-A165-A8D310FF1BAF}"/>
          </ac:spMkLst>
        </pc:spChg>
        <pc:spChg chg="add mod topLvl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131" creationId="{994FC5A1-A55C-454E-9EDD-4CAB5B602CEB}"/>
          </ac:spMkLst>
        </pc:spChg>
        <pc:spChg chg="add del">
          <ac:chgData name="Xinyao Hui" userId="f881da1f-106f-4405-8f6b-7bac3dd16225" providerId="ADAL" clId="{7685E1AC-8710-0341-BBB4-AD6DBC7D4149}" dt="2021-04-24T16:25:44.092" v="1079" actId="478"/>
          <ac:spMkLst>
            <pc:docMk/>
            <pc:sldMk cId="3910235978" sldId="298"/>
            <ac:spMk id="132" creationId="{994FC5A1-A55C-454E-9EDD-4CAB5B602CEB}"/>
          </ac:spMkLst>
        </pc:spChg>
        <pc:spChg chg="add mod">
          <ac:chgData name="Xinyao Hui" userId="f881da1f-106f-4405-8f6b-7bac3dd16225" providerId="ADAL" clId="{7685E1AC-8710-0341-BBB4-AD6DBC7D4149}" dt="2021-04-25T03:39:14.044" v="1101" actId="164"/>
          <ac:spMkLst>
            <pc:docMk/>
            <pc:sldMk cId="3910235978" sldId="298"/>
            <ac:spMk id="133" creationId="{9C6B1FCF-DE6A-9648-8D59-9B6E889D34A3}"/>
          </ac:spMkLst>
        </pc:spChg>
        <pc:spChg chg="add del mod">
          <ac:chgData name="Xinyao Hui" userId="f881da1f-106f-4405-8f6b-7bac3dd16225" providerId="ADAL" clId="{7685E1AC-8710-0341-BBB4-AD6DBC7D4149}" dt="2021-04-25T03:53:20.328" v="1473" actId="21"/>
          <ac:spMkLst>
            <pc:docMk/>
            <pc:sldMk cId="3910235978" sldId="298"/>
            <ac:spMk id="136" creationId="{6A980D42-632B-AD41-9982-17C7B1A0EE0A}"/>
          </ac:spMkLst>
        </pc:spChg>
        <pc:spChg chg="add del mod">
          <ac:chgData name="Xinyao Hui" userId="f881da1f-106f-4405-8f6b-7bac3dd16225" providerId="ADAL" clId="{7685E1AC-8710-0341-BBB4-AD6DBC7D4149}" dt="2021-04-25T03:54:09.624" v="1488" actId="478"/>
          <ac:spMkLst>
            <pc:docMk/>
            <pc:sldMk cId="3910235978" sldId="298"/>
            <ac:spMk id="137" creationId="{C33D725D-5644-4C91-A71F-F185CD055E54}"/>
          </ac:spMkLst>
        </pc:spChg>
        <pc:grpChg chg="add del mod">
          <ac:chgData name="Xinyao Hui" userId="f881da1f-106f-4405-8f6b-7bac3dd16225" providerId="ADAL" clId="{7685E1AC-8710-0341-BBB4-AD6DBC7D4149}" dt="2021-04-24T16:13:13.793" v="895" actId="165"/>
          <ac:grpSpMkLst>
            <pc:docMk/>
            <pc:sldMk cId="3910235978" sldId="298"/>
            <ac:grpSpMk id="81" creationId="{8B8D2560-4267-6344-9A2D-5D9D44E500A7}"/>
          </ac:grpSpMkLst>
        </pc:grpChg>
        <pc:grpChg chg="add del mod">
          <ac:chgData name="Xinyao Hui" userId="f881da1f-106f-4405-8f6b-7bac3dd16225" providerId="ADAL" clId="{7685E1AC-8710-0341-BBB4-AD6DBC7D4149}" dt="2021-04-24T16:13:54.687" v="898" actId="165"/>
          <ac:grpSpMkLst>
            <pc:docMk/>
            <pc:sldMk cId="3910235978" sldId="298"/>
            <ac:grpSpMk id="87" creationId="{58FFC50D-483C-7E4D-B0BB-06E6C8055DF6}"/>
          </ac:grpSpMkLst>
        </pc:grpChg>
        <pc:grpChg chg="add del mod">
          <ac:chgData name="Xinyao Hui" userId="f881da1f-106f-4405-8f6b-7bac3dd16225" providerId="ADAL" clId="{7685E1AC-8710-0341-BBB4-AD6DBC7D4149}" dt="2021-04-24T16:16:17.016" v="963" actId="165"/>
          <ac:grpSpMkLst>
            <pc:docMk/>
            <pc:sldMk cId="3910235978" sldId="298"/>
            <ac:grpSpMk id="88" creationId="{D610D258-88A4-204C-891D-6FC63C8F7E1D}"/>
          </ac:grpSpMkLst>
        </pc:grpChg>
        <pc:grpChg chg="add del mod">
          <ac:chgData name="Xinyao Hui" userId="f881da1f-106f-4405-8f6b-7bac3dd16225" providerId="ADAL" clId="{7685E1AC-8710-0341-BBB4-AD6DBC7D4149}" dt="2021-04-25T03:38:58.202" v="1100" actId="165"/>
          <ac:grpSpMkLst>
            <pc:docMk/>
            <pc:sldMk cId="3910235978" sldId="298"/>
            <ac:grpSpMk id="134" creationId="{98FFF192-9CBB-C949-BBFD-80E6C8B5BD04}"/>
          </ac:grpSpMkLst>
        </pc:grpChg>
        <pc:grpChg chg="add mod">
          <ac:chgData name="Xinyao Hui" userId="f881da1f-106f-4405-8f6b-7bac3dd16225" providerId="ADAL" clId="{7685E1AC-8710-0341-BBB4-AD6DBC7D4149}" dt="2021-04-25T03:53:28.173" v="1475" actId="1076"/>
          <ac:grpSpMkLst>
            <pc:docMk/>
            <pc:sldMk cId="3910235978" sldId="298"/>
            <ac:grpSpMk id="135" creationId="{0D8F155F-1085-CB40-88F4-6835192F1162}"/>
          </ac:grpSpMkLst>
        </pc:grpChg>
        <pc:picChg chg="mod">
          <ac:chgData name="Xinyao Hui" userId="f881da1f-106f-4405-8f6b-7bac3dd16225" providerId="ADAL" clId="{7685E1AC-8710-0341-BBB4-AD6DBC7D4149}" dt="2021-04-25T04:19:39.005" v="1791" actId="1076"/>
          <ac:picMkLst>
            <pc:docMk/>
            <pc:sldMk cId="3910235978" sldId="298"/>
            <ac:picMk id="9" creationId="{CEF9C056-96A3-43C2-BFC0-BAFF9B2BA018}"/>
          </ac:picMkLst>
        </pc:picChg>
        <pc:cxnChg chg="add del mod">
          <ac:chgData name="Xinyao Hui" userId="f881da1f-106f-4405-8f6b-7bac3dd16225" providerId="ADAL" clId="{7685E1AC-8710-0341-BBB4-AD6DBC7D4149}" dt="2021-04-24T15:35:36.940" v="49" actId="478"/>
          <ac:cxnSpMkLst>
            <pc:docMk/>
            <pc:sldMk cId="3910235978" sldId="298"/>
            <ac:cxnSpMk id="9" creationId="{CA791987-FA5F-C74F-8B95-0CB8F67F2916}"/>
          </ac:cxnSpMkLst>
        </pc:cxnChg>
        <pc:cxnChg chg="add del mod">
          <ac:chgData name="Xinyao Hui" userId="f881da1f-106f-4405-8f6b-7bac3dd16225" providerId="ADAL" clId="{7685E1AC-8710-0341-BBB4-AD6DBC7D4149}" dt="2021-04-24T15:36:49.279" v="61" actId="478"/>
          <ac:cxnSpMkLst>
            <pc:docMk/>
            <pc:sldMk cId="3910235978" sldId="298"/>
            <ac:cxnSpMk id="11" creationId="{615E8C79-05B4-604C-A6B3-F4D6FE0A207B}"/>
          </ac:cxnSpMkLst>
        </pc:cxnChg>
        <pc:cxnChg chg="add del mod topLvl">
          <ac:chgData name="Xinyao Hui" userId="f881da1f-106f-4405-8f6b-7bac3dd16225" providerId="ADAL" clId="{7685E1AC-8710-0341-BBB4-AD6DBC7D4149}" dt="2021-04-24T16:17:14.658" v="972" actId="478"/>
          <ac:cxnSpMkLst>
            <pc:docMk/>
            <pc:sldMk cId="3910235978" sldId="298"/>
            <ac:cxnSpMk id="13" creationId="{E1B1A056-A705-C348-8BA2-A474332AD471}"/>
          </ac:cxnSpMkLst>
        </pc:cxnChg>
        <pc:cxnChg chg="add del">
          <ac:chgData name="Xinyao Hui" userId="f881da1f-106f-4405-8f6b-7bac3dd16225" providerId="ADAL" clId="{7685E1AC-8710-0341-BBB4-AD6DBC7D4149}" dt="2021-04-24T16:10:50.540" v="837" actId="478"/>
          <ac:cxnSpMkLst>
            <pc:docMk/>
            <pc:sldMk cId="3910235978" sldId="298"/>
            <ac:cxnSpMk id="16" creationId="{E1B1A056-A705-C348-8BA2-A474332AD471}"/>
          </ac:cxnSpMkLst>
        </pc:cxnChg>
        <pc:cxnChg chg="add del">
          <ac:chgData name="Xinyao Hui" userId="f881da1f-106f-4405-8f6b-7bac3dd16225" providerId="ADAL" clId="{7685E1AC-8710-0341-BBB4-AD6DBC7D4149}" dt="2021-04-24T16:10:49.121" v="836" actId="478"/>
          <ac:cxnSpMkLst>
            <pc:docMk/>
            <pc:sldMk cId="3910235978" sldId="298"/>
            <ac:cxnSpMk id="17" creationId="{E1B1A056-A705-C348-8BA2-A474332AD471}"/>
          </ac:cxnSpMkLst>
        </pc:cxnChg>
        <pc:cxnChg chg="add del mod">
          <ac:chgData name="Xinyao Hui" userId="f881da1f-106f-4405-8f6b-7bac3dd16225" providerId="ADAL" clId="{7685E1AC-8710-0341-BBB4-AD6DBC7D4149}" dt="2021-04-24T16:09:03.022" v="788" actId="478"/>
          <ac:cxnSpMkLst>
            <pc:docMk/>
            <pc:sldMk cId="3910235978" sldId="298"/>
            <ac:cxnSpMk id="22" creationId="{FB33674B-B077-304F-AD29-EDBD075ACED6}"/>
          </ac:cxnSpMkLst>
        </pc:cxnChg>
        <pc:cxnChg chg="add del mod">
          <ac:chgData name="Xinyao Hui" userId="f881da1f-106f-4405-8f6b-7bac3dd16225" providerId="ADAL" clId="{7685E1AC-8710-0341-BBB4-AD6DBC7D4149}" dt="2021-04-24T15:40:48.343" v="146" actId="478"/>
          <ac:cxnSpMkLst>
            <pc:docMk/>
            <pc:sldMk cId="3910235978" sldId="298"/>
            <ac:cxnSpMk id="23" creationId="{1C187F5D-6151-8442-9A68-E0866B2D9912}"/>
          </ac:cxnSpMkLst>
        </pc:cxnChg>
        <pc:cxnChg chg="add del mod">
          <ac:chgData name="Xinyao Hui" userId="f881da1f-106f-4405-8f6b-7bac3dd16225" providerId="ADAL" clId="{7685E1AC-8710-0341-BBB4-AD6DBC7D4149}" dt="2021-04-24T15:40:53.952" v="149" actId="478"/>
          <ac:cxnSpMkLst>
            <pc:docMk/>
            <pc:sldMk cId="3910235978" sldId="298"/>
            <ac:cxnSpMk id="26" creationId="{FB33674B-B077-304F-AD29-EDBD075ACED6}"/>
          </ac:cxnSpMkLst>
        </pc:cxnChg>
        <pc:cxnChg chg="add del mod">
          <ac:chgData name="Xinyao Hui" userId="f881da1f-106f-4405-8f6b-7bac3dd16225" providerId="ADAL" clId="{7685E1AC-8710-0341-BBB4-AD6DBC7D4149}" dt="2021-04-24T16:09:00.623" v="786" actId="478"/>
          <ac:cxnSpMkLst>
            <pc:docMk/>
            <pc:sldMk cId="3910235978" sldId="298"/>
            <ac:cxnSpMk id="28" creationId="{7D557DAB-44BE-7347-B56C-C77EE5183502}"/>
          </ac:cxnSpMkLst>
        </pc:cxnChg>
        <pc:cxnChg chg="add del mod">
          <ac:chgData name="Xinyao Hui" userId="f881da1f-106f-4405-8f6b-7bac3dd16225" providerId="ADAL" clId="{7685E1AC-8710-0341-BBB4-AD6DBC7D4149}" dt="2021-04-24T16:09:07.624" v="791" actId="478"/>
          <ac:cxnSpMkLst>
            <pc:docMk/>
            <pc:sldMk cId="3910235978" sldId="298"/>
            <ac:cxnSpMk id="29" creationId="{FB33674B-B077-304F-AD29-EDBD075ACED6}"/>
          </ac:cxnSpMkLst>
        </pc:cxnChg>
        <pc:cxnChg chg="add del mod">
          <ac:chgData name="Xinyao Hui" userId="f881da1f-106f-4405-8f6b-7bac3dd16225" providerId="ADAL" clId="{7685E1AC-8710-0341-BBB4-AD6DBC7D4149}" dt="2021-04-24T16:09:08.877" v="792" actId="478"/>
          <ac:cxnSpMkLst>
            <pc:docMk/>
            <pc:sldMk cId="3910235978" sldId="298"/>
            <ac:cxnSpMk id="30" creationId="{6557C4D2-6D2C-0748-BA28-BD7989A6602A}"/>
          </ac:cxnSpMkLst>
        </pc:cxnChg>
        <pc:cxnChg chg="add del mod">
          <ac:chgData name="Xinyao Hui" userId="f881da1f-106f-4405-8f6b-7bac3dd16225" providerId="ADAL" clId="{7685E1AC-8710-0341-BBB4-AD6DBC7D4149}" dt="2021-04-24T15:50:39.354" v="342" actId="478"/>
          <ac:cxnSpMkLst>
            <pc:docMk/>
            <pc:sldMk cId="3910235978" sldId="298"/>
            <ac:cxnSpMk id="42" creationId="{4B3EF601-EC07-354D-A19E-D92D5DD65DFC}"/>
          </ac:cxnSpMkLst>
        </pc:cxnChg>
        <pc:cxnChg chg="add mod topLvl">
          <ac:chgData name="Xinyao Hui" userId="f881da1f-106f-4405-8f6b-7bac3dd16225" providerId="ADAL" clId="{7685E1AC-8710-0341-BBB4-AD6DBC7D4149}" dt="2021-04-25T03:39:14.044" v="1101" actId="164"/>
          <ac:cxnSpMkLst>
            <pc:docMk/>
            <pc:sldMk cId="3910235978" sldId="298"/>
            <ac:cxnSpMk id="47" creationId="{BEFE87BE-3752-F848-B524-CB1A4AA3B6AD}"/>
          </ac:cxnSpMkLst>
        </pc:cxnChg>
        <pc:cxnChg chg="add del mod">
          <ac:chgData name="Xinyao Hui" userId="f881da1f-106f-4405-8f6b-7bac3dd16225" providerId="ADAL" clId="{7685E1AC-8710-0341-BBB4-AD6DBC7D4149}" dt="2021-04-24T15:54:13.392" v="448" actId="478"/>
          <ac:cxnSpMkLst>
            <pc:docMk/>
            <pc:sldMk cId="3910235978" sldId="298"/>
            <ac:cxnSpMk id="50" creationId="{3509D250-7301-6B42-9595-7C80B9737EF4}"/>
          </ac:cxnSpMkLst>
        </pc:cxnChg>
        <pc:cxnChg chg="add del mod">
          <ac:chgData name="Xinyao Hui" userId="f881da1f-106f-4405-8f6b-7bac3dd16225" providerId="ADAL" clId="{7685E1AC-8710-0341-BBB4-AD6DBC7D4149}" dt="2021-04-24T16:09:25.751" v="804" actId="478"/>
          <ac:cxnSpMkLst>
            <pc:docMk/>
            <pc:sldMk cId="3910235978" sldId="298"/>
            <ac:cxnSpMk id="57" creationId="{5F8A8C37-35FC-7340-A9A7-F6DFA8A1E92E}"/>
          </ac:cxnSpMkLst>
        </pc:cxnChg>
        <pc:cxnChg chg="add del mod">
          <ac:chgData name="Xinyao Hui" userId="f881da1f-106f-4405-8f6b-7bac3dd16225" providerId="ADAL" clId="{7685E1AC-8710-0341-BBB4-AD6DBC7D4149}" dt="2021-04-24T15:57:19.321" v="522" actId="478"/>
          <ac:cxnSpMkLst>
            <pc:docMk/>
            <pc:sldMk cId="3910235978" sldId="298"/>
            <ac:cxnSpMk id="61" creationId="{99D39B22-625A-D142-B0A4-7CE80EE07896}"/>
          </ac:cxnSpMkLst>
        </pc:cxnChg>
        <pc:cxnChg chg="add del mod">
          <ac:chgData name="Xinyao Hui" userId="f881da1f-106f-4405-8f6b-7bac3dd16225" providerId="ADAL" clId="{7685E1AC-8710-0341-BBB4-AD6DBC7D4149}" dt="2021-04-24T16:01:49.606" v="698" actId="478"/>
          <ac:cxnSpMkLst>
            <pc:docMk/>
            <pc:sldMk cId="3910235978" sldId="298"/>
            <ac:cxnSpMk id="62" creationId="{995FF76D-7B98-B649-8FAC-B1B164B9F76C}"/>
          </ac:cxnSpMkLst>
        </pc:cxnChg>
        <pc:cxnChg chg="add del mod">
          <ac:chgData name="Xinyao Hui" userId="f881da1f-106f-4405-8f6b-7bac3dd16225" providerId="ADAL" clId="{7685E1AC-8710-0341-BBB4-AD6DBC7D4149}" dt="2021-04-24T16:09:23.425" v="802" actId="478"/>
          <ac:cxnSpMkLst>
            <pc:docMk/>
            <pc:sldMk cId="3910235978" sldId="298"/>
            <ac:cxnSpMk id="67" creationId="{FF38693B-BDF6-6149-A13A-C4E2E80D7C9B}"/>
          </ac:cxnSpMkLst>
        </pc:cxnChg>
        <pc:cxnChg chg="add del mod">
          <ac:chgData name="Xinyao Hui" userId="f881da1f-106f-4405-8f6b-7bac3dd16225" providerId="ADAL" clId="{7685E1AC-8710-0341-BBB4-AD6DBC7D4149}" dt="2021-04-24T16:09:24.481" v="803" actId="478"/>
          <ac:cxnSpMkLst>
            <pc:docMk/>
            <pc:sldMk cId="3910235978" sldId="298"/>
            <ac:cxnSpMk id="69" creationId="{7705F1D6-3039-5347-A106-DFC21F9D720D}"/>
          </ac:cxnSpMkLst>
        </pc:cxnChg>
        <pc:cxnChg chg="add mod topLvl">
          <ac:chgData name="Xinyao Hui" userId="f881da1f-106f-4405-8f6b-7bac3dd16225" providerId="ADAL" clId="{7685E1AC-8710-0341-BBB4-AD6DBC7D4149}" dt="2021-04-25T03:39:14.044" v="1101" actId="164"/>
          <ac:cxnSpMkLst>
            <pc:docMk/>
            <pc:sldMk cId="3910235978" sldId="298"/>
            <ac:cxnSpMk id="73" creationId="{13D4D618-ABA3-8D45-9E7C-F6782752BA03}"/>
          </ac:cxnSpMkLst>
        </pc:cxnChg>
        <pc:cxnChg chg="add mod topLvl">
          <ac:chgData name="Xinyao Hui" userId="f881da1f-106f-4405-8f6b-7bac3dd16225" providerId="ADAL" clId="{7685E1AC-8710-0341-BBB4-AD6DBC7D4149}" dt="2021-04-25T03:39:14.044" v="1101" actId="164"/>
          <ac:cxnSpMkLst>
            <pc:docMk/>
            <pc:sldMk cId="3910235978" sldId="298"/>
            <ac:cxnSpMk id="82" creationId="{B37051E1-BE40-AF49-B0D6-EA5118B44790}"/>
          </ac:cxnSpMkLst>
        </pc:cxnChg>
        <pc:cxnChg chg="add del">
          <ac:chgData name="Xinyao Hui" userId="f881da1f-106f-4405-8f6b-7bac3dd16225" providerId="ADAL" clId="{7685E1AC-8710-0341-BBB4-AD6DBC7D4149}" dt="2021-04-24T16:10:47.960" v="835" actId="478"/>
          <ac:cxnSpMkLst>
            <pc:docMk/>
            <pc:sldMk cId="3910235978" sldId="298"/>
            <ac:cxnSpMk id="83" creationId="{13D4D618-ABA3-8D45-9E7C-F6782752BA03}"/>
          </ac:cxnSpMkLst>
        </pc:cxnChg>
        <pc:cxnChg chg="add del">
          <ac:chgData name="Xinyao Hui" userId="f881da1f-106f-4405-8f6b-7bac3dd16225" providerId="ADAL" clId="{7685E1AC-8710-0341-BBB4-AD6DBC7D4149}" dt="2021-04-24T16:10:58.998" v="839" actId="478"/>
          <ac:cxnSpMkLst>
            <pc:docMk/>
            <pc:sldMk cId="3910235978" sldId="298"/>
            <ac:cxnSpMk id="84" creationId="{E1B1A056-A705-C348-8BA2-A474332AD471}"/>
          </ac:cxnSpMkLst>
        </pc:cxnChg>
        <pc:cxnChg chg="add">
          <ac:chgData name="Xinyao Hui" userId="f881da1f-106f-4405-8f6b-7bac3dd16225" providerId="ADAL" clId="{7685E1AC-8710-0341-BBB4-AD6DBC7D4149}" dt="2021-04-24T16:11:49.736" v="878"/>
          <ac:cxnSpMkLst>
            <pc:docMk/>
            <pc:sldMk cId="3910235978" sldId="298"/>
            <ac:cxnSpMk id="85" creationId="{E1B1A056-A705-C348-8BA2-A474332AD471}"/>
          </ac:cxnSpMkLst>
        </pc:cxnChg>
        <pc:cxnChg chg="add mod topLvl">
          <ac:chgData name="Xinyao Hui" userId="f881da1f-106f-4405-8f6b-7bac3dd16225" providerId="ADAL" clId="{7685E1AC-8710-0341-BBB4-AD6DBC7D4149}" dt="2021-04-25T03:39:14.044" v="1101" actId="164"/>
          <ac:cxnSpMkLst>
            <pc:docMk/>
            <pc:sldMk cId="3910235978" sldId="298"/>
            <ac:cxnSpMk id="89" creationId="{65E97F06-96AA-7449-A08A-4644DF305F21}"/>
          </ac:cxnSpMkLst>
        </pc:cxnChg>
        <pc:cxnChg chg="add del">
          <ac:chgData name="Xinyao Hui" userId="f881da1f-106f-4405-8f6b-7bac3dd16225" providerId="ADAL" clId="{7685E1AC-8710-0341-BBB4-AD6DBC7D4149}" dt="2021-04-24T16:14:31.436" v="908" actId="478"/>
          <ac:cxnSpMkLst>
            <pc:docMk/>
            <pc:sldMk cId="3910235978" sldId="298"/>
            <ac:cxnSpMk id="92" creationId="{B37051E1-BE40-AF49-B0D6-EA5118B44790}"/>
          </ac:cxnSpMkLst>
        </pc:cxnChg>
        <pc:cxnChg chg="add del mod">
          <ac:chgData name="Xinyao Hui" userId="f881da1f-106f-4405-8f6b-7bac3dd16225" providerId="ADAL" clId="{7685E1AC-8710-0341-BBB4-AD6DBC7D4149}" dt="2021-04-24T16:18:22.003" v="992" actId="478"/>
          <ac:cxnSpMkLst>
            <pc:docMk/>
            <pc:sldMk cId="3910235978" sldId="298"/>
            <ac:cxnSpMk id="101" creationId="{9E03A92E-E4FC-AA46-8ED4-0070990FBD9B}"/>
          </ac:cxnSpMkLst>
        </pc:cxnChg>
        <pc:cxnChg chg="add del mod">
          <ac:chgData name="Xinyao Hui" userId="f881da1f-106f-4405-8f6b-7bac3dd16225" providerId="ADAL" clId="{7685E1AC-8710-0341-BBB4-AD6DBC7D4149}" dt="2021-04-24T16:19:02.190" v="1001" actId="11529"/>
          <ac:cxnSpMkLst>
            <pc:docMk/>
            <pc:sldMk cId="3910235978" sldId="298"/>
            <ac:cxnSpMk id="107" creationId="{5B441100-467B-444B-B528-5AB9D4B96C69}"/>
          </ac:cxnSpMkLst>
        </pc:cxnChg>
        <pc:cxnChg chg="add del">
          <ac:chgData name="Xinyao Hui" userId="f881da1f-106f-4405-8f6b-7bac3dd16225" providerId="ADAL" clId="{7685E1AC-8710-0341-BBB4-AD6DBC7D4149}" dt="2021-04-24T16:19:18.922" v="1003" actId="478"/>
          <ac:cxnSpMkLst>
            <pc:docMk/>
            <pc:sldMk cId="3910235978" sldId="298"/>
            <ac:cxnSpMk id="109" creationId="{7FE7A7AC-58DC-9F4F-B51F-CC22A2A3459B}"/>
          </ac:cxnSpMkLst>
        </pc:cxnChg>
        <pc:cxnChg chg="add del mod">
          <ac:chgData name="Xinyao Hui" userId="f881da1f-106f-4405-8f6b-7bac3dd16225" providerId="ADAL" clId="{7685E1AC-8710-0341-BBB4-AD6DBC7D4149}" dt="2021-04-24T16:19:42.205" v="1006" actId="478"/>
          <ac:cxnSpMkLst>
            <pc:docMk/>
            <pc:sldMk cId="3910235978" sldId="298"/>
            <ac:cxnSpMk id="111" creationId="{16A568F7-E0A9-AA46-8FFC-D245F54C7BD7}"/>
          </ac:cxnSpMkLst>
        </pc:cxnChg>
        <pc:cxnChg chg="add del">
          <ac:chgData name="Xinyao Hui" userId="f881da1f-106f-4405-8f6b-7bac3dd16225" providerId="ADAL" clId="{7685E1AC-8710-0341-BBB4-AD6DBC7D4149}" dt="2021-04-24T16:20:27.115" v="1012" actId="478"/>
          <ac:cxnSpMkLst>
            <pc:docMk/>
            <pc:sldMk cId="3910235978" sldId="298"/>
            <ac:cxnSpMk id="113" creationId="{EDFC98E7-A6EF-024E-9200-CF50DFDE1194}"/>
          </ac:cxnSpMkLst>
        </pc:cxnChg>
        <pc:cxnChg chg="add mod topLvl">
          <ac:chgData name="Xinyao Hui" userId="f881da1f-106f-4405-8f6b-7bac3dd16225" providerId="ADAL" clId="{7685E1AC-8710-0341-BBB4-AD6DBC7D4149}" dt="2021-04-25T03:39:14.044" v="1101" actId="164"/>
          <ac:cxnSpMkLst>
            <pc:docMk/>
            <pc:sldMk cId="3910235978" sldId="298"/>
            <ac:cxnSpMk id="115" creationId="{EB6366C4-51B8-EB4F-A760-53792AB4BE09}"/>
          </ac:cxnSpMkLst>
        </pc:cxnChg>
        <pc:cxnChg chg="add mod topLvl">
          <ac:chgData name="Xinyao Hui" userId="f881da1f-106f-4405-8f6b-7bac3dd16225" providerId="ADAL" clId="{7685E1AC-8710-0341-BBB4-AD6DBC7D4149}" dt="2021-04-25T03:39:14.044" v="1101" actId="164"/>
          <ac:cxnSpMkLst>
            <pc:docMk/>
            <pc:sldMk cId="3910235978" sldId="298"/>
            <ac:cxnSpMk id="117" creationId="{CBE04B4D-A1E0-8444-8DF3-44547E5CC08E}"/>
          </ac:cxnSpMkLst>
        </pc:cxnChg>
        <pc:cxnChg chg="add del">
          <ac:chgData name="Xinyao Hui" userId="f881da1f-106f-4405-8f6b-7bac3dd16225" providerId="ADAL" clId="{7685E1AC-8710-0341-BBB4-AD6DBC7D4149}" dt="2021-04-24T16:23:37.663" v="1051" actId="478"/>
          <ac:cxnSpMkLst>
            <pc:docMk/>
            <pc:sldMk cId="3910235978" sldId="298"/>
            <ac:cxnSpMk id="125" creationId="{28B9A109-18F1-A541-A60B-14E82047C031}"/>
          </ac:cxnSpMkLst>
        </pc:cxnChg>
        <pc:cxnChg chg="add mod topLvl">
          <ac:chgData name="Xinyao Hui" userId="f881da1f-106f-4405-8f6b-7bac3dd16225" providerId="ADAL" clId="{7685E1AC-8710-0341-BBB4-AD6DBC7D4149}" dt="2021-04-25T03:39:14.044" v="1101" actId="164"/>
          <ac:cxnSpMkLst>
            <pc:docMk/>
            <pc:sldMk cId="3910235978" sldId="298"/>
            <ac:cxnSpMk id="126" creationId="{FFDAABCF-CB02-0E4C-9A84-EE1E1546E953}"/>
          </ac:cxnSpMkLst>
        </pc:cxnChg>
      </pc:sldChg>
      <pc:sldChg chg="del">
        <pc:chgData name="Xinyao Hui" userId="f881da1f-106f-4405-8f6b-7bac3dd16225" providerId="ADAL" clId="{7685E1AC-8710-0341-BBB4-AD6DBC7D4149}" dt="2021-04-25T03:28:07.851" v="1095" actId="2696"/>
        <pc:sldMkLst>
          <pc:docMk/>
          <pc:sldMk cId="1393918642" sldId="310"/>
        </pc:sldMkLst>
      </pc:sldChg>
      <pc:sldChg chg="addSp delSp modSp add modTransition modAnim modNotesTx">
        <pc:chgData name="Xinyao Hui" userId="f881da1f-106f-4405-8f6b-7bac3dd16225" providerId="ADAL" clId="{7685E1AC-8710-0341-BBB4-AD6DBC7D4149}" dt="2021-04-25T04:32:26.355" v="1799"/>
        <pc:sldMkLst>
          <pc:docMk/>
          <pc:sldMk cId="2488753819" sldId="313"/>
        </pc:sldMkLst>
        <pc:spChg chg="mod">
          <ac:chgData name="Xinyao Hui" userId="f881da1f-106f-4405-8f6b-7bac3dd16225" providerId="ADAL" clId="{7685E1AC-8710-0341-BBB4-AD6DBC7D4149}" dt="2021-04-24T16:11:15.466" v="864" actId="20577"/>
          <ac:spMkLst>
            <pc:docMk/>
            <pc:sldMk cId="2488753819" sldId="313"/>
            <ac:spMk id="2" creationId="{AAD779F3-C110-4ED7-B674-526746E92383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7" creationId="{20AB1E4A-8FD0-4E26-B4EC-9DB6727B1947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18" creationId="{627D4017-1661-4C43-BFDA-0E729CB73140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19" creationId="{20AB1E4A-8FD0-4E26-B4EC-9DB6727B1947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20" creationId="{20AB1E4A-8FD0-4E26-B4EC-9DB6727B1947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21" creationId="{51DB9FEE-E696-684B-B21C-79819D0F729D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24" creationId="{F83B70EB-615B-7442-BD00-37A84AE02C13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25" creationId="{627D4017-1661-4C43-BFDA-0E729CB73140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32" creationId="{B7934E92-3F78-EF47-91BC-12620BD460F7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33" creationId="{627D4017-1661-4C43-BFDA-0E729CB73140}"/>
          </ac:spMkLst>
        </pc:spChg>
        <pc:spChg chg="del mod">
          <ac:chgData name="Xinyao Hui" userId="f881da1f-106f-4405-8f6b-7bac3dd16225" providerId="ADAL" clId="{7685E1AC-8710-0341-BBB4-AD6DBC7D4149}" dt="2021-04-25T03:39:31.125" v="1106" actId="478"/>
          <ac:spMkLst>
            <pc:docMk/>
            <pc:sldMk cId="2488753819" sldId="313"/>
            <ac:spMk id="37" creationId="{243677D8-141F-6940-B354-1CFFF45D87F6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40" creationId="{AC9CEDD9-76F4-DB42-9536-BC5B9700B4A0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41" creationId="{BCFA3C8F-6A92-3346-9A91-CDA732AAD6A2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49" creationId="{EBF95171-3D66-E647-9D02-C019298175C6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51" creationId="{4D86D5D1-5B2B-2443-856D-1AD4E48DF92A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52" creationId="{F924D74A-D23E-3E49-9EFE-7C75E72A9BC0}"/>
          </ac:spMkLst>
        </pc:spChg>
        <pc:spChg chg="mod">
          <ac:chgData name="Xinyao Hui" userId="f881da1f-106f-4405-8f6b-7bac3dd16225" providerId="ADAL" clId="{7685E1AC-8710-0341-BBB4-AD6DBC7D4149}" dt="2021-04-25T03:21:34.557" v="1085" actId="20577"/>
          <ac:spMkLst>
            <pc:docMk/>
            <pc:sldMk cId="2488753819" sldId="313"/>
            <ac:spMk id="53" creationId="{E1F03E22-DA4F-2E4A-9069-D818F82EA3FA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56" creationId="{E1F03E22-DA4F-2E4A-9069-D818F82EA3FA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59" creationId="{06DE3B72-FDB1-4349-B5A4-E892A05AA011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60" creationId="{BA7A231E-6638-6443-BAFA-83D9C135E936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63" creationId="{1E536DA0-C6E4-464F-8E22-0ABC2E1D6705}"/>
          </ac:spMkLst>
        </pc:spChg>
        <pc:spChg chg="mod">
          <ac:chgData name="Xinyao Hui" userId="f881da1f-106f-4405-8f6b-7bac3dd16225" providerId="ADAL" clId="{7685E1AC-8710-0341-BBB4-AD6DBC7D4149}" dt="2021-04-24T16:13:30.750" v="897" actId="164"/>
          <ac:spMkLst>
            <pc:docMk/>
            <pc:sldMk cId="2488753819" sldId="313"/>
            <ac:spMk id="64" creationId="{2A0F98D7-23BB-2C44-8DC2-3B04C563E97F}"/>
          </ac:spMkLst>
        </pc:spChg>
        <pc:spChg chg="mod">
          <ac:chgData name="Xinyao Hui" userId="f881da1f-106f-4405-8f6b-7bac3dd16225" providerId="ADAL" clId="{7685E1AC-8710-0341-BBB4-AD6DBC7D4149}" dt="2021-04-25T03:22:09.214" v="1089" actId="1076"/>
          <ac:spMkLst>
            <pc:docMk/>
            <pc:sldMk cId="2488753819" sldId="313"/>
            <ac:spMk id="66" creationId="{9C6B1FCF-DE6A-9648-8D59-9B6E889D34A3}"/>
          </ac:spMkLst>
        </pc:spChg>
        <pc:grpChg chg="add mod">
          <ac:chgData name="Xinyao Hui" userId="f881da1f-106f-4405-8f6b-7bac3dd16225" providerId="ADAL" clId="{7685E1AC-8710-0341-BBB4-AD6DBC7D4149}" dt="2021-04-25T03:48:14.909" v="1464" actId="1076"/>
          <ac:grpSpMkLst>
            <pc:docMk/>
            <pc:sldMk cId="2488753819" sldId="313"/>
            <ac:grpSpMk id="3" creationId="{B5099A06-CA5B-7A4C-8B26-409659DDE3F2}"/>
          </ac:grpSpMkLst>
        </pc:grpChg>
        <pc:picChg chg="add del mod">
          <ac:chgData name="Xinyao Hui" userId="f881da1f-106f-4405-8f6b-7bac3dd16225" providerId="ADAL" clId="{7685E1AC-8710-0341-BBB4-AD6DBC7D4149}" dt="2021-04-25T04:24:37.024" v="1795" actId="478"/>
          <ac:picMkLst>
            <pc:docMk/>
            <pc:sldMk cId="2488753819" sldId="313"/>
            <ac:picMk id="6" creationId="{DC30A5C1-914D-5740-8EE4-536AC0247722}"/>
          </ac:picMkLst>
        </pc:picChg>
        <pc:picChg chg="add del mod">
          <ac:chgData name="Xinyao Hui" userId="f881da1f-106f-4405-8f6b-7bac3dd16225" providerId="ADAL" clId="{7685E1AC-8710-0341-BBB4-AD6DBC7D4149}" dt="2021-04-25T04:32:26.355" v="1799"/>
          <ac:picMkLst>
            <pc:docMk/>
            <pc:sldMk cId="2488753819" sldId="313"/>
            <ac:picMk id="8" creationId="{005A9A4D-D558-6F41-B652-D85990B04363}"/>
          </ac:picMkLst>
        </pc:picChg>
        <pc:picChg chg="add mod">
          <ac:chgData name="Xinyao Hui" userId="f881da1f-106f-4405-8f6b-7bac3dd16225" providerId="ADAL" clId="{7685E1AC-8710-0341-BBB4-AD6DBC7D4149}" dt="2021-04-25T04:32:26.355" v="1799"/>
          <ac:picMkLst>
            <pc:docMk/>
            <pc:sldMk cId="2488753819" sldId="313"/>
            <ac:picMk id="9" creationId="{C4D1907F-4C1B-A940-A44F-65349DDB023A}"/>
          </ac:picMkLst>
        </pc:pic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13" creationId="{E1B1A056-A705-C348-8BA2-A474332AD471}"/>
          </ac:cxnSpMkLst>
        </pc:cxnChg>
        <pc:cxnChg chg="del">
          <ac:chgData name="Xinyao Hui" userId="f881da1f-106f-4405-8f6b-7bac3dd16225" providerId="ADAL" clId="{7685E1AC-8710-0341-BBB4-AD6DBC7D4149}" dt="2021-04-24T16:11:57.425" v="880" actId="478"/>
          <ac:cxnSpMkLst>
            <pc:docMk/>
            <pc:sldMk cId="2488753819" sldId="313"/>
            <ac:cxnSpMk id="16" creationId="{E1B1A056-A705-C348-8BA2-A474332AD471}"/>
          </ac:cxnSpMkLst>
        </pc:cxnChg>
        <pc:cxnChg chg="del">
          <ac:chgData name="Xinyao Hui" userId="f881da1f-106f-4405-8f6b-7bac3dd16225" providerId="ADAL" clId="{7685E1AC-8710-0341-BBB4-AD6DBC7D4149}" dt="2021-04-24T16:11:55.870" v="879" actId="478"/>
          <ac:cxnSpMkLst>
            <pc:docMk/>
            <pc:sldMk cId="2488753819" sldId="313"/>
            <ac:cxnSpMk id="17" creationId="{E1B1A056-A705-C348-8BA2-A474332AD471}"/>
          </ac:cxnSpMkLst>
        </pc:cxn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22" creationId="{FB33674B-B077-304F-AD29-EDBD075ACED6}"/>
          </ac:cxnSpMkLst>
        </pc:cxn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28" creationId="{7D557DAB-44BE-7347-B56C-C77EE5183502}"/>
          </ac:cxnSpMkLst>
        </pc:cxn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29" creationId="{FB33674B-B077-304F-AD29-EDBD075ACED6}"/>
          </ac:cxnSpMkLst>
        </pc:cxn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30" creationId="{6557C4D2-6D2C-0748-BA28-BD7989A6602A}"/>
          </ac:cxnSpMkLst>
        </pc:cxn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47" creationId="{BEFE87BE-3752-F848-B524-CB1A4AA3B6AD}"/>
          </ac:cxnSpMkLst>
        </pc:cxn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57" creationId="{5F8A8C37-35FC-7340-A9A7-F6DFA8A1E92E}"/>
          </ac:cxnSpMkLst>
        </pc:cxn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67" creationId="{FF38693B-BDF6-6149-A13A-C4E2E80D7C9B}"/>
          </ac:cxnSpMkLst>
        </pc:cxnChg>
        <pc:cxnChg chg="mod">
          <ac:chgData name="Xinyao Hui" userId="f881da1f-106f-4405-8f6b-7bac3dd16225" providerId="ADAL" clId="{7685E1AC-8710-0341-BBB4-AD6DBC7D4149}" dt="2021-04-24T16:13:30.750" v="897" actId="164"/>
          <ac:cxnSpMkLst>
            <pc:docMk/>
            <pc:sldMk cId="2488753819" sldId="313"/>
            <ac:cxnSpMk id="69" creationId="{7705F1D6-3039-5347-A106-DFC21F9D720D}"/>
          </ac:cxnSpMkLst>
        </pc:cxnChg>
      </pc:sldChg>
      <pc:sldChg chg="addSp modSp">
        <pc:chgData name="Xinyao Hui" userId="f881da1f-106f-4405-8f6b-7bac3dd16225" providerId="ADAL" clId="{7685E1AC-8710-0341-BBB4-AD6DBC7D4149}" dt="2021-04-25T03:56:01.684" v="1501" actId="20577"/>
        <pc:sldMkLst>
          <pc:docMk/>
          <pc:sldMk cId="571723266" sldId="319"/>
        </pc:sldMkLst>
        <pc:spChg chg="add mod">
          <ac:chgData name="Xinyao Hui" userId="f881da1f-106f-4405-8f6b-7bac3dd16225" providerId="ADAL" clId="{7685E1AC-8710-0341-BBB4-AD6DBC7D4149}" dt="2021-04-25T03:56:01.684" v="1501" actId="20577"/>
          <ac:spMkLst>
            <pc:docMk/>
            <pc:sldMk cId="571723266" sldId="319"/>
            <ac:spMk id="8" creationId="{9402A125-0E64-774F-984F-A9DD7CA86B8D}"/>
          </ac:spMkLst>
        </pc:spChg>
      </pc:sldChg>
    </pc:docChg>
  </pc:docChgLst>
  <pc:docChgLst>
    <pc:chgData name="Zhang Yixuan" userId="f106f67c-0fcc-4949-96c9-70fcab5e81b6" providerId="ADAL" clId="{1D494A44-8AF3-48C8-A347-C4814B2C53D3}"/>
    <pc:docChg chg="undo custSel addSld modSld">
      <pc:chgData name="Zhang Yixuan" userId="f106f67c-0fcc-4949-96c9-70fcab5e81b6" providerId="ADAL" clId="{1D494A44-8AF3-48C8-A347-C4814B2C53D3}" dt="2021-04-25T08:13:42.359" v="821" actId="20577"/>
      <pc:docMkLst>
        <pc:docMk/>
      </pc:docMkLst>
      <pc:sldChg chg="modSp mod">
        <pc:chgData name="Zhang Yixuan" userId="f106f67c-0fcc-4949-96c9-70fcab5e81b6" providerId="ADAL" clId="{1D494A44-8AF3-48C8-A347-C4814B2C53D3}" dt="2021-04-25T08:13:42.359" v="821" actId="20577"/>
        <pc:sldMkLst>
          <pc:docMk/>
          <pc:sldMk cId="0" sldId="256"/>
        </pc:sldMkLst>
        <pc:spChg chg="mod">
          <ac:chgData name="Zhang Yixuan" userId="f106f67c-0fcc-4949-96c9-70fcab5e81b6" providerId="ADAL" clId="{1D494A44-8AF3-48C8-A347-C4814B2C53D3}" dt="2021-04-25T08:13:42.359" v="821" actId="20577"/>
          <ac:spMkLst>
            <pc:docMk/>
            <pc:sldMk cId="0" sldId="256"/>
            <ac:spMk id="2" creationId="{0D42AC08-94E5-4D09-ACB2-066DCB5B7213}"/>
          </ac:spMkLst>
        </pc:spChg>
      </pc:sldChg>
      <pc:sldChg chg="addSp delSp modSp mod modNotesTx">
        <pc:chgData name="Zhang Yixuan" userId="f106f67c-0fcc-4949-96c9-70fcab5e81b6" providerId="ADAL" clId="{1D494A44-8AF3-48C8-A347-C4814B2C53D3}" dt="2021-04-25T04:23:54.845" v="778" actId="20577"/>
        <pc:sldMkLst>
          <pc:docMk/>
          <pc:sldMk cId="3910235978" sldId="298"/>
        </pc:sldMkLst>
        <pc:spChg chg="mod">
          <ac:chgData name="Zhang Yixuan" userId="f106f67c-0fcc-4949-96c9-70fcab5e81b6" providerId="ADAL" clId="{1D494A44-8AF3-48C8-A347-C4814B2C53D3}" dt="2021-04-25T04:07:54.158" v="193" actId="20577"/>
          <ac:spMkLst>
            <pc:docMk/>
            <pc:sldMk cId="3910235978" sldId="298"/>
            <ac:spMk id="7" creationId="{20AB1E4A-8FD0-4E26-B4EC-9DB6727B1947}"/>
          </ac:spMkLst>
        </pc:spChg>
        <pc:spChg chg="add del mod">
          <ac:chgData name="Zhang Yixuan" userId="f106f67c-0fcc-4949-96c9-70fcab5e81b6" providerId="ADAL" clId="{1D494A44-8AF3-48C8-A347-C4814B2C53D3}" dt="2021-04-25T04:02:55.969" v="2" actId="478"/>
          <ac:spMkLst>
            <pc:docMk/>
            <pc:sldMk cId="3910235978" sldId="298"/>
            <ac:spMk id="27" creationId="{C992C9A7-F56D-4676-8235-8F23041A3552}"/>
          </ac:spMkLst>
        </pc:spChg>
        <pc:spChg chg="add mod">
          <ac:chgData name="Zhang Yixuan" userId="f106f67c-0fcc-4949-96c9-70fcab5e81b6" providerId="ADAL" clId="{1D494A44-8AF3-48C8-A347-C4814B2C53D3}" dt="2021-04-25T04:10:52.921" v="374" actId="20577"/>
          <ac:spMkLst>
            <pc:docMk/>
            <pc:sldMk cId="3910235978" sldId="298"/>
            <ac:spMk id="32" creationId="{A1861F16-D169-4112-AB24-CEF9370FC644}"/>
          </ac:spMkLst>
        </pc:spChg>
        <pc:spChg chg="add del mod">
          <ac:chgData name="Zhang Yixuan" userId="f106f67c-0fcc-4949-96c9-70fcab5e81b6" providerId="ADAL" clId="{1D494A44-8AF3-48C8-A347-C4814B2C53D3}" dt="2021-04-25T04:23:02.321" v="703"/>
          <ac:spMkLst>
            <pc:docMk/>
            <pc:sldMk cId="3910235978" sldId="298"/>
            <ac:spMk id="34" creationId="{06C5D2F6-DB5A-4F64-B00D-43FEC95D369F}"/>
          </ac:spMkLst>
        </pc:spChg>
        <pc:spChg chg="del mod">
          <ac:chgData name="Zhang Yixuan" userId="f106f67c-0fcc-4949-96c9-70fcab5e81b6" providerId="ADAL" clId="{1D494A44-8AF3-48C8-A347-C4814B2C53D3}" dt="2021-04-25T04:06:12.018" v="166" actId="478"/>
          <ac:spMkLst>
            <pc:docMk/>
            <pc:sldMk cId="3910235978" sldId="298"/>
            <ac:spMk id="49" creationId="{EBF95171-3D66-E647-9D02-C019298175C6}"/>
          </ac:spMkLst>
        </pc:spChg>
        <pc:spChg chg="mod">
          <ac:chgData name="Zhang Yixuan" userId="f106f67c-0fcc-4949-96c9-70fcab5e81b6" providerId="ADAL" clId="{1D494A44-8AF3-48C8-A347-C4814B2C53D3}" dt="2021-04-25T04:07:47.459" v="191" actId="1076"/>
          <ac:spMkLst>
            <pc:docMk/>
            <pc:sldMk cId="3910235978" sldId="298"/>
            <ac:spMk id="77" creationId="{2ECBA6BB-47B8-0F4B-99B7-20FFC2D07530}"/>
          </ac:spMkLst>
        </pc:spChg>
        <pc:spChg chg="mod">
          <ac:chgData name="Zhang Yixuan" userId="f106f67c-0fcc-4949-96c9-70fcab5e81b6" providerId="ADAL" clId="{1D494A44-8AF3-48C8-A347-C4814B2C53D3}" dt="2021-04-25T04:06:40.939" v="176" actId="1076"/>
          <ac:spMkLst>
            <pc:docMk/>
            <pc:sldMk cId="3910235978" sldId="298"/>
            <ac:spMk id="80" creationId="{2AFD88D3-0D54-524A-AB4C-6B96ABAB973B}"/>
          </ac:spMkLst>
        </pc:spChg>
        <pc:spChg chg="del">
          <ac:chgData name="Zhang Yixuan" userId="f106f67c-0fcc-4949-96c9-70fcab5e81b6" providerId="ADAL" clId="{1D494A44-8AF3-48C8-A347-C4814B2C53D3}" dt="2021-04-25T04:08:08.212" v="195" actId="478"/>
          <ac:spMkLst>
            <pc:docMk/>
            <pc:sldMk cId="3910235978" sldId="298"/>
            <ac:spMk id="93" creationId="{BBC3AE29-7A7B-BC42-938D-D65F00594C83}"/>
          </ac:spMkLst>
        </pc:spChg>
        <pc:spChg chg="del mod">
          <ac:chgData name="Zhang Yixuan" userId="f106f67c-0fcc-4949-96c9-70fcab5e81b6" providerId="ADAL" clId="{1D494A44-8AF3-48C8-A347-C4814B2C53D3}" dt="2021-04-25T04:08:06.279" v="194" actId="478"/>
          <ac:spMkLst>
            <pc:docMk/>
            <pc:sldMk cId="3910235978" sldId="298"/>
            <ac:spMk id="98" creationId="{C7A041D2-7D9F-0242-84FC-357B3B5E1E16}"/>
          </ac:spMkLst>
        </pc:spChg>
        <pc:spChg chg="mod">
          <ac:chgData name="Zhang Yixuan" userId="f106f67c-0fcc-4949-96c9-70fcab5e81b6" providerId="ADAL" clId="{1D494A44-8AF3-48C8-A347-C4814B2C53D3}" dt="2021-04-25T04:17:54.397" v="673" actId="1076"/>
          <ac:spMkLst>
            <pc:docMk/>
            <pc:sldMk cId="3910235978" sldId="298"/>
            <ac:spMk id="133" creationId="{9C6B1FCF-DE6A-9648-8D59-9B6E889D34A3}"/>
          </ac:spMkLst>
        </pc:spChg>
        <pc:spChg chg="mod">
          <ac:chgData name="Zhang Yixuan" userId="f106f67c-0fcc-4949-96c9-70fcab5e81b6" providerId="ADAL" clId="{1D494A44-8AF3-48C8-A347-C4814B2C53D3}" dt="2021-04-25T04:14:51.613" v="668" actId="20577"/>
          <ac:spMkLst>
            <pc:docMk/>
            <pc:sldMk cId="3910235978" sldId="298"/>
            <ac:spMk id="137" creationId="{C33D725D-5644-4C91-A71F-F185CD055E54}"/>
          </ac:spMkLst>
        </pc:spChg>
        <pc:grpChg chg="add del mod">
          <ac:chgData name="Zhang Yixuan" userId="f106f67c-0fcc-4949-96c9-70fcab5e81b6" providerId="ADAL" clId="{1D494A44-8AF3-48C8-A347-C4814B2C53D3}" dt="2021-04-25T04:08:31.680" v="199" actId="1076"/>
          <ac:grpSpMkLst>
            <pc:docMk/>
            <pc:sldMk cId="3910235978" sldId="298"/>
            <ac:grpSpMk id="135" creationId="{0D8F155F-1085-CB40-88F4-6835192F1162}"/>
          </ac:grpSpMkLst>
        </pc:grpChg>
        <pc:picChg chg="add mod">
          <ac:chgData name="Zhang Yixuan" userId="f106f67c-0fcc-4949-96c9-70fcab5e81b6" providerId="ADAL" clId="{1D494A44-8AF3-48C8-A347-C4814B2C53D3}" dt="2021-04-25T04:09:01.659" v="204" actId="1076"/>
          <ac:picMkLst>
            <pc:docMk/>
            <pc:sldMk cId="3910235978" sldId="298"/>
            <ac:picMk id="9" creationId="{CEF9C056-96A3-43C2-BFC0-BAFF9B2BA018}"/>
          </ac:picMkLst>
        </pc:picChg>
        <pc:cxnChg chg="del">
          <ac:chgData name="Zhang Yixuan" userId="f106f67c-0fcc-4949-96c9-70fcab5e81b6" providerId="ADAL" clId="{1D494A44-8AF3-48C8-A347-C4814B2C53D3}" dt="2021-04-25T04:06:15.319" v="169" actId="478"/>
          <ac:cxnSpMkLst>
            <pc:docMk/>
            <pc:sldMk cId="3910235978" sldId="298"/>
            <ac:cxnSpMk id="47" creationId="{BEFE87BE-3752-F848-B524-CB1A4AA3B6AD}"/>
          </ac:cxnSpMkLst>
        </pc:cxnChg>
        <pc:cxnChg chg="del">
          <ac:chgData name="Zhang Yixuan" userId="f106f67c-0fcc-4949-96c9-70fcab5e81b6" providerId="ADAL" clId="{1D494A44-8AF3-48C8-A347-C4814B2C53D3}" dt="2021-04-25T04:08:13.407" v="198" actId="478"/>
          <ac:cxnSpMkLst>
            <pc:docMk/>
            <pc:sldMk cId="3910235978" sldId="298"/>
            <ac:cxnSpMk id="89" creationId="{65E97F06-96AA-7449-A08A-4644DF305F21}"/>
          </ac:cxnSpMkLst>
        </pc:cxnChg>
        <pc:cxnChg chg="mod">
          <ac:chgData name="Zhang Yixuan" userId="f106f67c-0fcc-4949-96c9-70fcab5e81b6" providerId="ADAL" clId="{1D494A44-8AF3-48C8-A347-C4814B2C53D3}" dt="2021-04-25T04:06:32.193" v="174" actId="14100"/>
          <ac:cxnSpMkLst>
            <pc:docMk/>
            <pc:sldMk cId="3910235978" sldId="298"/>
            <ac:cxnSpMk id="115" creationId="{EB6366C4-51B8-EB4F-A760-53792AB4BE09}"/>
          </ac:cxnSpMkLst>
        </pc:cxnChg>
      </pc:sldChg>
      <pc:sldChg chg="modSp mod">
        <pc:chgData name="Zhang Yixuan" userId="f106f67c-0fcc-4949-96c9-70fcab5e81b6" providerId="ADAL" clId="{1D494A44-8AF3-48C8-A347-C4814B2C53D3}" dt="2021-04-25T04:15:47.415" v="671" actId="20577"/>
        <pc:sldMkLst>
          <pc:docMk/>
          <pc:sldMk cId="571723266" sldId="319"/>
        </pc:sldMkLst>
        <pc:spChg chg="mod">
          <ac:chgData name="Zhang Yixuan" userId="f106f67c-0fcc-4949-96c9-70fcab5e81b6" providerId="ADAL" clId="{1D494A44-8AF3-48C8-A347-C4814B2C53D3}" dt="2021-04-25T04:15:47.415" v="671" actId="20577"/>
          <ac:spMkLst>
            <pc:docMk/>
            <pc:sldMk cId="571723266" sldId="319"/>
            <ac:spMk id="8" creationId="{9402A125-0E64-774F-984F-A9DD7CA86B8D}"/>
          </ac:spMkLst>
        </pc:spChg>
      </pc:sldChg>
      <pc:sldChg chg="modSp mod">
        <pc:chgData name="Zhang Yixuan" userId="f106f67c-0fcc-4949-96c9-70fcab5e81b6" providerId="ADAL" clId="{1D494A44-8AF3-48C8-A347-C4814B2C53D3}" dt="2021-04-25T04:24:48.890" v="780" actId="207"/>
        <pc:sldMkLst>
          <pc:docMk/>
          <pc:sldMk cId="3153324774" sldId="320"/>
        </pc:sldMkLst>
        <pc:spChg chg="mod">
          <ac:chgData name="Zhang Yixuan" userId="f106f67c-0fcc-4949-96c9-70fcab5e81b6" providerId="ADAL" clId="{1D494A44-8AF3-48C8-A347-C4814B2C53D3}" dt="2021-04-25T04:24:48.890" v="780" actId="207"/>
          <ac:spMkLst>
            <pc:docMk/>
            <pc:sldMk cId="3153324774" sldId="320"/>
            <ac:spMk id="34" creationId="{934E2910-4FFC-4B9C-A53E-BAF25BD6405A}"/>
          </ac:spMkLst>
        </pc:spChg>
      </pc:sldChg>
      <pc:sldChg chg="addSp delSp modSp add mod modShow modNotesTx">
        <pc:chgData name="Zhang Yixuan" userId="f106f67c-0fcc-4949-96c9-70fcab5e81b6" providerId="ADAL" clId="{1D494A44-8AF3-48C8-A347-C4814B2C53D3}" dt="2021-04-25T04:17:01.071" v="672" actId="729"/>
        <pc:sldMkLst>
          <pc:docMk/>
          <pc:sldMk cId="560724096" sldId="321"/>
        </pc:sldMkLst>
        <pc:spChg chg="mod">
          <ac:chgData name="Zhang Yixuan" userId="f106f67c-0fcc-4949-96c9-70fcab5e81b6" providerId="ADAL" clId="{1D494A44-8AF3-48C8-A347-C4814B2C53D3}" dt="2021-04-25T04:05:28.167" v="146" actId="1076"/>
          <ac:spMkLst>
            <pc:docMk/>
            <pc:sldMk cId="560724096" sldId="321"/>
            <ac:spMk id="77" creationId="{2ECBA6BB-47B8-0F4B-99B7-20FFC2D07530}"/>
          </ac:spMkLst>
        </pc:spChg>
        <pc:spChg chg="add del mod">
          <ac:chgData name="Zhang Yixuan" userId="f106f67c-0fcc-4949-96c9-70fcab5e81b6" providerId="ADAL" clId="{1D494A44-8AF3-48C8-A347-C4814B2C53D3}" dt="2021-04-25T04:05:23.835" v="141" actId="1076"/>
          <ac:spMkLst>
            <pc:docMk/>
            <pc:sldMk cId="560724096" sldId="321"/>
            <ac:spMk id="80" creationId="{2AFD88D3-0D54-524A-AB4C-6B96ABAB973B}"/>
          </ac:spMkLst>
        </pc:spChg>
        <pc:grpChg chg="mod">
          <ac:chgData name="Zhang Yixuan" userId="f106f67c-0fcc-4949-96c9-70fcab5e81b6" providerId="ADAL" clId="{1D494A44-8AF3-48C8-A347-C4814B2C53D3}" dt="2021-04-25T04:05:21.485" v="140" actId="1076"/>
          <ac:grpSpMkLst>
            <pc:docMk/>
            <pc:sldMk cId="560724096" sldId="321"/>
            <ac:grpSpMk id="135" creationId="{0D8F155F-1085-CB40-88F4-6835192F1162}"/>
          </ac:grpSpMkLst>
        </pc:grpChg>
      </pc:sldChg>
      <pc:sldChg chg="delSp modSp new mod modNotesTx">
        <pc:chgData name="Zhang Yixuan" userId="f106f67c-0fcc-4949-96c9-70fcab5e81b6" providerId="ADAL" clId="{1D494A44-8AF3-48C8-A347-C4814B2C53D3}" dt="2021-04-25T04:25:38.638" v="790" actId="404"/>
        <pc:sldMkLst>
          <pc:docMk/>
          <pc:sldMk cId="2325115386" sldId="322"/>
        </pc:sldMkLst>
        <pc:spChg chg="mod">
          <ac:chgData name="Zhang Yixuan" userId="f106f67c-0fcc-4949-96c9-70fcab5e81b6" providerId="ADAL" clId="{1D494A44-8AF3-48C8-A347-C4814B2C53D3}" dt="2021-04-25T04:23:18.415" v="714" actId="20577"/>
          <ac:spMkLst>
            <pc:docMk/>
            <pc:sldMk cId="2325115386" sldId="322"/>
            <ac:spMk id="2" creationId="{777D181E-9CF6-42EA-9363-7A3B4DCBF37F}"/>
          </ac:spMkLst>
        </pc:spChg>
        <pc:spChg chg="mod">
          <ac:chgData name="Zhang Yixuan" userId="f106f67c-0fcc-4949-96c9-70fcab5e81b6" providerId="ADAL" clId="{1D494A44-8AF3-48C8-A347-C4814B2C53D3}" dt="2021-04-25T04:25:38.638" v="790" actId="404"/>
          <ac:spMkLst>
            <pc:docMk/>
            <pc:sldMk cId="2325115386" sldId="322"/>
            <ac:spMk id="3" creationId="{BE0B1A96-7F0C-4D08-8E6E-624265D35C96}"/>
          </ac:spMkLst>
        </pc:spChg>
        <pc:spChg chg="del">
          <ac:chgData name="Zhang Yixuan" userId="f106f67c-0fcc-4949-96c9-70fcab5e81b6" providerId="ADAL" clId="{1D494A44-8AF3-48C8-A347-C4814B2C53D3}" dt="2021-04-25T04:25:16.590" v="784" actId="478"/>
          <ac:spMkLst>
            <pc:docMk/>
            <pc:sldMk cId="2325115386" sldId="322"/>
            <ac:spMk id="4" creationId="{EFB00727-A9CB-4F6C-8E99-2668CBE015E0}"/>
          </ac:spMkLst>
        </pc:spChg>
      </pc:sldChg>
    </pc:docChg>
  </pc:docChgLst>
  <pc:docChgLst>
    <pc:chgData name="Zhao Dongyu" userId="859d3d1c-4402-4809-b830-29b527e50f81" providerId="ADAL" clId="{A2E652D9-0998-493B-9192-E154EBBDF68F}"/>
    <pc:docChg chg="undo custSel addSld delSld modSld">
      <pc:chgData name="Zhao Dongyu" userId="859d3d1c-4402-4809-b830-29b527e50f81" providerId="ADAL" clId="{A2E652D9-0998-493B-9192-E154EBBDF68F}" dt="2021-04-25T07:26:55.406" v="478" actId="207"/>
      <pc:docMkLst>
        <pc:docMk/>
      </pc:docMkLst>
      <pc:sldChg chg="modSp mod">
        <pc:chgData name="Zhao Dongyu" userId="859d3d1c-4402-4809-b830-29b527e50f81" providerId="ADAL" clId="{A2E652D9-0998-493B-9192-E154EBBDF68F}" dt="2021-04-25T07:07:34.011" v="35" actId="20577"/>
        <pc:sldMkLst>
          <pc:docMk/>
          <pc:sldMk cId="0" sldId="256"/>
        </pc:sldMkLst>
        <pc:spChg chg="mod">
          <ac:chgData name="Zhao Dongyu" userId="859d3d1c-4402-4809-b830-29b527e50f81" providerId="ADAL" clId="{A2E652D9-0998-493B-9192-E154EBBDF68F}" dt="2021-04-25T07:07:34.011" v="35" actId="20577"/>
          <ac:spMkLst>
            <pc:docMk/>
            <pc:sldMk cId="0" sldId="256"/>
            <ac:spMk id="2" creationId="{0D42AC08-94E5-4D09-ACB2-066DCB5B7213}"/>
          </ac:spMkLst>
        </pc:spChg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1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2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3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4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5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6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7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8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69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0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1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2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4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5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6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7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8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79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0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1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2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3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4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5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6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7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8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89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90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91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92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93"/>
        </pc:sldMkLst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0" sldId="294"/>
        </pc:sldMkLst>
      </pc:sldChg>
      <pc:sldChg chg="modSp mod">
        <pc:chgData name="Zhao Dongyu" userId="859d3d1c-4402-4809-b830-29b527e50f81" providerId="ADAL" clId="{A2E652D9-0998-493B-9192-E154EBBDF68F}" dt="2021-04-25T07:10:13.541" v="83" actId="1076"/>
        <pc:sldMkLst>
          <pc:docMk/>
          <pc:sldMk cId="3910235978" sldId="298"/>
        </pc:sldMkLst>
        <pc:picChg chg="mod">
          <ac:chgData name="Zhao Dongyu" userId="859d3d1c-4402-4809-b830-29b527e50f81" providerId="ADAL" clId="{A2E652D9-0998-493B-9192-E154EBBDF68F}" dt="2021-04-25T07:10:13.541" v="83" actId="1076"/>
          <ac:picMkLst>
            <pc:docMk/>
            <pc:sldMk cId="3910235978" sldId="298"/>
            <ac:picMk id="9" creationId="{CEF9C056-96A3-43C2-BFC0-BAFF9B2BA018}"/>
          </ac:picMkLst>
        </pc:picChg>
      </pc:sldChg>
      <pc:sldChg chg="modSp mod">
        <pc:chgData name="Zhao Dongyu" userId="859d3d1c-4402-4809-b830-29b527e50f81" providerId="ADAL" clId="{A2E652D9-0998-493B-9192-E154EBBDF68F}" dt="2021-04-25T07:26:16.402" v="469" actId="33524"/>
        <pc:sldMkLst>
          <pc:docMk/>
          <pc:sldMk cId="3836133568" sldId="300"/>
        </pc:sldMkLst>
        <pc:spChg chg="mod">
          <ac:chgData name="Zhao Dongyu" userId="859d3d1c-4402-4809-b830-29b527e50f81" providerId="ADAL" clId="{A2E652D9-0998-493B-9192-E154EBBDF68F}" dt="2021-04-25T07:26:16.402" v="469" actId="33524"/>
          <ac:spMkLst>
            <pc:docMk/>
            <pc:sldMk cId="3836133568" sldId="300"/>
            <ac:spMk id="13" creationId="{B20F8EFA-8FAC-4888-84D6-9F3BF191A16E}"/>
          </ac:spMkLst>
        </pc:spChg>
      </pc:sldChg>
      <pc:sldChg chg="modSp mod">
        <pc:chgData name="Zhao Dongyu" userId="859d3d1c-4402-4809-b830-29b527e50f81" providerId="ADAL" clId="{A2E652D9-0998-493B-9192-E154EBBDF68F}" dt="2021-04-25T07:09:29.076" v="80" actId="1037"/>
        <pc:sldMkLst>
          <pc:docMk/>
          <pc:sldMk cId="1962768284" sldId="301"/>
        </pc:sldMkLst>
        <pc:spChg chg="mod">
          <ac:chgData name="Zhao Dongyu" userId="859d3d1c-4402-4809-b830-29b527e50f81" providerId="ADAL" clId="{A2E652D9-0998-493B-9192-E154EBBDF68F}" dt="2021-04-25T07:09:29.076" v="80" actId="1037"/>
          <ac:spMkLst>
            <pc:docMk/>
            <pc:sldMk cId="1962768284" sldId="301"/>
            <ac:spMk id="8" creationId="{E7B24A59-F628-4904-911D-B23B20C60BE5}"/>
          </ac:spMkLst>
        </pc:spChg>
        <pc:spChg chg="mod">
          <ac:chgData name="Zhao Dongyu" userId="859d3d1c-4402-4809-b830-29b527e50f81" providerId="ADAL" clId="{A2E652D9-0998-493B-9192-E154EBBDF68F}" dt="2021-04-25T07:09:29.076" v="80" actId="1037"/>
          <ac:spMkLst>
            <pc:docMk/>
            <pc:sldMk cId="1962768284" sldId="301"/>
            <ac:spMk id="9" creationId="{78733CDB-B5DA-44AF-93B0-74A2C8DA9C0F}"/>
          </ac:spMkLst>
        </pc:spChg>
        <pc:spChg chg="mod">
          <ac:chgData name="Zhao Dongyu" userId="859d3d1c-4402-4809-b830-29b527e50f81" providerId="ADAL" clId="{A2E652D9-0998-493B-9192-E154EBBDF68F}" dt="2021-04-25T07:09:29.076" v="80" actId="1037"/>
          <ac:spMkLst>
            <pc:docMk/>
            <pc:sldMk cId="1962768284" sldId="301"/>
            <ac:spMk id="10" creationId="{C6E3E162-6E56-4F4C-85C0-8C28BE506999}"/>
          </ac:spMkLst>
        </pc:spChg>
      </pc:sldChg>
      <pc:sldChg chg="modSp mod">
        <pc:chgData name="Zhao Dongyu" userId="859d3d1c-4402-4809-b830-29b527e50f81" providerId="ADAL" clId="{A2E652D9-0998-493B-9192-E154EBBDF68F}" dt="2021-04-25T07:07:45.323" v="37" actId="403"/>
        <pc:sldMkLst>
          <pc:docMk/>
          <pc:sldMk cId="503452706" sldId="303"/>
        </pc:sldMkLst>
        <pc:spChg chg="mod">
          <ac:chgData name="Zhao Dongyu" userId="859d3d1c-4402-4809-b830-29b527e50f81" providerId="ADAL" clId="{A2E652D9-0998-493B-9192-E154EBBDF68F}" dt="2021-04-25T07:07:45.323" v="37" actId="403"/>
          <ac:spMkLst>
            <pc:docMk/>
            <pc:sldMk cId="503452706" sldId="303"/>
            <ac:spMk id="2" creationId="{BECE5692-0E4C-4D2F-9EE5-0BCF287F6DF9}"/>
          </ac:spMkLst>
        </pc:spChg>
      </pc:sldChg>
      <pc:sldChg chg="modSp mod">
        <pc:chgData name="Zhao Dongyu" userId="859d3d1c-4402-4809-b830-29b527e50f81" providerId="ADAL" clId="{A2E652D9-0998-493B-9192-E154EBBDF68F}" dt="2021-04-25T07:26:55.406" v="478" actId="207"/>
        <pc:sldMkLst>
          <pc:docMk/>
          <pc:sldMk cId="4286922315" sldId="304"/>
        </pc:sldMkLst>
        <pc:graphicFrameChg chg="modGraphic">
          <ac:chgData name="Zhao Dongyu" userId="859d3d1c-4402-4809-b830-29b527e50f81" providerId="ADAL" clId="{A2E652D9-0998-493B-9192-E154EBBDF68F}" dt="2021-04-25T07:26:55.406" v="478" actId="207"/>
          <ac:graphicFrameMkLst>
            <pc:docMk/>
            <pc:sldMk cId="4286922315" sldId="304"/>
            <ac:graphicFrameMk id="6" creationId="{7E2B1526-C89C-4AB5-9271-48A3FA9B81C4}"/>
          </ac:graphicFrameMkLst>
        </pc:graphicFrameChg>
      </pc:sldChg>
      <pc:sldChg chg="del">
        <pc:chgData name="Zhao Dongyu" userId="859d3d1c-4402-4809-b830-29b527e50f81" providerId="ADAL" clId="{A2E652D9-0998-493B-9192-E154EBBDF68F}" dt="2021-04-25T07:10:01.918" v="81" actId="47"/>
        <pc:sldMkLst>
          <pc:docMk/>
          <pc:sldMk cId="3113044671" sldId="311"/>
        </pc:sldMkLst>
      </pc:sldChg>
      <pc:sldChg chg="del">
        <pc:chgData name="Zhao Dongyu" userId="859d3d1c-4402-4809-b830-29b527e50f81" providerId="ADAL" clId="{A2E652D9-0998-493B-9192-E154EBBDF68F}" dt="2021-04-25T07:22:56.508" v="465" actId="47"/>
        <pc:sldMkLst>
          <pc:docMk/>
          <pc:sldMk cId="4086829234" sldId="316"/>
        </pc:sldMkLst>
      </pc:sldChg>
      <pc:sldChg chg="modSp mod">
        <pc:chgData name="Zhao Dongyu" userId="859d3d1c-4402-4809-b830-29b527e50f81" providerId="ADAL" clId="{A2E652D9-0998-493B-9192-E154EBBDF68F}" dt="2021-04-25T07:08:17.948" v="39" actId="1076"/>
        <pc:sldMkLst>
          <pc:docMk/>
          <pc:sldMk cId="571723266" sldId="319"/>
        </pc:sldMkLst>
        <pc:graphicFrameChg chg="mod">
          <ac:chgData name="Zhao Dongyu" userId="859d3d1c-4402-4809-b830-29b527e50f81" providerId="ADAL" clId="{A2E652D9-0998-493B-9192-E154EBBDF68F}" dt="2021-04-25T07:08:17.948" v="39" actId="1076"/>
          <ac:graphicFrameMkLst>
            <pc:docMk/>
            <pc:sldMk cId="571723266" sldId="319"/>
            <ac:graphicFrameMk id="3" creationId="{69CCB3DF-F3F4-4B91-B50E-A93EA3B265F9}"/>
          </ac:graphicFrameMkLst>
        </pc:graphicFrameChg>
      </pc:sldChg>
      <pc:sldChg chg="modSp mod">
        <pc:chgData name="Zhao Dongyu" userId="859d3d1c-4402-4809-b830-29b527e50f81" providerId="ADAL" clId="{A2E652D9-0998-493B-9192-E154EBBDF68F}" dt="2021-04-25T07:25:41.482" v="468" actId="1076"/>
        <pc:sldMkLst>
          <pc:docMk/>
          <pc:sldMk cId="3153324774" sldId="320"/>
        </pc:sldMkLst>
        <pc:spChg chg="mod">
          <ac:chgData name="Zhao Dongyu" userId="859d3d1c-4402-4809-b830-29b527e50f81" providerId="ADAL" clId="{A2E652D9-0998-493B-9192-E154EBBDF68F}" dt="2021-04-25T07:11:30.734" v="114" actId="1035"/>
          <ac:spMkLst>
            <pc:docMk/>
            <pc:sldMk cId="3153324774" sldId="320"/>
            <ac:spMk id="33" creationId="{EEB69A22-EA82-4C98-B600-B3416F595188}"/>
          </ac:spMkLst>
        </pc:spChg>
        <pc:spChg chg="mod">
          <ac:chgData name="Zhao Dongyu" userId="859d3d1c-4402-4809-b830-29b527e50f81" providerId="ADAL" clId="{A2E652D9-0998-493B-9192-E154EBBDF68F}" dt="2021-04-25T07:11:26.378" v="105" actId="1035"/>
          <ac:spMkLst>
            <pc:docMk/>
            <pc:sldMk cId="3153324774" sldId="320"/>
            <ac:spMk id="34" creationId="{934E2910-4FFC-4B9C-A53E-BAF25BD6405A}"/>
          </ac:spMkLst>
        </pc:spChg>
        <pc:spChg chg="mod">
          <ac:chgData name="Zhao Dongyu" userId="859d3d1c-4402-4809-b830-29b527e50f81" providerId="ADAL" clId="{A2E652D9-0998-493B-9192-E154EBBDF68F}" dt="2021-04-25T07:10:48.681" v="99" actId="1037"/>
          <ac:spMkLst>
            <pc:docMk/>
            <pc:sldMk cId="3153324774" sldId="320"/>
            <ac:spMk id="48" creationId="{C2F227B2-4B1A-44AB-8890-5BAF9B4D9D6A}"/>
          </ac:spMkLst>
        </pc:spChg>
        <pc:grpChg chg="mod">
          <ac:chgData name="Zhao Dongyu" userId="859d3d1c-4402-4809-b830-29b527e50f81" providerId="ADAL" clId="{A2E652D9-0998-493B-9192-E154EBBDF68F}" dt="2021-04-25T07:25:41.482" v="468" actId="1076"/>
          <ac:grpSpMkLst>
            <pc:docMk/>
            <pc:sldMk cId="3153324774" sldId="320"/>
            <ac:grpSpMk id="17" creationId="{00000000-0000-0000-0000-000000000000}"/>
          </ac:grpSpMkLst>
        </pc:grpChg>
        <pc:cxnChg chg="mod">
          <ac:chgData name="Zhao Dongyu" userId="859d3d1c-4402-4809-b830-29b527e50f81" providerId="ADAL" clId="{A2E652D9-0998-493B-9192-E154EBBDF68F}" dt="2021-04-25T07:11:15.128" v="103" actId="14100"/>
          <ac:cxnSpMkLst>
            <pc:docMk/>
            <pc:sldMk cId="3153324774" sldId="320"/>
            <ac:cxnSpMk id="5" creationId="{00000000-0000-0000-0000-000000000000}"/>
          </ac:cxnSpMkLst>
        </pc:cxnChg>
        <pc:cxnChg chg="mod">
          <ac:chgData name="Zhao Dongyu" userId="859d3d1c-4402-4809-b830-29b527e50f81" providerId="ADAL" clId="{A2E652D9-0998-493B-9192-E154EBBDF68F}" dt="2021-04-25T07:10:56.504" v="100" actId="14100"/>
          <ac:cxnSpMkLst>
            <pc:docMk/>
            <pc:sldMk cId="3153324774" sldId="320"/>
            <ac:cxnSpMk id="8" creationId="{00000000-0000-0000-0000-000000000000}"/>
          </ac:cxnSpMkLst>
        </pc:cxnChg>
        <pc:cxnChg chg="mod">
          <ac:chgData name="Zhao Dongyu" userId="859d3d1c-4402-4809-b830-29b527e50f81" providerId="ADAL" clId="{A2E652D9-0998-493B-9192-E154EBBDF68F}" dt="2021-04-25T07:10:48.681" v="99" actId="1037"/>
          <ac:cxnSpMkLst>
            <pc:docMk/>
            <pc:sldMk cId="3153324774" sldId="320"/>
            <ac:cxnSpMk id="40" creationId="{00000000-0000-0000-0000-000000000000}"/>
          </ac:cxnSpMkLst>
        </pc:cxnChg>
        <pc:cxnChg chg="mod">
          <ac:chgData name="Zhao Dongyu" userId="859d3d1c-4402-4809-b830-29b527e50f81" providerId="ADAL" clId="{A2E652D9-0998-493B-9192-E154EBBDF68F}" dt="2021-04-25T07:10:48.681" v="99" actId="1037"/>
          <ac:cxnSpMkLst>
            <pc:docMk/>
            <pc:sldMk cId="3153324774" sldId="320"/>
            <ac:cxnSpMk id="49" creationId="{25A5FD8B-7151-4AD2-BCDC-4F010B82178C}"/>
          </ac:cxnSpMkLst>
        </pc:cxnChg>
      </pc:sldChg>
      <pc:sldChg chg="addSp delSp modSp add mod">
        <pc:chgData name="Zhao Dongyu" userId="859d3d1c-4402-4809-b830-29b527e50f81" providerId="ADAL" clId="{A2E652D9-0998-493B-9192-E154EBBDF68F}" dt="2021-04-25T07:22:53.051" v="464"/>
        <pc:sldMkLst>
          <pc:docMk/>
          <pc:sldMk cId="995065662" sldId="323"/>
        </pc:sldMkLst>
        <pc:spChg chg="mod">
          <ac:chgData name="Zhao Dongyu" userId="859d3d1c-4402-4809-b830-29b527e50f81" providerId="ADAL" clId="{A2E652D9-0998-493B-9192-E154EBBDF68F}" dt="2021-04-25T07:22:53.051" v="464"/>
          <ac:spMkLst>
            <pc:docMk/>
            <pc:sldMk cId="995065662" sldId="323"/>
            <ac:spMk id="2" creationId="{72A33127-36B6-4D94-B477-C038AB6BC80E}"/>
          </ac:spMkLst>
        </pc:spChg>
        <pc:spChg chg="add mod topLvl">
          <ac:chgData name="Zhao Dongyu" userId="859d3d1c-4402-4809-b830-29b527e50f81" providerId="ADAL" clId="{A2E652D9-0998-493B-9192-E154EBBDF68F}" dt="2021-04-25T07:22:35.508" v="461"/>
          <ac:spMkLst>
            <pc:docMk/>
            <pc:sldMk cId="995065662" sldId="323"/>
            <ac:spMk id="6" creationId="{BAB50451-2E90-4433-8460-0963A8A5157A}"/>
          </ac:spMkLst>
        </pc:spChg>
        <pc:spChg chg="add mod topLvl">
          <ac:chgData name="Zhao Dongyu" userId="859d3d1c-4402-4809-b830-29b527e50f81" providerId="ADAL" clId="{A2E652D9-0998-493B-9192-E154EBBDF68F}" dt="2021-04-25T07:22:35.508" v="461"/>
          <ac:spMkLst>
            <pc:docMk/>
            <pc:sldMk cId="995065662" sldId="323"/>
            <ac:spMk id="7" creationId="{C1AC0B9B-C646-4406-8A98-558E68614B60}"/>
          </ac:spMkLst>
        </pc:spChg>
        <pc:spChg chg="add mod topLvl">
          <ac:chgData name="Zhao Dongyu" userId="859d3d1c-4402-4809-b830-29b527e50f81" providerId="ADAL" clId="{A2E652D9-0998-493B-9192-E154EBBDF68F}" dt="2021-04-25T07:22:35.508" v="461"/>
          <ac:spMkLst>
            <pc:docMk/>
            <pc:sldMk cId="995065662" sldId="323"/>
            <ac:spMk id="8" creationId="{A6900274-3BC5-491B-B7D9-C8D69127AAEC}"/>
          </ac:spMkLst>
        </pc:spChg>
        <pc:spChg chg="add del mod topLvl">
          <ac:chgData name="Zhao Dongyu" userId="859d3d1c-4402-4809-b830-29b527e50f81" providerId="ADAL" clId="{A2E652D9-0998-493B-9192-E154EBBDF68F}" dt="2021-04-25T07:21:49.070" v="449" actId="478"/>
          <ac:spMkLst>
            <pc:docMk/>
            <pc:sldMk cId="995065662" sldId="323"/>
            <ac:spMk id="9" creationId="{19A5907C-421E-47BB-9D04-1F916EE63D77}"/>
          </ac:spMkLst>
        </pc:spChg>
        <pc:spChg chg="add mod topLvl">
          <ac:chgData name="Zhao Dongyu" userId="859d3d1c-4402-4809-b830-29b527e50f81" providerId="ADAL" clId="{A2E652D9-0998-493B-9192-E154EBBDF68F}" dt="2021-04-25T07:22:40.542" v="462"/>
          <ac:spMkLst>
            <pc:docMk/>
            <pc:sldMk cId="995065662" sldId="323"/>
            <ac:spMk id="10" creationId="{918C98CE-02F3-4241-9F11-383685D29B38}"/>
          </ac:spMkLst>
        </pc:spChg>
        <pc:spChg chg="add del mod topLvl">
          <ac:chgData name="Zhao Dongyu" userId="859d3d1c-4402-4809-b830-29b527e50f81" providerId="ADAL" clId="{A2E652D9-0998-493B-9192-E154EBBDF68F}" dt="2021-04-25T07:21:54.322" v="452" actId="478"/>
          <ac:spMkLst>
            <pc:docMk/>
            <pc:sldMk cId="995065662" sldId="323"/>
            <ac:spMk id="11" creationId="{2E5273C2-30B4-4B68-94F0-12991E6982E9}"/>
          </ac:spMkLst>
        </pc:spChg>
        <pc:spChg chg="add mod topLvl">
          <ac:chgData name="Zhao Dongyu" userId="859d3d1c-4402-4809-b830-29b527e50f81" providerId="ADAL" clId="{A2E652D9-0998-493B-9192-E154EBBDF68F}" dt="2021-04-25T07:22:40.542" v="462"/>
          <ac:spMkLst>
            <pc:docMk/>
            <pc:sldMk cId="995065662" sldId="323"/>
            <ac:spMk id="12" creationId="{E9B65E45-FA7B-492A-8650-7E1EEA53E4C3}"/>
          </ac:spMkLst>
        </pc:spChg>
        <pc:spChg chg="add mod topLvl">
          <ac:chgData name="Zhao Dongyu" userId="859d3d1c-4402-4809-b830-29b527e50f81" providerId="ADAL" clId="{A2E652D9-0998-493B-9192-E154EBBDF68F}" dt="2021-04-25T07:22:40.542" v="462"/>
          <ac:spMkLst>
            <pc:docMk/>
            <pc:sldMk cId="995065662" sldId="323"/>
            <ac:spMk id="13" creationId="{4E3F7CCB-3541-4F35-8EBD-0EC04B5FF876}"/>
          </ac:spMkLst>
        </pc:spChg>
        <pc:spChg chg="add mod topLvl">
          <ac:chgData name="Zhao Dongyu" userId="859d3d1c-4402-4809-b830-29b527e50f81" providerId="ADAL" clId="{A2E652D9-0998-493B-9192-E154EBBDF68F}" dt="2021-04-25T07:22:43.759" v="463"/>
          <ac:spMkLst>
            <pc:docMk/>
            <pc:sldMk cId="995065662" sldId="323"/>
            <ac:spMk id="14" creationId="{A4835FD5-5540-459E-B1C0-ED3324509ACD}"/>
          </ac:spMkLst>
        </pc:spChg>
        <pc:spChg chg="add del mod topLvl">
          <ac:chgData name="Zhao Dongyu" userId="859d3d1c-4402-4809-b830-29b527e50f81" providerId="ADAL" clId="{A2E652D9-0998-493B-9192-E154EBBDF68F}" dt="2021-04-25T07:21:58.340" v="454" actId="478"/>
          <ac:spMkLst>
            <pc:docMk/>
            <pc:sldMk cId="995065662" sldId="323"/>
            <ac:spMk id="15" creationId="{5104789F-3F71-4069-B3AA-D9C21086B0FB}"/>
          </ac:spMkLst>
        </pc:spChg>
        <pc:spChg chg="add mod topLvl">
          <ac:chgData name="Zhao Dongyu" userId="859d3d1c-4402-4809-b830-29b527e50f81" providerId="ADAL" clId="{A2E652D9-0998-493B-9192-E154EBBDF68F}" dt="2021-04-25T07:22:43.759" v="463"/>
          <ac:spMkLst>
            <pc:docMk/>
            <pc:sldMk cId="995065662" sldId="323"/>
            <ac:spMk id="16" creationId="{E339C46A-AD14-4531-B944-12BB860AFC7A}"/>
          </ac:spMkLst>
        </pc:spChg>
        <pc:spChg chg="add mod topLvl">
          <ac:chgData name="Zhao Dongyu" userId="859d3d1c-4402-4809-b830-29b527e50f81" providerId="ADAL" clId="{A2E652D9-0998-493B-9192-E154EBBDF68F}" dt="2021-04-25T07:22:43.759" v="463"/>
          <ac:spMkLst>
            <pc:docMk/>
            <pc:sldMk cId="995065662" sldId="323"/>
            <ac:spMk id="17" creationId="{5D7BE17C-DA58-4210-BBB3-13A0D4F16948}"/>
          </ac:spMkLst>
        </pc:spChg>
        <pc:grpChg chg="add del mod">
          <ac:chgData name="Zhao Dongyu" userId="859d3d1c-4402-4809-b830-29b527e50f81" providerId="ADAL" clId="{A2E652D9-0998-493B-9192-E154EBBDF68F}" dt="2021-04-25T07:12:55.393" v="141" actId="165"/>
          <ac:grpSpMkLst>
            <pc:docMk/>
            <pc:sldMk cId="995065662" sldId="323"/>
            <ac:grpSpMk id="4" creationId="{3D7E09E9-50B1-482E-B756-E8AC3491CE19}"/>
          </ac:grpSpMkLst>
        </pc:grpChg>
        <pc:picChg chg="add mod">
          <ac:chgData name="Zhao Dongyu" userId="859d3d1c-4402-4809-b830-29b527e50f81" providerId="ADAL" clId="{A2E652D9-0998-493B-9192-E154EBBDF68F}" dt="2021-04-25T07:22:43.759" v="463"/>
          <ac:picMkLst>
            <pc:docMk/>
            <pc:sldMk cId="995065662" sldId="323"/>
            <ac:picMk id="19" creationId="{82153BCA-BCC8-4BC9-895B-E503EA64FF2E}"/>
          </ac:picMkLst>
        </pc:picChg>
        <pc:picChg chg="add mod">
          <ac:chgData name="Zhao Dongyu" userId="859d3d1c-4402-4809-b830-29b527e50f81" providerId="ADAL" clId="{A2E652D9-0998-493B-9192-E154EBBDF68F}" dt="2021-04-25T07:22:40.542" v="462"/>
          <ac:picMkLst>
            <pc:docMk/>
            <pc:sldMk cId="995065662" sldId="323"/>
            <ac:picMk id="21" creationId="{6F722AB3-7320-4292-A84C-33392ED0AA1A}"/>
          </ac:picMkLst>
        </pc:picChg>
        <pc:picChg chg="add mod">
          <ac:chgData name="Zhao Dongyu" userId="859d3d1c-4402-4809-b830-29b527e50f81" providerId="ADAL" clId="{A2E652D9-0998-493B-9192-E154EBBDF68F}" dt="2021-04-25T07:22:35.508" v="461"/>
          <ac:picMkLst>
            <pc:docMk/>
            <pc:sldMk cId="995065662" sldId="323"/>
            <ac:picMk id="23" creationId="{D228A993-2119-454D-B73F-FE604D2343B6}"/>
          </ac:picMkLst>
        </pc:picChg>
        <pc:cxnChg chg="add mod topLvl">
          <ac:chgData name="Zhao Dongyu" userId="859d3d1c-4402-4809-b830-29b527e50f81" providerId="ADAL" clId="{A2E652D9-0998-493B-9192-E154EBBDF68F}" dt="2021-04-25T07:18:19.330" v="443" actId="1076"/>
          <ac:cxnSpMkLst>
            <pc:docMk/>
            <pc:sldMk cId="995065662" sldId="323"/>
            <ac:cxnSpMk id="5" creationId="{45F120FB-BAA4-4DD8-A083-97A397C0B1B2}"/>
          </ac:cxnSpMkLst>
        </pc:cxnChg>
      </pc:sldChg>
      <pc:sldChg chg="add">
        <pc:chgData name="Zhao Dongyu" userId="859d3d1c-4402-4809-b830-29b527e50f81" providerId="ADAL" clId="{A2E652D9-0998-493B-9192-E154EBBDF68F}" dt="2021-04-25T07:23:35.108" v="466"/>
        <pc:sldMkLst>
          <pc:docMk/>
          <pc:sldMk cId="2674747647" sldId="324"/>
        </pc:sldMkLst>
      </pc:sldChg>
      <pc:sldMasterChg chg="delSldLayout">
        <pc:chgData name="Zhao Dongyu" userId="859d3d1c-4402-4809-b830-29b527e50f81" providerId="ADAL" clId="{A2E652D9-0998-493B-9192-E154EBBDF68F}" dt="2021-04-25T07:10:01.918" v="81" actId="47"/>
        <pc:sldMasterMkLst>
          <pc:docMk/>
          <pc:sldMasterMk cId="0" sldId="2147483658"/>
        </pc:sldMasterMkLst>
        <pc:sldLayoutChg chg="del">
          <pc:chgData name="Zhao Dongyu" userId="859d3d1c-4402-4809-b830-29b527e50f81" providerId="ADAL" clId="{A2E652D9-0998-493B-9192-E154EBBDF68F}" dt="2021-04-25T07:10:01.918" v="81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Zhao Dongyu" userId="859d3d1c-4402-4809-b830-29b527e50f81" providerId="ADAL" clId="{A2E652D9-0998-493B-9192-E154EBBDF68F}" dt="2021-04-25T07:10:01.918" v="81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Zhao Dongyu" userId="859d3d1c-4402-4809-b830-29b527e50f81" providerId="ADAL" clId="{A2E652D9-0998-493B-9192-E154EBBDF68F}" dt="2021-04-25T07:10:01.918" v="81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Zhao Dongyu" userId="859d3d1c-4402-4809-b830-29b527e50f81" providerId="ADAL" clId="{A2E652D9-0998-493B-9192-E154EBBDF68F}" dt="2021-04-25T07:10:01.918" v="81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Zhao Dongyu" userId="859d3d1c-4402-4809-b830-29b527e50f81" providerId="ADAL" clId="{A2E652D9-0998-493B-9192-E154EBBDF68F}" dt="2021-04-25T07:10:01.918" v="81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Zhao Dongyu" userId="859d3d1c-4402-4809-b830-29b527e50f81" providerId="ADAL" clId="{A2E652D9-0998-493B-9192-E154EBBDF68F}" dt="2021-04-25T07:10:01.918" v="81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Li Xinyi" userId="S::e0545921@u.nus.edu::d8f7e29f-2d28-46c5-9f5a-2dddfd0c24ea" providerId="AD" clId="Web-{BCFAC9D7-3AAC-4001-8BED-CC1AB6D34880}"/>
    <pc:docChg chg="modSld">
      <pc:chgData name="Li Xinyi" userId="S::e0545921@u.nus.edu::d8f7e29f-2d28-46c5-9f5a-2dddfd0c24ea" providerId="AD" clId="Web-{BCFAC9D7-3AAC-4001-8BED-CC1AB6D34880}" dt="2021-04-24T14:30:25.145" v="163"/>
      <pc:docMkLst>
        <pc:docMk/>
      </pc:docMkLst>
      <pc:sldChg chg="modSp">
        <pc:chgData name="Li Xinyi" userId="S::e0545921@u.nus.edu::d8f7e29f-2d28-46c5-9f5a-2dddfd0c24ea" providerId="AD" clId="Web-{BCFAC9D7-3AAC-4001-8BED-CC1AB6D34880}" dt="2021-04-24T14:28:10.595" v="160" actId="1076"/>
        <pc:sldMkLst>
          <pc:docMk/>
          <pc:sldMk cId="0" sldId="273"/>
        </pc:sldMkLst>
        <pc:spChg chg="mod">
          <ac:chgData name="Li Xinyi" userId="S::e0545921@u.nus.edu::d8f7e29f-2d28-46c5-9f5a-2dddfd0c24ea" providerId="AD" clId="Web-{BCFAC9D7-3AAC-4001-8BED-CC1AB6D34880}" dt="2021-04-24T14:28:10.595" v="160" actId="1076"/>
          <ac:spMkLst>
            <pc:docMk/>
            <pc:sldMk cId="0" sldId="273"/>
            <ac:spMk id="219" creationId="{00000000-0000-0000-0000-000000000000}"/>
          </ac:spMkLst>
        </pc:spChg>
      </pc:sldChg>
      <pc:sldChg chg="addSp delSp modSp">
        <pc:chgData name="Li Xinyi" userId="S::e0545921@u.nus.edu::d8f7e29f-2d28-46c5-9f5a-2dddfd0c24ea" providerId="AD" clId="Web-{BCFAC9D7-3AAC-4001-8BED-CC1AB6D34880}" dt="2021-04-24T14:24:09.153" v="155" actId="1076"/>
        <pc:sldMkLst>
          <pc:docMk/>
          <pc:sldMk cId="2788386986" sldId="299"/>
        </pc:sldMkLst>
        <pc:graphicFrameChg chg="add mod modGraphic">
          <ac:chgData name="Li Xinyi" userId="S::e0545921@u.nus.edu::d8f7e29f-2d28-46c5-9f5a-2dddfd0c24ea" providerId="AD" clId="Web-{BCFAC9D7-3AAC-4001-8BED-CC1AB6D34880}" dt="2021-04-24T14:24:09.153" v="155" actId="1076"/>
          <ac:graphicFrameMkLst>
            <pc:docMk/>
            <pc:sldMk cId="2788386986" sldId="299"/>
            <ac:graphicFrameMk id="4" creationId="{5870D5E2-9C2F-4D18-B336-4B587BF5AA73}"/>
          </ac:graphicFrameMkLst>
        </pc:graphicFrameChg>
        <pc:graphicFrameChg chg="del mod modGraphic">
          <ac:chgData name="Li Xinyi" userId="S::e0545921@u.nus.edu::d8f7e29f-2d28-46c5-9f5a-2dddfd0c24ea" providerId="AD" clId="Web-{BCFAC9D7-3AAC-4001-8BED-CC1AB6D34880}" dt="2021-04-24T14:09:43.960" v="87"/>
          <ac:graphicFrameMkLst>
            <pc:docMk/>
            <pc:sldMk cId="2788386986" sldId="299"/>
            <ac:graphicFrameMk id="13" creationId="{EA2173D1-6810-4B66-8CEC-A5DA9AD32BA1}"/>
          </ac:graphicFrameMkLst>
        </pc:graphicFrameChg>
        <pc:graphicFrameChg chg="add del mod modGraphic">
          <ac:chgData name="Li Xinyi" userId="S::e0545921@u.nus.edu::d8f7e29f-2d28-46c5-9f5a-2dddfd0c24ea" providerId="AD" clId="Web-{BCFAC9D7-3AAC-4001-8BED-CC1AB6D34880}" dt="2021-04-24T14:09:37.178" v="84"/>
          <ac:graphicFrameMkLst>
            <pc:docMk/>
            <pc:sldMk cId="2788386986" sldId="299"/>
            <ac:graphicFrameMk id="16" creationId="{20160BB9-0668-4614-9F51-70577B5C3523}"/>
          </ac:graphicFrameMkLst>
        </pc:graphicFrameChg>
      </pc:sldChg>
      <pc:sldChg chg="addSp delSp modSp">
        <pc:chgData name="Li Xinyi" userId="S::e0545921@u.nus.edu::d8f7e29f-2d28-46c5-9f5a-2dddfd0c24ea" providerId="AD" clId="Web-{BCFAC9D7-3AAC-4001-8BED-CC1AB6D34880}" dt="2021-04-24T14:30:25.145" v="163"/>
        <pc:sldMkLst>
          <pc:docMk/>
          <pc:sldMk cId="2534062285" sldId="305"/>
        </pc:sldMkLst>
        <pc:spChg chg="del">
          <ac:chgData name="Li Xinyi" userId="S::e0545921@u.nus.edu::d8f7e29f-2d28-46c5-9f5a-2dddfd0c24ea" providerId="AD" clId="Web-{BCFAC9D7-3AAC-4001-8BED-CC1AB6D34880}" dt="2021-04-24T14:24:15.841" v="156"/>
          <ac:spMkLst>
            <pc:docMk/>
            <pc:sldMk cId="2534062285" sldId="305"/>
            <ac:spMk id="3" creationId="{11E6A900-782E-41BC-BD43-7AC534F097BE}"/>
          </ac:spMkLst>
        </pc:spChg>
        <pc:spChg chg="del">
          <ac:chgData name="Li Xinyi" userId="S::e0545921@u.nus.edu::d8f7e29f-2d28-46c5-9f5a-2dddfd0c24ea" providerId="AD" clId="Web-{BCFAC9D7-3AAC-4001-8BED-CC1AB6D34880}" dt="2021-04-24T14:24:17.294" v="157"/>
          <ac:spMkLst>
            <pc:docMk/>
            <pc:sldMk cId="2534062285" sldId="305"/>
            <ac:spMk id="4" creationId="{2D77ABB4-9419-435B-9592-EB5B065181BF}"/>
          </ac:spMkLst>
        </pc:spChg>
        <pc:spChg chg="add del mod">
          <ac:chgData name="Li Xinyi" userId="S::e0545921@u.nus.edu::d8f7e29f-2d28-46c5-9f5a-2dddfd0c24ea" providerId="AD" clId="Web-{BCFAC9D7-3AAC-4001-8BED-CC1AB6D34880}" dt="2021-04-24T14:30:25.145" v="163"/>
          <ac:spMkLst>
            <pc:docMk/>
            <pc:sldMk cId="2534062285" sldId="305"/>
            <ac:spMk id="6" creationId="{B3E9398A-48EF-47CC-A36E-49A86F02B107}"/>
          </ac:spMkLst>
        </pc:spChg>
      </pc:sldChg>
    </pc:docChg>
  </pc:docChgLst>
  <pc:docChgLst>
    <pc:chgData name="Li Xinyi" userId="S::e0545921@u.nus.edu::d8f7e29f-2d28-46c5-9f5a-2dddfd0c24ea" providerId="AD" clId="Web-{C705390F-456D-4469-85FE-6C0BD4A701CB}"/>
    <pc:docChg chg="modSld">
      <pc:chgData name="Li Xinyi" userId="S::e0545921@u.nus.edu::d8f7e29f-2d28-46c5-9f5a-2dddfd0c24ea" providerId="AD" clId="Web-{C705390F-456D-4469-85FE-6C0BD4A701CB}" dt="2021-04-25T07:29:14.265" v="18" actId="20577"/>
      <pc:docMkLst>
        <pc:docMk/>
      </pc:docMkLst>
      <pc:sldChg chg="modSp">
        <pc:chgData name="Li Xinyi" userId="S::e0545921@u.nus.edu::d8f7e29f-2d28-46c5-9f5a-2dddfd0c24ea" providerId="AD" clId="Web-{C705390F-456D-4469-85FE-6C0BD4A701CB}" dt="2021-04-25T07:29:14.265" v="18" actId="20577"/>
        <pc:sldMkLst>
          <pc:docMk/>
          <pc:sldMk cId="0" sldId="256"/>
        </pc:sldMkLst>
        <pc:spChg chg="mod">
          <ac:chgData name="Li Xinyi" userId="S::e0545921@u.nus.edu::d8f7e29f-2d28-46c5-9f5a-2dddfd0c24ea" providerId="AD" clId="Web-{C705390F-456D-4469-85FE-6C0BD4A701CB}" dt="2021-04-25T07:29:14.265" v="18" actId="20577"/>
          <ac:spMkLst>
            <pc:docMk/>
            <pc:sldMk cId="0" sldId="256"/>
            <ac:spMk id="2" creationId="{0D42AC08-94E5-4D09-ACB2-066DCB5B721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A77B7-1BD0-494F-AA6F-8DF184DCC422}" type="doc">
      <dgm:prSet loTypeId="urn:microsoft.com/office/officeart/2005/8/layout/chevron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DD74F3C7-D870-4418-947B-781EF726C466}">
      <dgm:prSet phldrT="[文本]" phldr="0"/>
      <dgm:spPr/>
      <dgm:t>
        <a:bodyPr/>
        <a:lstStyle/>
        <a:p>
          <a:pPr rtl="0"/>
          <a:r>
            <a:rPr lang="zh-CN" altLang="en-US" b="1">
              <a:latin typeface="Arial"/>
            </a:rPr>
            <a:t>Sentimental </a:t>
          </a:r>
          <a:r>
            <a:rPr lang="en-US" altLang="zh-CN" b="1">
              <a:latin typeface="Arial"/>
            </a:rPr>
            <a:t>M</a:t>
          </a:r>
          <a:r>
            <a:rPr lang="zh-CN" altLang="en-US" b="1">
              <a:latin typeface="Arial"/>
            </a:rPr>
            <a:t>ethod</a:t>
          </a:r>
          <a:endParaRPr lang="zh-CN" altLang="en-US" b="1"/>
        </a:p>
      </dgm:t>
    </dgm:pt>
    <dgm:pt modelId="{B52A2736-CB72-42FC-B872-632751A3F85F}" type="parTrans" cxnId="{E29F0BD6-DC27-4F21-B290-9FE8A405B1FB}">
      <dgm:prSet/>
      <dgm:spPr/>
      <dgm:t>
        <a:bodyPr/>
        <a:lstStyle/>
        <a:p>
          <a:endParaRPr lang="zh-CN" altLang="en-US"/>
        </a:p>
      </dgm:t>
    </dgm:pt>
    <dgm:pt modelId="{6047A443-4EBF-4037-A381-9D841A89132B}" type="sibTrans" cxnId="{E29F0BD6-DC27-4F21-B290-9FE8A405B1FB}">
      <dgm:prSet/>
      <dgm:spPr/>
      <dgm:t>
        <a:bodyPr/>
        <a:lstStyle/>
        <a:p>
          <a:endParaRPr lang="zh-CN" altLang="en-US"/>
        </a:p>
      </dgm:t>
    </dgm:pt>
    <dgm:pt modelId="{5B6F6B98-1362-4100-A90C-00CF836F56EA}">
      <dgm:prSet phldrT="[文本]" phldr="0" custT="1"/>
      <dgm:spPr/>
      <dgm:t>
        <a:bodyPr/>
        <a:lstStyle/>
        <a:p>
          <a:r>
            <a:rPr lang="zh-CN" altLang="en-US" sz="1200" b="0">
              <a:latin typeface="Arial"/>
            </a:rPr>
            <a:t>Package-based</a:t>
          </a:r>
          <a:endParaRPr lang="zh-CN" altLang="en-US" sz="1200" b="0"/>
        </a:p>
      </dgm:t>
    </dgm:pt>
    <dgm:pt modelId="{70BE0F19-CBE8-45A4-A399-06A85477B119}" type="parTrans" cxnId="{F011ABCB-9585-4A8A-AA3A-DECC3260EEF3}">
      <dgm:prSet/>
      <dgm:spPr/>
      <dgm:t>
        <a:bodyPr/>
        <a:lstStyle/>
        <a:p>
          <a:endParaRPr lang="zh-CN" altLang="en-US"/>
        </a:p>
      </dgm:t>
    </dgm:pt>
    <dgm:pt modelId="{FCF01873-B871-401D-B2C1-5B7132C1A40E}" type="sibTrans" cxnId="{F011ABCB-9585-4A8A-AA3A-DECC3260EEF3}">
      <dgm:prSet/>
      <dgm:spPr/>
      <dgm:t>
        <a:bodyPr/>
        <a:lstStyle/>
        <a:p>
          <a:endParaRPr lang="zh-CN" altLang="en-US"/>
        </a:p>
      </dgm:t>
    </dgm:pt>
    <dgm:pt modelId="{6FF99165-6FF6-4BC2-8B05-11812D70217C}">
      <dgm:prSet phldrT="[文本]" phldr="0" custT="1"/>
      <dgm:spPr/>
      <dgm:t>
        <a:bodyPr/>
        <a:lstStyle/>
        <a:p>
          <a:r>
            <a:rPr lang="zh-CN" altLang="en-US" sz="1200" b="0">
              <a:latin typeface="Arial"/>
            </a:rPr>
            <a:t>Self-designed</a:t>
          </a:r>
          <a:endParaRPr lang="zh-CN" altLang="en-US" sz="1200" b="0"/>
        </a:p>
      </dgm:t>
    </dgm:pt>
    <dgm:pt modelId="{3A40AC5D-58B1-414F-81B7-8C4E22BAD1F5}" type="parTrans" cxnId="{4B9408A9-2EBC-4CC1-9C54-AE71978D48A6}">
      <dgm:prSet/>
      <dgm:spPr/>
      <dgm:t>
        <a:bodyPr/>
        <a:lstStyle/>
        <a:p>
          <a:endParaRPr lang="zh-CN" altLang="en-US"/>
        </a:p>
      </dgm:t>
    </dgm:pt>
    <dgm:pt modelId="{D96BD9B2-6B57-4674-A025-BC67089CE137}" type="sibTrans" cxnId="{4B9408A9-2EBC-4CC1-9C54-AE71978D48A6}">
      <dgm:prSet/>
      <dgm:spPr/>
      <dgm:t>
        <a:bodyPr/>
        <a:lstStyle/>
        <a:p>
          <a:endParaRPr lang="zh-CN" altLang="en-US"/>
        </a:p>
      </dgm:t>
    </dgm:pt>
    <dgm:pt modelId="{0A173383-A9E6-4853-A8AF-B46FA0B98A87}">
      <dgm:prSet phldrT="[文本]" phldr="0"/>
      <dgm:spPr/>
      <dgm:t>
        <a:bodyPr/>
        <a:lstStyle/>
        <a:p>
          <a:pPr rtl="0"/>
          <a:r>
            <a:rPr lang="zh-CN" altLang="en-US" b="1">
              <a:latin typeface="Arial"/>
            </a:rPr>
            <a:t>Average </a:t>
          </a:r>
          <a:r>
            <a:rPr lang="en-US" altLang="zh-CN" b="1">
              <a:latin typeface="Arial"/>
            </a:rPr>
            <a:t>M</a:t>
          </a:r>
          <a:r>
            <a:rPr lang="zh-CN" altLang="en-US" b="1">
              <a:latin typeface="Arial"/>
            </a:rPr>
            <a:t>ethod</a:t>
          </a:r>
          <a:endParaRPr lang="zh-CN" altLang="en-US" b="1"/>
        </a:p>
      </dgm:t>
    </dgm:pt>
    <dgm:pt modelId="{BE0DACD5-4719-43AE-A62E-21B3266FF526}" type="parTrans" cxnId="{9A24D9A5-A4F0-4800-9C45-648613F50A52}">
      <dgm:prSet/>
      <dgm:spPr/>
      <dgm:t>
        <a:bodyPr/>
        <a:lstStyle/>
        <a:p>
          <a:endParaRPr lang="zh-CN" altLang="en-US"/>
        </a:p>
      </dgm:t>
    </dgm:pt>
    <dgm:pt modelId="{C0ACA770-5B85-4C2A-9EDE-53B5ED2B7EE1}" type="sibTrans" cxnId="{9A24D9A5-A4F0-4800-9C45-648613F50A52}">
      <dgm:prSet/>
      <dgm:spPr/>
      <dgm:t>
        <a:bodyPr/>
        <a:lstStyle/>
        <a:p>
          <a:endParaRPr lang="zh-CN" altLang="en-US"/>
        </a:p>
      </dgm:t>
    </dgm:pt>
    <dgm:pt modelId="{BD8305A9-78B5-4051-9206-D2FA94A93EB2}">
      <dgm:prSet phldrT="[文本]" phldr="0" custT="1"/>
      <dgm:spPr/>
      <dgm:t>
        <a:bodyPr/>
        <a:lstStyle/>
        <a:p>
          <a:pPr rtl="0"/>
          <a:r>
            <a:rPr lang="zh-CN" altLang="en-US" sz="1200" b="0">
              <a:latin typeface="Arial"/>
            </a:rPr>
            <a:t>Average all rows</a:t>
          </a:r>
          <a:endParaRPr lang="zh-CN" altLang="en-US" sz="1200" b="0"/>
        </a:p>
      </dgm:t>
    </dgm:pt>
    <dgm:pt modelId="{634875BA-FFCC-4E8A-9314-4D90B72FBD56}" type="parTrans" cxnId="{44F3CE07-F699-4381-8DF0-58A70FC8B5E2}">
      <dgm:prSet/>
      <dgm:spPr/>
      <dgm:t>
        <a:bodyPr/>
        <a:lstStyle/>
        <a:p>
          <a:endParaRPr lang="zh-CN" altLang="en-US"/>
        </a:p>
      </dgm:t>
    </dgm:pt>
    <dgm:pt modelId="{FB187975-83BE-4E0F-99EB-D9A01750AC0C}" type="sibTrans" cxnId="{44F3CE07-F699-4381-8DF0-58A70FC8B5E2}">
      <dgm:prSet/>
      <dgm:spPr/>
      <dgm:t>
        <a:bodyPr/>
        <a:lstStyle/>
        <a:p>
          <a:endParaRPr lang="zh-CN" altLang="en-US"/>
        </a:p>
      </dgm:t>
    </dgm:pt>
    <dgm:pt modelId="{EEDC45B2-4CF2-4B97-8B26-8DEFAA415FFD}">
      <dgm:prSet phldrT="[文本]" phldr="0" custT="1"/>
      <dgm:spPr/>
      <dgm:t>
        <a:bodyPr/>
        <a:lstStyle/>
        <a:p>
          <a:pPr rtl="0"/>
          <a:r>
            <a:rPr lang="zh-CN" altLang="en-US" sz="1200" b="0">
              <a:latin typeface="Arial"/>
            </a:rPr>
            <a:t>Average without 0</a:t>
          </a:r>
          <a:endParaRPr lang="zh-CN" altLang="en-US" sz="1200" b="0"/>
        </a:p>
      </dgm:t>
    </dgm:pt>
    <dgm:pt modelId="{A010F850-9ED8-49D2-A87C-1680443884D7}" type="parTrans" cxnId="{D351A83B-976B-4AB7-81F3-60164244EE71}">
      <dgm:prSet/>
      <dgm:spPr/>
      <dgm:t>
        <a:bodyPr/>
        <a:lstStyle/>
        <a:p>
          <a:endParaRPr lang="zh-CN" altLang="en-US"/>
        </a:p>
      </dgm:t>
    </dgm:pt>
    <dgm:pt modelId="{1012639C-826A-40B9-99C8-77E744F5511B}" type="sibTrans" cxnId="{D351A83B-976B-4AB7-81F3-60164244EE71}">
      <dgm:prSet/>
      <dgm:spPr/>
      <dgm:t>
        <a:bodyPr/>
        <a:lstStyle/>
        <a:p>
          <a:endParaRPr lang="zh-CN" altLang="en-US"/>
        </a:p>
      </dgm:t>
    </dgm:pt>
    <dgm:pt modelId="{2A859569-2143-42AF-B47D-D1CF0B9B7B16}">
      <dgm:prSet phldr="0" custT="1"/>
      <dgm:spPr/>
      <dgm:t>
        <a:bodyPr/>
        <a:lstStyle/>
        <a:p>
          <a:r>
            <a:rPr lang="en-US" altLang="zh-CN" sz="1200" b="0">
              <a:latin typeface="Arial"/>
            </a:rPr>
            <a:t>M</a:t>
          </a:r>
          <a:r>
            <a:rPr lang="zh-CN" altLang="en-US" sz="1200" b="0">
              <a:latin typeface="Arial"/>
            </a:rPr>
            <a:t>ixed</a:t>
          </a:r>
        </a:p>
      </dgm:t>
    </dgm:pt>
    <dgm:pt modelId="{CD0124EA-B717-4A07-BC41-D2528CCD327F}" type="parTrans" cxnId="{BA5738D6-AB91-4784-BA53-9C93CD66200C}">
      <dgm:prSet/>
      <dgm:spPr/>
      <dgm:t>
        <a:bodyPr/>
        <a:lstStyle/>
        <a:p>
          <a:endParaRPr lang="en-SG"/>
        </a:p>
      </dgm:t>
    </dgm:pt>
    <dgm:pt modelId="{87240759-8FD1-49F6-A34F-D8BD515FDFA9}" type="sibTrans" cxnId="{BA5738D6-AB91-4784-BA53-9C93CD66200C}">
      <dgm:prSet/>
      <dgm:spPr/>
      <dgm:t>
        <a:bodyPr/>
        <a:lstStyle/>
        <a:p>
          <a:endParaRPr lang="en-SG"/>
        </a:p>
      </dgm:t>
    </dgm:pt>
    <dgm:pt modelId="{4BDD3CAB-34A3-47C0-94DF-3DD87DDFA5DD}">
      <dgm:prSet phldr="0"/>
      <dgm:spPr/>
      <dgm:t>
        <a:bodyPr/>
        <a:lstStyle/>
        <a:p>
          <a:pPr rtl="0"/>
          <a:r>
            <a:rPr lang="zh-CN" b="1"/>
            <a:t>Model</a:t>
          </a:r>
        </a:p>
      </dgm:t>
    </dgm:pt>
    <dgm:pt modelId="{F97B9AE0-49EE-4B32-80FB-D96BA836E6CF}" type="parTrans" cxnId="{A46F2773-E20E-40E8-BD82-E50080D19307}">
      <dgm:prSet/>
      <dgm:spPr/>
      <dgm:t>
        <a:bodyPr/>
        <a:lstStyle/>
        <a:p>
          <a:endParaRPr lang="en-SG"/>
        </a:p>
      </dgm:t>
    </dgm:pt>
    <dgm:pt modelId="{4C3973F3-9427-448B-BDBC-13FB9030805A}" type="sibTrans" cxnId="{A46F2773-E20E-40E8-BD82-E50080D19307}">
      <dgm:prSet/>
      <dgm:spPr/>
      <dgm:t>
        <a:bodyPr/>
        <a:lstStyle/>
        <a:p>
          <a:endParaRPr lang="en-SG"/>
        </a:p>
      </dgm:t>
    </dgm:pt>
    <dgm:pt modelId="{6918441A-7F2D-4FDB-ADBA-FB5EA44F7BD5}">
      <dgm:prSet phldr="0" custT="1"/>
      <dgm:spPr/>
      <dgm:t>
        <a:bodyPr/>
        <a:lstStyle/>
        <a:p>
          <a:r>
            <a:rPr lang="en-US" altLang="zh-CN" sz="1200" b="0"/>
            <a:t>RandomForest</a:t>
          </a:r>
        </a:p>
      </dgm:t>
    </dgm:pt>
    <dgm:pt modelId="{48D64005-CBC8-4224-B32B-A556B870510D}" type="parTrans" cxnId="{50B08FA3-7CFA-48F8-AD9C-855DED3B66CF}">
      <dgm:prSet/>
      <dgm:spPr/>
      <dgm:t>
        <a:bodyPr/>
        <a:lstStyle/>
        <a:p>
          <a:endParaRPr lang="en-SG"/>
        </a:p>
      </dgm:t>
    </dgm:pt>
    <dgm:pt modelId="{76BC4C0A-756A-4903-BBB2-A89D918D81C3}" type="sibTrans" cxnId="{50B08FA3-7CFA-48F8-AD9C-855DED3B66CF}">
      <dgm:prSet/>
      <dgm:spPr/>
      <dgm:t>
        <a:bodyPr/>
        <a:lstStyle/>
        <a:p>
          <a:endParaRPr lang="en-SG"/>
        </a:p>
      </dgm:t>
    </dgm:pt>
    <dgm:pt modelId="{A10CB129-8391-46B0-84C5-A85B566DFE11}">
      <dgm:prSet phldr="0" custT="1"/>
      <dgm:spPr/>
      <dgm:t>
        <a:bodyPr/>
        <a:lstStyle/>
        <a:p>
          <a:r>
            <a:rPr lang="zh-CN" sz="1200" b="0"/>
            <a:t>XGBoost</a:t>
          </a:r>
          <a:endParaRPr lang="en-US" altLang="zh-CN" sz="1200" b="0"/>
        </a:p>
      </dgm:t>
    </dgm:pt>
    <dgm:pt modelId="{0222D3F5-7E1E-4868-9414-DCC40A40C44A}" type="parTrans" cxnId="{BAE648D4-AF61-42C0-96FD-ED3D0007D04F}">
      <dgm:prSet/>
      <dgm:spPr/>
      <dgm:t>
        <a:bodyPr/>
        <a:lstStyle/>
        <a:p>
          <a:endParaRPr lang="en-SG"/>
        </a:p>
      </dgm:t>
    </dgm:pt>
    <dgm:pt modelId="{6A01A53A-149D-4C5A-907C-182CCF185731}" type="sibTrans" cxnId="{BAE648D4-AF61-42C0-96FD-ED3D0007D04F}">
      <dgm:prSet/>
      <dgm:spPr/>
      <dgm:t>
        <a:bodyPr/>
        <a:lstStyle/>
        <a:p>
          <a:endParaRPr lang="en-SG"/>
        </a:p>
      </dgm:t>
    </dgm:pt>
    <dgm:pt modelId="{0B64CFF4-E53E-450A-B75D-62D29A9B9B3E}">
      <dgm:prSet phldr="0" custT="1"/>
      <dgm:spPr/>
      <dgm:t>
        <a:bodyPr/>
        <a:lstStyle/>
        <a:p>
          <a:r>
            <a:rPr lang="zh-CN" sz="1200" b="0"/>
            <a:t>Neural Network</a:t>
          </a:r>
          <a:endParaRPr lang="en-US" altLang="zh-CN" sz="1200" b="0"/>
        </a:p>
      </dgm:t>
    </dgm:pt>
    <dgm:pt modelId="{B7356C1B-28BC-4A90-ADD1-886AA78A41BE}" type="parTrans" cxnId="{E497484D-EB23-400B-9528-41C0106E72DB}">
      <dgm:prSet/>
      <dgm:spPr/>
      <dgm:t>
        <a:bodyPr/>
        <a:lstStyle/>
        <a:p>
          <a:endParaRPr lang="en-SG"/>
        </a:p>
      </dgm:t>
    </dgm:pt>
    <dgm:pt modelId="{83F4E9FE-BB18-4BBA-B3FF-A433D882B079}" type="sibTrans" cxnId="{E497484D-EB23-400B-9528-41C0106E72DB}">
      <dgm:prSet/>
      <dgm:spPr/>
      <dgm:t>
        <a:bodyPr/>
        <a:lstStyle/>
        <a:p>
          <a:endParaRPr lang="en-SG"/>
        </a:p>
      </dgm:t>
    </dgm:pt>
    <dgm:pt modelId="{68653BD6-E48A-4CB6-BD80-CD3CDA923385}" type="pres">
      <dgm:prSet presAssocID="{4F9A77B7-1BD0-494F-AA6F-8DF184DCC422}" presName="linearFlow" presStyleCnt="0">
        <dgm:presLayoutVars>
          <dgm:dir/>
          <dgm:animLvl val="lvl"/>
          <dgm:resizeHandles val="exact"/>
        </dgm:presLayoutVars>
      </dgm:prSet>
      <dgm:spPr/>
    </dgm:pt>
    <dgm:pt modelId="{117F0B4C-6CF8-49F5-8977-C9C2359346D3}" type="pres">
      <dgm:prSet presAssocID="{DD74F3C7-D870-4418-947B-781EF726C466}" presName="composite" presStyleCnt="0"/>
      <dgm:spPr/>
    </dgm:pt>
    <dgm:pt modelId="{F9830EB8-BBC9-484E-B3CE-00E7050CC0A8}" type="pres">
      <dgm:prSet presAssocID="{DD74F3C7-D870-4418-947B-781EF726C46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4783F5A-902D-4CEB-98E7-150A7AC538C1}" type="pres">
      <dgm:prSet presAssocID="{DD74F3C7-D870-4418-947B-781EF726C466}" presName="descendantText" presStyleLbl="alignAcc1" presStyleIdx="0" presStyleCnt="3">
        <dgm:presLayoutVars>
          <dgm:bulletEnabled val="1"/>
        </dgm:presLayoutVars>
      </dgm:prSet>
      <dgm:spPr/>
    </dgm:pt>
    <dgm:pt modelId="{5C73F27E-92DA-4C6D-9587-41C33AB808EC}" type="pres">
      <dgm:prSet presAssocID="{6047A443-4EBF-4037-A381-9D841A89132B}" presName="sp" presStyleCnt="0"/>
      <dgm:spPr/>
    </dgm:pt>
    <dgm:pt modelId="{ACF2C41D-C597-40FB-BDE0-8927F09C33E0}" type="pres">
      <dgm:prSet presAssocID="{0A173383-A9E6-4853-A8AF-B46FA0B98A87}" presName="composite" presStyleCnt="0"/>
      <dgm:spPr/>
    </dgm:pt>
    <dgm:pt modelId="{9C6B833C-4930-48ED-98F3-DD741357EE84}" type="pres">
      <dgm:prSet presAssocID="{0A173383-A9E6-4853-A8AF-B46FA0B98A8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60114AF-B6E2-4CD1-AFC7-647648C4148B}" type="pres">
      <dgm:prSet presAssocID="{0A173383-A9E6-4853-A8AF-B46FA0B98A87}" presName="descendantText" presStyleLbl="alignAcc1" presStyleIdx="1" presStyleCnt="3">
        <dgm:presLayoutVars>
          <dgm:bulletEnabled val="1"/>
        </dgm:presLayoutVars>
      </dgm:prSet>
      <dgm:spPr/>
    </dgm:pt>
    <dgm:pt modelId="{6F228C67-ECCE-4159-8777-32DAEAF4B4EB}" type="pres">
      <dgm:prSet presAssocID="{C0ACA770-5B85-4C2A-9EDE-53B5ED2B7EE1}" presName="sp" presStyleCnt="0"/>
      <dgm:spPr/>
    </dgm:pt>
    <dgm:pt modelId="{2BC64D7B-3FB1-434C-BBD9-03B91D365547}" type="pres">
      <dgm:prSet presAssocID="{4BDD3CAB-34A3-47C0-94DF-3DD87DDFA5DD}" presName="composite" presStyleCnt="0"/>
      <dgm:spPr/>
    </dgm:pt>
    <dgm:pt modelId="{17EDE3CF-F3B4-4FFB-A199-4BBBD5985634}" type="pres">
      <dgm:prSet presAssocID="{4BDD3CAB-34A3-47C0-94DF-3DD87DDFA5D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131806B-6EF2-4441-A3E2-F4A43E5939D5}" type="pres">
      <dgm:prSet presAssocID="{4BDD3CAB-34A3-47C0-94DF-3DD87DDFA5D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A36FD04-EA79-44DF-84BE-6AAF261EA082}" type="presOf" srcId="{4BDD3CAB-34A3-47C0-94DF-3DD87DDFA5DD}" destId="{17EDE3CF-F3B4-4FFB-A199-4BBBD5985634}" srcOrd="0" destOrd="0" presId="urn:microsoft.com/office/officeart/2005/8/layout/chevron2"/>
    <dgm:cxn modelId="{44F3CE07-F699-4381-8DF0-58A70FC8B5E2}" srcId="{0A173383-A9E6-4853-A8AF-B46FA0B98A87}" destId="{BD8305A9-78B5-4051-9206-D2FA94A93EB2}" srcOrd="0" destOrd="0" parTransId="{634875BA-FFCC-4E8A-9314-4D90B72FBD56}" sibTransId="{FB187975-83BE-4E0F-99EB-D9A01750AC0C}"/>
    <dgm:cxn modelId="{45DB9F38-B265-414D-B598-6D7593A322AC}" type="presOf" srcId="{A10CB129-8391-46B0-84C5-A85B566DFE11}" destId="{4131806B-6EF2-4441-A3E2-F4A43E5939D5}" srcOrd="0" destOrd="1" presId="urn:microsoft.com/office/officeart/2005/8/layout/chevron2"/>
    <dgm:cxn modelId="{D351A83B-976B-4AB7-81F3-60164244EE71}" srcId="{0A173383-A9E6-4853-A8AF-B46FA0B98A87}" destId="{EEDC45B2-4CF2-4B97-8B26-8DEFAA415FFD}" srcOrd="1" destOrd="0" parTransId="{A010F850-9ED8-49D2-A87C-1680443884D7}" sibTransId="{1012639C-826A-40B9-99C8-77E744F5511B}"/>
    <dgm:cxn modelId="{F218F362-C93E-45DF-A332-0803BC695206}" type="presOf" srcId="{BD8305A9-78B5-4051-9206-D2FA94A93EB2}" destId="{560114AF-B6E2-4CD1-AFC7-647648C4148B}" srcOrd="0" destOrd="0" presId="urn:microsoft.com/office/officeart/2005/8/layout/chevron2"/>
    <dgm:cxn modelId="{E497484D-EB23-400B-9528-41C0106E72DB}" srcId="{4BDD3CAB-34A3-47C0-94DF-3DD87DDFA5DD}" destId="{0B64CFF4-E53E-450A-B75D-62D29A9B9B3E}" srcOrd="2" destOrd="0" parTransId="{B7356C1B-28BC-4A90-ADD1-886AA78A41BE}" sibTransId="{83F4E9FE-BB18-4BBA-B3FF-A433D882B079}"/>
    <dgm:cxn modelId="{2443DB4F-2EDF-49DF-B1E8-433A54303F5D}" type="presOf" srcId="{2A859569-2143-42AF-B47D-D1CF0B9B7B16}" destId="{04783F5A-902D-4CEB-98E7-150A7AC538C1}" srcOrd="0" destOrd="2" presId="urn:microsoft.com/office/officeart/2005/8/layout/chevron2"/>
    <dgm:cxn modelId="{A46F2773-E20E-40E8-BD82-E50080D19307}" srcId="{4F9A77B7-1BD0-494F-AA6F-8DF184DCC422}" destId="{4BDD3CAB-34A3-47C0-94DF-3DD87DDFA5DD}" srcOrd="2" destOrd="0" parTransId="{F97B9AE0-49EE-4B32-80FB-D96BA836E6CF}" sibTransId="{4C3973F3-9427-448B-BDBC-13FB9030805A}"/>
    <dgm:cxn modelId="{8A05EC7A-33A5-43DF-A641-0608CD083C3C}" type="presOf" srcId="{5B6F6B98-1362-4100-A90C-00CF836F56EA}" destId="{04783F5A-902D-4CEB-98E7-150A7AC538C1}" srcOrd="0" destOrd="0" presId="urn:microsoft.com/office/officeart/2005/8/layout/chevron2"/>
    <dgm:cxn modelId="{8B4F1084-22DA-4F81-AF4C-BC2AE4706218}" type="presOf" srcId="{DD74F3C7-D870-4418-947B-781EF726C466}" destId="{F9830EB8-BBC9-484E-B3CE-00E7050CC0A8}" srcOrd="0" destOrd="0" presId="urn:microsoft.com/office/officeart/2005/8/layout/chevron2"/>
    <dgm:cxn modelId="{1ACA9E84-AA11-4716-BC12-6DA05236C8F8}" type="presOf" srcId="{4F9A77B7-1BD0-494F-AA6F-8DF184DCC422}" destId="{68653BD6-E48A-4CB6-BD80-CD3CDA923385}" srcOrd="0" destOrd="0" presId="urn:microsoft.com/office/officeart/2005/8/layout/chevron2"/>
    <dgm:cxn modelId="{CF36F9A0-5C95-4B11-BCE2-D675E9748610}" type="presOf" srcId="{EEDC45B2-4CF2-4B97-8B26-8DEFAA415FFD}" destId="{560114AF-B6E2-4CD1-AFC7-647648C4148B}" srcOrd="0" destOrd="1" presId="urn:microsoft.com/office/officeart/2005/8/layout/chevron2"/>
    <dgm:cxn modelId="{50B08FA3-7CFA-48F8-AD9C-855DED3B66CF}" srcId="{4BDD3CAB-34A3-47C0-94DF-3DD87DDFA5DD}" destId="{6918441A-7F2D-4FDB-ADBA-FB5EA44F7BD5}" srcOrd="0" destOrd="0" parTransId="{48D64005-CBC8-4224-B32B-A556B870510D}" sibTransId="{76BC4C0A-756A-4903-BBB2-A89D918D81C3}"/>
    <dgm:cxn modelId="{9A24D9A5-A4F0-4800-9C45-648613F50A52}" srcId="{4F9A77B7-1BD0-494F-AA6F-8DF184DCC422}" destId="{0A173383-A9E6-4853-A8AF-B46FA0B98A87}" srcOrd="1" destOrd="0" parTransId="{BE0DACD5-4719-43AE-A62E-21B3266FF526}" sibTransId="{C0ACA770-5B85-4C2A-9EDE-53B5ED2B7EE1}"/>
    <dgm:cxn modelId="{4B9408A9-2EBC-4CC1-9C54-AE71978D48A6}" srcId="{DD74F3C7-D870-4418-947B-781EF726C466}" destId="{6FF99165-6FF6-4BC2-8B05-11812D70217C}" srcOrd="1" destOrd="0" parTransId="{3A40AC5D-58B1-414F-81B7-8C4E22BAD1F5}" sibTransId="{D96BD9B2-6B57-4674-A025-BC67089CE137}"/>
    <dgm:cxn modelId="{E0FAD1B0-4A86-4740-8160-18FD5C7B95BE}" type="presOf" srcId="{0A173383-A9E6-4853-A8AF-B46FA0B98A87}" destId="{9C6B833C-4930-48ED-98F3-DD741357EE84}" srcOrd="0" destOrd="0" presId="urn:microsoft.com/office/officeart/2005/8/layout/chevron2"/>
    <dgm:cxn modelId="{CFAC33CB-7285-4F5B-94DE-3E25B3A38B01}" type="presOf" srcId="{0B64CFF4-E53E-450A-B75D-62D29A9B9B3E}" destId="{4131806B-6EF2-4441-A3E2-F4A43E5939D5}" srcOrd="0" destOrd="2" presId="urn:microsoft.com/office/officeart/2005/8/layout/chevron2"/>
    <dgm:cxn modelId="{F011ABCB-9585-4A8A-AA3A-DECC3260EEF3}" srcId="{DD74F3C7-D870-4418-947B-781EF726C466}" destId="{5B6F6B98-1362-4100-A90C-00CF836F56EA}" srcOrd="0" destOrd="0" parTransId="{70BE0F19-CBE8-45A4-A399-06A85477B119}" sibTransId="{FCF01873-B871-401D-B2C1-5B7132C1A40E}"/>
    <dgm:cxn modelId="{BAE648D4-AF61-42C0-96FD-ED3D0007D04F}" srcId="{4BDD3CAB-34A3-47C0-94DF-3DD87DDFA5DD}" destId="{A10CB129-8391-46B0-84C5-A85B566DFE11}" srcOrd="1" destOrd="0" parTransId="{0222D3F5-7E1E-4868-9414-DCC40A40C44A}" sibTransId="{6A01A53A-149D-4C5A-907C-182CCF185731}"/>
    <dgm:cxn modelId="{E29F0BD6-DC27-4F21-B290-9FE8A405B1FB}" srcId="{4F9A77B7-1BD0-494F-AA6F-8DF184DCC422}" destId="{DD74F3C7-D870-4418-947B-781EF726C466}" srcOrd="0" destOrd="0" parTransId="{B52A2736-CB72-42FC-B872-632751A3F85F}" sibTransId="{6047A443-4EBF-4037-A381-9D841A89132B}"/>
    <dgm:cxn modelId="{BA5738D6-AB91-4784-BA53-9C93CD66200C}" srcId="{DD74F3C7-D870-4418-947B-781EF726C466}" destId="{2A859569-2143-42AF-B47D-D1CF0B9B7B16}" srcOrd="2" destOrd="0" parTransId="{CD0124EA-B717-4A07-BC41-D2528CCD327F}" sibTransId="{87240759-8FD1-49F6-A34F-D8BD515FDFA9}"/>
    <dgm:cxn modelId="{D85118F8-8FAC-44C6-BD3B-69913CAF661E}" type="presOf" srcId="{6918441A-7F2D-4FDB-ADBA-FB5EA44F7BD5}" destId="{4131806B-6EF2-4441-A3E2-F4A43E5939D5}" srcOrd="0" destOrd="0" presId="urn:microsoft.com/office/officeart/2005/8/layout/chevron2"/>
    <dgm:cxn modelId="{7D6093FE-060E-485C-919C-85B56BA70445}" type="presOf" srcId="{6FF99165-6FF6-4BC2-8B05-11812D70217C}" destId="{04783F5A-902D-4CEB-98E7-150A7AC538C1}" srcOrd="0" destOrd="1" presId="urn:microsoft.com/office/officeart/2005/8/layout/chevron2"/>
    <dgm:cxn modelId="{765807FA-A6BF-4AA2-8EF5-B5718E0EABC9}" type="presParOf" srcId="{68653BD6-E48A-4CB6-BD80-CD3CDA923385}" destId="{117F0B4C-6CF8-49F5-8977-C9C2359346D3}" srcOrd="0" destOrd="0" presId="urn:microsoft.com/office/officeart/2005/8/layout/chevron2"/>
    <dgm:cxn modelId="{FC04C418-6539-42E7-BB31-A63E8AB837C6}" type="presParOf" srcId="{117F0B4C-6CF8-49F5-8977-C9C2359346D3}" destId="{F9830EB8-BBC9-484E-B3CE-00E7050CC0A8}" srcOrd="0" destOrd="0" presId="urn:microsoft.com/office/officeart/2005/8/layout/chevron2"/>
    <dgm:cxn modelId="{0DDEE430-2765-4E07-9C1B-B7045CCF6C64}" type="presParOf" srcId="{117F0B4C-6CF8-49F5-8977-C9C2359346D3}" destId="{04783F5A-902D-4CEB-98E7-150A7AC538C1}" srcOrd="1" destOrd="0" presId="urn:microsoft.com/office/officeart/2005/8/layout/chevron2"/>
    <dgm:cxn modelId="{56EDE54D-E0FD-46E0-9694-B4E669C38000}" type="presParOf" srcId="{68653BD6-E48A-4CB6-BD80-CD3CDA923385}" destId="{5C73F27E-92DA-4C6D-9587-41C33AB808EC}" srcOrd="1" destOrd="0" presId="urn:microsoft.com/office/officeart/2005/8/layout/chevron2"/>
    <dgm:cxn modelId="{38661F98-4728-466E-92EB-9CF25029A6B8}" type="presParOf" srcId="{68653BD6-E48A-4CB6-BD80-CD3CDA923385}" destId="{ACF2C41D-C597-40FB-BDE0-8927F09C33E0}" srcOrd="2" destOrd="0" presId="urn:microsoft.com/office/officeart/2005/8/layout/chevron2"/>
    <dgm:cxn modelId="{52E6F004-B1B6-4C63-BE95-9F52CBC165F8}" type="presParOf" srcId="{ACF2C41D-C597-40FB-BDE0-8927F09C33E0}" destId="{9C6B833C-4930-48ED-98F3-DD741357EE84}" srcOrd="0" destOrd="0" presId="urn:microsoft.com/office/officeart/2005/8/layout/chevron2"/>
    <dgm:cxn modelId="{926A6C43-E984-41E2-80C4-A4DA963DE031}" type="presParOf" srcId="{ACF2C41D-C597-40FB-BDE0-8927F09C33E0}" destId="{560114AF-B6E2-4CD1-AFC7-647648C4148B}" srcOrd="1" destOrd="0" presId="urn:microsoft.com/office/officeart/2005/8/layout/chevron2"/>
    <dgm:cxn modelId="{D85694E6-0879-4C04-8425-3112E07DDB17}" type="presParOf" srcId="{68653BD6-E48A-4CB6-BD80-CD3CDA923385}" destId="{6F228C67-ECCE-4159-8777-32DAEAF4B4EB}" srcOrd="3" destOrd="0" presId="urn:microsoft.com/office/officeart/2005/8/layout/chevron2"/>
    <dgm:cxn modelId="{97AC9350-1408-486F-ABD3-C45E0D1581A5}" type="presParOf" srcId="{68653BD6-E48A-4CB6-BD80-CD3CDA923385}" destId="{2BC64D7B-3FB1-434C-BBD9-03B91D365547}" srcOrd="4" destOrd="0" presId="urn:microsoft.com/office/officeart/2005/8/layout/chevron2"/>
    <dgm:cxn modelId="{0DDD68EB-4C2D-4D06-8EC8-C9FCC2D5B20E}" type="presParOf" srcId="{2BC64D7B-3FB1-434C-BBD9-03B91D365547}" destId="{17EDE3CF-F3B4-4FFB-A199-4BBBD5985634}" srcOrd="0" destOrd="0" presId="urn:microsoft.com/office/officeart/2005/8/layout/chevron2"/>
    <dgm:cxn modelId="{3CDE95EE-F002-4B12-861E-6BBAE6DF9704}" type="presParOf" srcId="{2BC64D7B-3FB1-434C-BBD9-03B91D365547}" destId="{4131806B-6EF2-4441-A3E2-F4A43E5939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30EB8-BBC9-484E-B3CE-00E7050CC0A8}">
      <dsp:nvSpPr>
        <dsp:cNvPr id="0" name=""/>
        <dsp:cNvSpPr/>
      </dsp:nvSpPr>
      <dsp:spPr>
        <a:xfrm rot="5400000">
          <a:off x="-202991" y="203276"/>
          <a:ext cx="1353279" cy="947295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>
              <a:latin typeface="Arial"/>
            </a:rPr>
            <a:t>Sentimental </a:t>
          </a:r>
          <a:r>
            <a:rPr lang="en-US" altLang="zh-CN" sz="1200" b="1" kern="1200">
              <a:latin typeface="Arial"/>
            </a:rPr>
            <a:t>M</a:t>
          </a:r>
          <a:r>
            <a:rPr lang="zh-CN" altLang="en-US" sz="1200" b="1" kern="1200">
              <a:latin typeface="Arial"/>
            </a:rPr>
            <a:t>ethod</a:t>
          </a:r>
          <a:endParaRPr lang="zh-CN" altLang="en-US" sz="1200" b="1" kern="1200"/>
        </a:p>
      </dsp:txBody>
      <dsp:txXfrm rot="-5400000">
        <a:off x="2" y="473932"/>
        <a:ext cx="947295" cy="405984"/>
      </dsp:txXfrm>
    </dsp:sp>
    <dsp:sp modelId="{04783F5A-902D-4CEB-98E7-150A7AC538C1}">
      <dsp:nvSpPr>
        <dsp:cNvPr id="0" name=""/>
        <dsp:cNvSpPr/>
      </dsp:nvSpPr>
      <dsp:spPr>
        <a:xfrm rot="5400000">
          <a:off x="1533569" y="-585990"/>
          <a:ext cx="879631" cy="2052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kern="1200">
              <a:latin typeface="Arial"/>
            </a:rPr>
            <a:t>Package-based</a:t>
          </a:r>
          <a:endParaRPr lang="zh-CN" alt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kern="1200">
              <a:latin typeface="Arial"/>
            </a:rPr>
            <a:t>Self-designed</a:t>
          </a:r>
          <a:endParaRPr lang="zh-CN" alt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0" kern="1200">
              <a:latin typeface="Arial"/>
            </a:rPr>
            <a:t>M</a:t>
          </a:r>
          <a:r>
            <a:rPr lang="zh-CN" altLang="en-US" sz="1200" b="0" kern="1200">
              <a:latin typeface="Arial"/>
            </a:rPr>
            <a:t>ixed</a:t>
          </a:r>
        </a:p>
      </dsp:txBody>
      <dsp:txXfrm rot="-5400000">
        <a:off x="947295" y="43224"/>
        <a:ext cx="2009240" cy="793751"/>
      </dsp:txXfrm>
    </dsp:sp>
    <dsp:sp modelId="{9C6B833C-4930-48ED-98F3-DD741357EE84}">
      <dsp:nvSpPr>
        <dsp:cNvPr id="0" name=""/>
        <dsp:cNvSpPr/>
      </dsp:nvSpPr>
      <dsp:spPr>
        <a:xfrm rot="5400000">
          <a:off x="-202991" y="1355152"/>
          <a:ext cx="1353279" cy="947295"/>
        </a:xfrm>
        <a:prstGeom prst="chevron">
          <a:avLst/>
        </a:prstGeom>
        <a:solidFill>
          <a:schemeClr val="accent1">
            <a:shade val="80000"/>
            <a:hueOff val="-346631"/>
            <a:satOff val="0"/>
            <a:lumOff val="16938"/>
            <a:alphaOff val="0"/>
          </a:schemeClr>
        </a:solidFill>
        <a:ln w="25400" cap="flat" cmpd="sng" algn="ctr">
          <a:solidFill>
            <a:schemeClr val="accent1">
              <a:shade val="80000"/>
              <a:hueOff val="-346631"/>
              <a:satOff val="0"/>
              <a:lumOff val="169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>
              <a:latin typeface="Arial"/>
            </a:rPr>
            <a:t>Average </a:t>
          </a:r>
          <a:r>
            <a:rPr lang="en-US" altLang="zh-CN" sz="1200" b="1" kern="1200">
              <a:latin typeface="Arial"/>
            </a:rPr>
            <a:t>M</a:t>
          </a:r>
          <a:r>
            <a:rPr lang="zh-CN" altLang="en-US" sz="1200" b="1" kern="1200">
              <a:latin typeface="Arial"/>
            </a:rPr>
            <a:t>ethod</a:t>
          </a:r>
          <a:endParaRPr lang="zh-CN" altLang="en-US" sz="1200" b="1" kern="1200"/>
        </a:p>
      </dsp:txBody>
      <dsp:txXfrm rot="-5400000">
        <a:off x="2" y="1625808"/>
        <a:ext cx="947295" cy="405984"/>
      </dsp:txXfrm>
    </dsp:sp>
    <dsp:sp modelId="{560114AF-B6E2-4CD1-AFC7-647648C4148B}">
      <dsp:nvSpPr>
        <dsp:cNvPr id="0" name=""/>
        <dsp:cNvSpPr/>
      </dsp:nvSpPr>
      <dsp:spPr>
        <a:xfrm rot="5400000">
          <a:off x="1533569" y="565885"/>
          <a:ext cx="879631" cy="2052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-346631"/>
              <a:satOff val="0"/>
              <a:lumOff val="169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kern="1200">
              <a:latin typeface="Arial"/>
            </a:rPr>
            <a:t>Average all rows</a:t>
          </a:r>
          <a:endParaRPr lang="zh-CN" altLang="en-US" sz="1200" b="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kern="1200">
              <a:latin typeface="Arial"/>
            </a:rPr>
            <a:t>Average without 0</a:t>
          </a:r>
          <a:endParaRPr lang="zh-CN" altLang="en-US" sz="1200" b="0" kern="1200"/>
        </a:p>
      </dsp:txBody>
      <dsp:txXfrm rot="-5400000">
        <a:off x="947295" y="1195099"/>
        <a:ext cx="2009240" cy="793751"/>
      </dsp:txXfrm>
    </dsp:sp>
    <dsp:sp modelId="{17EDE3CF-F3B4-4FFB-A199-4BBBD5985634}">
      <dsp:nvSpPr>
        <dsp:cNvPr id="0" name=""/>
        <dsp:cNvSpPr/>
      </dsp:nvSpPr>
      <dsp:spPr>
        <a:xfrm rot="5400000">
          <a:off x="-202991" y="2507028"/>
          <a:ext cx="1353279" cy="947295"/>
        </a:xfrm>
        <a:prstGeom prst="chevron">
          <a:avLst/>
        </a:prstGeom>
        <a:solidFill>
          <a:schemeClr val="accent1">
            <a:shade val="80000"/>
            <a:hueOff val="-693262"/>
            <a:satOff val="0"/>
            <a:lumOff val="33875"/>
            <a:alphaOff val="0"/>
          </a:schemeClr>
        </a:solidFill>
        <a:ln w="25400" cap="flat" cmpd="sng" algn="ctr">
          <a:solidFill>
            <a:schemeClr val="accent1">
              <a:shade val="80000"/>
              <a:hueOff val="-693262"/>
              <a:satOff val="0"/>
              <a:lumOff val="33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/>
            <a:t>Model</a:t>
          </a:r>
        </a:p>
      </dsp:txBody>
      <dsp:txXfrm rot="-5400000">
        <a:off x="2" y="2777684"/>
        <a:ext cx="947295" cy="405984"/>
      </dsp:txXfrm>
    </dsp:sp>
    <dsp:sp modelId="{4131806B-6EF2-4441-A3E2-F4A43E5939D5}">
      <dsp:nvSpPr>
        <dsp:cNvPr id="0" name=""/>
        <dsp:cNvSpPr/>
      </dsp:nvSpPr>
      <dsp:spPr>
        <a:xfrm rot="5400000">
          <a:off x="1533569" y="1717761"/>
          <a:ext cx="879631" cy="2052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-693262"/>
              <a:satOff val="0"/>
              <a:lumOff val="33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0" kern="1200"/>
            <a:t>RandomForest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b="0" kern="1200"/>
            <a:t>XGBoost</a:t>
          </a:r>
          <a:endParaRPr lang="en-US" altLang="zh-CN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b="0" kern="1200"/>
            <a:t>Neural Network</a:t>
          </a:r>
          <a:endParaRPr lang="en-US" altLang="zh-CN" sz="1200" b="0" kern="1200"/>
        </a:p>
      </dsp:txBody>
      <dsp:txXfrm rot="-5400000">
        <a:off x="947295" y="2346975"/>
        <a:ext cx="2009240" cy="793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100"/>
              <a:t>ASBA package’s </a:t>
            </a:r>
            <a:r>
              <a:rPr lang="en-US" altLang="zh-CN" sz="1100" err="1"/>
              <a:t>github</a:t>
            </a:r>
            <a:r>
              <a:rPr lang="en-US" altLang="zh-CN" sz="1100"/>
              <a:t> link can be found at: </a:t>
            </a:r>
            <a:r>
              <a:rPr lang="en-SG" sz="1100"/>
              <a:t>https://github.com/ScalaConsultants/Aspect-Based-Sentiment-Analysis</a:t>
            </a:r>
          </a:p>
        </p:txBody>
      </p:sp>
    </p:spTree>
    <p:extLst>
      <p:ext uri="{BB962C8B-B14F-4D97-AF65-F5344CB8AC3E}">
        <p14:creationId xmlns:p14="http://schemas.microsoft.com/office/powerpoint/2010/main" val="398281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kumimoji="1" lang="zh-CN" altLang="en-US"/>
              <a:t>存档</a:t>
            </a:r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5413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Thank you </a:t>
            </a:r>
            <a:r>
              <a:rPr lang="en-US" altLang="zh-SG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yixuan</a:t>
            </a:r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now I will </a:t>
            </a:r>
            <a:r>
              <a:rPr lang="en-US" altLang="zh-SG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elborate</a:t>
            </a:r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 the second approach we used for sentiment by aspect analysis.</a:t>
            </a:r>
          </a:p>
          <a:p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the ready package </a:t>
            </a:r>
            <a:r>
              <a:rPr lang="en-US" altLang="zh-SG" sz="1100" b="0" i="1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aspect-based-sentiment-analysis </a:t>
            </a:r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might leads to biased sentiments, we implemented another simple approach based on </a:t>
            </a:r>
            <a:r>
              <a:rPr lang="en-US" altLang="zh-SG" sz="1100" b="0" i="1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nltk</a:t>
            </a:r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Firstly, we set a list of keywords has been set for each aspect. For example, ['price', 'pricing', 'cost', 'charge’] are the keywords for aspect </a:t>
            </a:r>
            <a:r>
              <a:rPr lang="en-US" altLang="zh-SG" sz="1100" b="0" i="1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Each review is then divided into sentences using sentence tokenizer in </a:t>
            </a:r>
            <a:r>
              <a:rPr lang="en-US" altLang="zh-SG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nltk</a:t>
            </a:r>
            <a:r>
              <a:rPr lang="en-US" altLang="zh-SG" sz="1100" b="0" i="1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 sentence contains at least one of the keywords, the sentiment score generated using </a:t>
            </a:r>
            <a:r>
              <a:rPr lang="en-US" altLang="zh-SG" sz="1100" b="0" i="1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nltk.sentiment.vade</a:t>
            </a:r>
            <a:r>
              <a:rPr lang="en-US" altLang="zh-SG" sz="1100" b="0" i="1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will be recorded.  The final sentiment of the review for certain aspect will be the average of recorded sentiment scores. </a:t>
            </a:r>
          </a:p>
          <a:p>
            <a:r>
              <a:rPr lang="en-US" altLang="zh-S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approach is easy to implement and understand. However, it can also lead to potential bias. For example, it is possible that one sentence will contain the keywords from 2 aspects. Although it may not be common, in such scenario, approach 2 can generate same sentiment score for 2 different aspects based on same sentence</a:t>
            </a:r>
            <a:r>
              <a:rPr lang="zh-CN" altLang="zh-SG">
                <a:effectLst/>
              </a:rPr>
              <a:t> </a:t>
            </a:r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9006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94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742-6596/1624/2/02205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509/jm.13.0301" TargetMode="External"/><Relationship Id="rId5" Type="http://schemas.openxmlformats.org/officeDocument/2006/relationships/hyperlink" Target="https://rafalrolczynski.com/2021/03/07/aspect-based-sentiment-analysis/" TargetMode="External"/><Relationship Id="rId4" Type="http://schemas.openxmlformats.org/officeDocument/2006/relationships/hyperlink" Target="https://doi.org/10.2200/s00416ed1v01y201204hlt016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701209"/>
            <a:ext cx="4444692" cy="14504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/>
              <a:t>eCommerce NLP: </a:t>
            </a:r>
            <a:r>
              <a:rPr lang="en-US" b="0"/>
              <a:t>Ranking Forecast on Hair Care Products</a:t>
            </a:r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2AC08-94E5-4D09-ACB2-066DCB5B7213}"/>
              </a:ext>
            </a:extLst>
          </p:cNvPr>
          <p:cNvSpPr txBox="1"/>
          <p:nvPr/>
        </p:nvSpPr>
        <p:spPr>
          <a:xfrm>
            <a:off x="1430321" y="3764253"/>
            <a:ext cx="653255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err="1"/>
              <a:t>Anqi</a:t>
            </a:r>
            <a:r>
              <a:rPr lang="en-US"/>
              <a:t> Dong (A0218944W), Hui Xinyao (A0148006M)</a:t>
            </a:r>
          </a:p>
          <a:p>
            <a:r>
              <a:rPr lang="en-US"/>
              <a:t>Zhao </a:t>
            </a:r>
            <a:r>
              <a:rPr lang="en-US" err="1"/>
              <a:t>Dongyu</a:t>
            </a:r>
            <a:r>
              <a:rPr lang="en-US"/>
              <a:t> (A0206513R), Xinyi Li (A0218908W), Zhang Yixuan (A0218975M)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79F3-C110-4ED7-B674-526746E9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by Aspect</a:t>
            </a:r>
            <a:br>
              <a:rPr lang="en-US"/>
            </a:br>
            <a:r>
              <a:rPr lang="en-US"/>
              <a:t>(2</a:t>
            </a:r>
            <a:r>
              <a:rPr lang="en-US" baseline="30000"/>
              <a:t>nd</a:t>
            </a:r>
            <a:r>
              <a:rPr lang="en-US"/>
              <a:t> approach)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A97DF-DA1E-426F-94A6-E330B6BC0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5099A06-CA5B-7A4C-8B26-409659DDE3F2}"/>
              </a:ext>
            </a:extLst>
          </p:cNvPr>
          <p:cNvGrpSpPr/>
          <p:nvPr/>
        </p:nvGrpSpPr>
        <p:grpSpPr>
          <a:xfrm>
            <a:off x="1041777" y="972780"/>
            <a:ext cx="6441478" cy="3383069"/>
            <a:chOff x="988615" y="1265274"/>
            <a:chExt cx="6441478" cy="33830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AB1E4A-8FD0-4E26-B4EC-9DB6727B1947}"/>
                </a:ext>
              </a:extLst>
            </p:cNvPr>
            <p:cNvSpPr/>
            <p:nvPr/>
          </p:nvSpPr>
          <p:spPr>
            <a:xfrm>
              <a:off x="988615" y="2155886"/>
              <a:ext cx="1029340" cy="4233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Review </a:t>
              </a:r>
              <a:endParaRPr lang="en-SG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E1B1A056-A705-C348-8BA2-A474332AD471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16074" y="2400382"/>
              <a:ext cx="584596" cy="257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627D4017-1661-4C43-BFDA-0E729CB73140}"/>
                </a:ext>
              </a:extLst>
            </p:cNvPr>
            <p:cNvSpPr/>
            <p:nvPr/>
          </p:nvSpPr>
          <p:spPr>
            <a:xfrm>
              <a:off x="2885244" y="1404152"/>
              <a:ext cx="1115394" cy="3496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sentence </a:t>
              </a:r>
              <a:endParaRPr lang="en-SG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20AB1E4A-8FD0-4E26-B4EC-9DB6727B1947}"/>
                </a:ext>
              </a:extLst>
            </p:cNvPr>
            <p:cNvSpPr/>
            <p:nvPr/>
          </p:nvSpPr>
          <p:spPr>
            <a:xfrm>
              <a:off x="2885244" y="1957425"/>
              <a:ext cx="1115394" cy="3496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sentence </a:t>
              </a:r>
              <a:endParaRPr lang="en-SG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20AB1E4A-8FD0-4E26-B4EC-9DB6727B1947}"/>
                </a:ext>
              </a:extLst>
            </p:cNvPr>
            <p:cNvSpPr/>
            <p:nvPr/>
          </p:nvSpPr>
          <p:spPr>
            <a:xfrm>
              <a:off x="2885244" y="2541732"/>
              <a:ext cx="1115394" cy="3496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sentence </a:t>
              </a:r>
              <a:endParaRPr lang="en-SG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1DB9FEE-E696-684B-B21C-79819D0F729D}"/>
                </a:ext>
              </a:extLst>
            </p:cNvPr>
            <p:cNvSpPr/>
            <p:nvPr/>
          </p:nvSpPr>
          <p:spPr>
            <a:xfrm>
              <a:off x="2885244" y="3063284"/>
              <a:ext cx="1115394" cy="3496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sentence </a:t>
              </a:r>
              <a:endParaRPr lang="en-SG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FB33674B-B077-304F-AD29-EDBD075ACED6}"/>
                </a:ext>
              </a:extLst>
            </p:cNvPr>
            <p:cNvCxnSpPr>
              <a:cxnSpLocks/>
            </p:cNvCxnSpPr>
            <p:nvPr/>
          </p:nvCxnSpPr>
          <p:spPr>
            <a:xfrm>
              <a:off x="4278058" y="1579000"/>
              <a:ext cx="38025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F83B70EB-615B-7442-BD00-37A84AE02C13}"/>
                </a:ext>
              </a:extLst>
            </p:cNvPr>
            <p:cNvSpPr/>
            <p:nvPr/>
          </p:nvSpPr>
          <p:spPr>
            <a:xfrm>
              <a:off x="4763103" y="1404152"/>
              <a:ext cx="455486" cy="3598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 </a:t>
              </a:r>
              <a:endParaRPr lang="en-SG"/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27D4017-1661-4C43-BFDA-0E729CB73140}"/>
                </a:ext>
              </a:extLst>
            </p:cNvPr>
            <p:cNvSpPr/>
            <p:nvPr/>
          </p:nvSpPr>
          <p:spPr>
            <a:xfrm>
              <a:off x="4763102" y="2011064"/>
              <a:ext cx="455486" cy="3598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0 </a:t>
              </a:r>
              <a:endParaRPr lang="en-SG"/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7D557DAB-44BE-7347-B56C-C77EE5183502}"/>
                </a:ext>
              </a:extLst>
            </p:cNvPr>
            <p:cNvCxnSpPr>
              <a:cxnSpLocks/>
            </p:cNvCxnSpPr>
            <p:nvPr/>
          </p:nvCxnSpPr>
          <p:spPr>
            <a:xfrm>
              <a:off x="4278058" y="2172280"/>
              <a:ext cx="3802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FB33674B-B077-304F-AD29-EDBD075ACED6}"/>
                </a:ext>
              </a:extLst>
            </p:cNvPr>
            <p:cNvCxnSpPr>
              <a:cxnSpLocks/>
            </p:cNvCxnSpPr>
            <p:nvPr/>
          </p:nvCxnSpPr>
          <p:spPr>
            <a:xfrm>
              <a:off x="4278058" y="2741812"/>
              <a:ext cx="8685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6557C4D2-6D2C-0748-BA28-BD7989A6602A}"/>
                </a:ext>
              </a:extLst>
            </p:cNvPr>
            <p:cNvCxnSpPr>
              <a:cxnSpLocks/>
            </p:cNvCxnSpPr>
            <p:nvPr/>
          </p:nvCxnSpPr>
          <p:spPr>
            <a:xfrm>
              <a:off x="4308620" y="3251831"/>
              <a:ext cx="8685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B7934E92-3F78-EF47-91BC-12620BD460F7}"/>
                </a:ext>
              </a:extLst>
            </p:cNvPr>
            <p:cNvSpPr/>
            <p:nvPr/>
          </p:nvSpPr>
          <p:spPr>
            <a:xfrm>
              <a:off x="5279490" y="2561550"/>
              <a:ext cx="455486" cy="3598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x </a:t>
              </a:r>
              <a:endParaRPr lang="en-SG"/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627D4017-1661-4C43-BFDA-0E729CB73140}"/>
                </a:ext>
              </a:extLst>
            </p:cNvPr>
            <p:cNvSpPr/>
            <p:nvPr/>
          </p:nvSpPr>
          <p:spPr>
            <a:xfrm>
              <a:off x="5279490" y="3071908"/>
              <a:ext cx="455486" cy="3598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y </a:t>
              </a:r>
              <a:endParaRPr lang="en-SG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C9CEDD9-76F4-DB42-9536-BC5B9700B4A0}"/>
                </a:ext>
              </a:extLst>
            </p:cNvPr>
            <p:cNvSpPr txBox="1"/>
            <p:nvPr/>
          </p:nvSpPr>
          <p:spPr>
            <a:xfrm>
              <a:off x="2053594" y="1955831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SG" sz="1000"/>
                <a:t>sentence </a:t>
              </a:r>
            </a:p>
            <a:p>
              <a:r>
                <a:rPr kumimoji="1" lang="en-US" altLang="zh-SG" sz="1000"/>
                <a:t>tokenize</a:t>
              </a:r>
              <a:endParaRPr kumimoji="1" lang="zh-SG" altLang="en-US" sz="1000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BCFA3C8F-6A92-3346-9A91-CDA732AAD6A2}"/>
                </a:ext>
              </a:extLst>
            </p:cNvPr>
            <p:cNvSpPr/>
            <p:nvPr/>
          </p:nvSpPr>
          <p:spPr>
            <a:xfrm>
              <a:off x="2700670" y="1265274"/>
              <a:ext cx="1491069" cy="2275368"/>
            </a:xfrm>
            <a:prstGeom prst="roundRect">
              <a:avLst/>
            </a:prstGeom>
            <a:noFill/>
            <a:ln w="317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91069"/>
                        <a:gd name="connsiteY0" fmla="*/ 248516 h 2275368"/>
                        <a:gd name="connsiteX1" fmla="*/ 248516 w 1491069"/>
                        <a:gd name="connsiteY1" fmla="*/ 0 h 2275368"/>
                        <a:gd name="connsiteX2" fmla="*/ 765415 w 1491069"/>
                        <a:gd name="connsiteY2" fmla="*/ 0 h 2275368"/>
                        <a:gd name="connsiteX3" fmla="*/ 1242553 w 1491069"/>
                        <a:gd name="connsiteY3" fmla="*/ 0 h 2275368"/>
                        <a:gd name="connsiteX4" fmla="*/ 1491069 w 1491069"/>
                        <a:gd name="connsiteY4" fmla="*/ 248516 h 2275368"/>
                        <a:gd name="connsiteX5" fmla="*/ 1491069 w 1491069"/>
                        <a:gd name="connsiteY5" fmla="*/ 805728 h 2275368"/>
                        <a:gd name="connsiteX6" fmla="*/ 1491069 w 1491069"/>
                        <a:gd name="connsiteY6" fmla="*/ 1434073 h 2275368"/>
                        <a:gd name="connsiteX7" fmla="*/ 1491069 w 1491069"/>
                        <a:gd name="connsiteY7" fmla="*/ 2026852 h 2275368"/>
                        <a:gd name="connsiteX8" fmla="*/ 1242553 w 1491069"/>
                        <a:gd name="connsiteY8" fmla="*/ 2275368 h 2275368"/>
                        <a:gd name="connsiteX9" fmla="*/ 765415 w 1491069"/>
                        <a:gd name="connsiteY9" fmla="*/ 2275368 h 2275368"/>
                        <a:gd name="connsiteX10" fmla="*/ 248516 w 1491069"/>
                        <a:gd name="connsiteY10" fmla="*/ 2275368 h 2275368"/>
                        <a:gd name="connsiteX11" fmla="*/ 0 w 1491069"/>
                        <a:gd name="connsiteY11" fmla="*/ 2026852 h 2275368"/>
                        <a:gd name="connsiteX12" fmla="*/ 0 w 1491069"/>
                        <a:gd name="connsiteY12" fmla="*/ 1434073 h 2275368"/>
                        <a:gd name="connsiteX13" fmla="*/ 0 w 1491069"/>
                        <a:gd name="connsiteY13" fmla="*/ 876861 h 2275368"/>
                        <a:gd name="connsiteX14" fmla="*/ 0 w 1491069"/>
                        <a:gd name="connsiteY14" fmla="*/ 248516 h 2275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91069" h="2275368" extrusionOk="0">
                          <a:moveTo>
                            <a:pt x="0" y="248516"/>
                          </a:moveTo>
                          <a:cubicBezTo>
                            <a:pt x="-29050" y="93345"/>
                            <a:pt x="91389" y="7459"/>
                            <a:pt x="248516" y="0"/>
                          </a:cubicBezTo>
                          <a:cubicBezTo>
                            <a:pt x="377481" y="-7670"/>
                            <a:pt x="547096" y="8879"/>
                            <a:pt x="765415" y="0"/>
                          </a:cubicBezTo>
                          <a:cubicBezTo>
                            <a:pt x="983734" y="-8879"/>
                            <a:pt x="1056104" y="-1"/>
                            <a:pt x="1242553" y="0"/>
                          </a:cubicBezTo>
                          <a:cubicBezTo>
                            <a:pt x="1362048" y="-9715"/>
                            <a:pt x="1507942" y="119326"/>
                            <a:pt x="1491069" y="248516"/>
                          </a:cubicBezTo>
                          <a:cubicBezTo>
                            <a:pt x="1465382" y="380649"/>
                            <a:pt x="1517414" y="528673"/>
                            <a:pt x="1491069" y="805728"/>
                          </a:cubicBezTo>
                          <a:cubicBezTo>
                            <a:pt x="1464724" y="1082783"/>
                            <a:pt x="1486818" y="1179333"/>
                            <a:pt x="1491069" y="1434073"/>
                          </a:cubicBezTo>
                          <a:cubicBezTo>
                            <a:pt x="1495320" y="1688814"/>
                            <a:pt x="1488743" y="1841241"/>
                            <a:pt x="1491069" y="2026852"/>
                          </a:cubicBezTo>
                          <a:cubicBezTo>
                            <a:pt x="1486823" y="2171128"/>
                            <a:pt x="1373807" y="2268411"/>
                            <a:pt x="1242553" y="2275368"/>
                          </a:cubicBezTo>
                          <a:cubicBezTo>
                            <a:pt x="1051998" y="2269848"/>
                            <a:pt x="954177" y="2295835"/>
                            <a:pt x="765415" y="2275368"/>
                          </a:cubicBezTo>
                          <a:cubicBezTo>
                            <a:pt x="576653" y="2254901"/>
                            <a:pt x="352935" y="2281930"/>
                            <a:pt x="248516" y="2275368"/>
                          </a:cubicBezTo>
                          <a:cubicBezTo>
                            <a:pt x="119538" y="2267192"/>
                            <a:pt x="6051" y="2160202"/>
                            <a:pt x="0" y="2026852"/>
                          </a:cubicBezTo>
                          <a:cubicBezTo>
                            <a:pt x="13070" y="1806062"/>
                            <a:pt x="16620" y="1656314"/>
                            <a:pt x="0" y="1434073"/>
                          </a:cubicBezTo>
                          <a:cubicBezTo>
                            <a:pt x="-16620" y="1211832"/>
                            <a:pt x="-3900" y="996058"/>
                            <a:pt x="0" y="876861"/>
                          </a:cubicBezTo>
                          <a:cubicBezTo>
                            <a:pt x="3900" y="757664"/>
                            <a:pt x="-24435" y="429972"/>
                            <a:pt x="0" y="24851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EFE87BE-3752-F848-B524-CB1A4AA3B6A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668" y="3616617"/>
              <a:ext cx="0" cy="5019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6">
              <a:extLst>
                <a:ext uri="{FF2B5EF4-FFF2-40B4-BE49-F238E27FC236}">
                  <a16:creationId xmlns:a16="http://schemas.microsoft.com/office/drawing/2014/main" id="{EBF95171-3D66-E647-9D02-C019298175C6}"/>
                </a:ext>
              </a:extLst>
            </p:cNvPr>
            <p:cNvSpPr/>
            <p:nvPr/>
          </p:nvSpPr>
          <p:spPr>
            <a:xfrm>
              <a:off x="2609803" y="4146375"/>
              <a:ext cx="1668255" cy="501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ContainKeywords</a:t>
              </a:r>
            </a:p>
            <a:p>
              <a:pPr algn="ctr"/>
              <a:r>
                <a:rPr lang="en-US"/>
                <a:t>T/F</a:t>
              </a:r>
              <a:endParaRPr lang="en-SG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86D5D1-5B2B-2443-856D-1AD4E48DF92A}"/>
                </a:ext>
              </a:extLst>
            </p:cNvPr>
            <p:cNvSpPr txBox="1"/>
            <p:nvPr/>
          </p:nvSpPr>
          <p:spPr>
            <a:xfrm>
              <a:off x="4322804" y="1329890"/>
              <a:ext cx="275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SG" sz="1000"/>
                <a:t>F</a:t>
              </a:r>
              <a:endParaRPr kumimoji="1" lang="zh-SG" altLang="en-US" sz="100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924D74A-D23E-3E49-9EFE-7C75E72A9BC0}"/>
                </a:ext>
              </a:extLst>
            </p:cNvPr>
            <p:cNvSpPr txBox="1"/>
            <p:nvPr/>
          </p:nvSpPr>
          <p:spPr>
            <a:xfrm>
              <a:off x="4330583" y="1890921"/>
              <a:ext cx="275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SG" sz="1000"/>
                <a:t>F</a:t>
              </a:r>
              <a:endParaRPr kumimoji="1" lang="zh-SG" altLang="en-US" sz="100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1F03E22-DA4F-2E4A-9069-D818F82EA3FA}"/>
                </a:ext>
              </a:extLst>
            </p:cNvPr>
            <p:cNvSpPr txBox="1"/>
            <p:nvPr/>
          </p:nvSpPr>
          <p:spPr>
            <a:xfrm>
              <a:off x="4207181" y="2513442"/>
              <a:ext cx="11558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SG" sz="1000"/>
                <a:t>T: get sentiment</a:t>
              </a:r>
              <a:endParaRPr kumimoji="1" lang="zh-SG" altLang="en-US" sz="1000"/>
            </a:p>
          </p:txBody>
        </p:sp>
        <p:sp>
          <p:nvSpPr>
            <p:cNvPr id="56" name="文本框 52">
              <a:extLst>
                <a:ext uri="{FF2B5EF4-FFF2-40B4-BE49-F238E27FC236}">
                  <a16:creationId xmlns:a16="http://schemas.microsoft.com/office/drawing/2014/main" id="{E1F03E22-DA4F-2E4A-9069-D818F82EA3FA}"/>
                </a:ext>
              </a:extLst>
            </p:cNvPr>
            <p:cNvSpPr txBox="1"/>
            <p:nvPr/>
          </p:nvSpPr>
          <p:spPr>
            <a:xfrm>
              <a:off x="4219858" y="2983251"/>
              <a:ext cx="11558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kumimoji="1" lang="en-US" altLang="zh-SG" sz="1000"/>
                <a:t>T: get sentiment</a:t>
              </a:r>
              <a:endParaRPr kumimoji="1" lang="zh-SG" altLang="en-US" sz="1000"/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5F8A8C37-35FC-7340-A9A7-F6DFA8A1E92E}"/>
                </a:ext>
              </a:extLst>
            </p:cNvPr>
            <p:cNvCxnSpPr>
              <a:cxnSpLocks/>
            </p:cNvCxnSpPr>
            <p:nvPr/>
          </p:nvCxnSpPr>
          <p:spPr>
            <a:xfrm>
              <a:off x="4393305" y="4397359"/>
              <a:ext cx="530023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6DE3B72-FDB1-4349-B5A4-E892A05AA011}"/>
                </a:ext>
              </a:extLst>
            </p:cNvPr>
            <p:cNvSpPr txBox="1"/>
            <p:nvPr/>
          </p:nvSpPr>
          <p:spPr>
            <a:xfrm>
              <a:off x="4467679" y="4069967"/>
              <a:ext cx="275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SG" sz="1200"/>
                <a:t>T</a:t>
              </a:r>
              <a:endParaRPr kumimoji="1" lang="zh-SG" altLang="en-US" sz="12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7A231E-6638-6443-BAFA-83D9C135E936}"/>
                </a:ext>
              </a:extLst>
            </p:cNvPr>
            <p:cNvSpPr/>
            <p:nvPr/>
          </p:nvSpPr>
          <p:spPr>
            <a:xfrm>
              <a:off x="4973238" y="4204573"/>
              <a:ext cx="16930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SG" i="1" err="1">
                  <a:latin typeface="Times New Roman" panose="02020603050405020304" pitchFamily="18" charset="0"/>
                  <a:ea typeface="DengXian" panose="02010600030101010101" pitchFamily="2" charset="-122"/>
                </a:rPr>
                <a:t>nltk.sentiment.vader</a:t>
              </a:r>
              <a:r>
                <a:rPr lang="zh-CN" altLang="zh-SG"/>
                <a:t> </a:t>
              </a:r>
              <a:endParaRPr lang="zh-SG" altLang="en-US"/>
            </a:p>
          </p:txBody>
        </p:sp>
        <p:sp>
          <p:nvSpPr>
            <p:cNvPr id="63" name="Rectangle 6">
              <a:extLst>
                <a:ext uri="{FF2B5EF4-FFF2-40B4-BE49-F238E27FC236}">
                  <a16:creationId xmlns:a16="http://schemas.microsoft.com/office/drawing/2014/main" id="{1E536DA0-C6E4-464F-8E22-0ABC2E1D6705}"/>
                </a:ext>
              </a:extLst>
            </p:cNvPr>
            <p:cNvSpPr/>
            <p:nvPr/>
          </p:nvSpPr>
          <p:spPr>
            <a:xfrm>
              <a:off x="6594983" y="2832683"/>
              <a:ext cx="737972" cy="3598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(</a:t>
              </a:r>
              <a:r>
                <a:rPr lang="en-US" err="1"/>
                <a:t>x+y</a:t>
              </a:r>
              <a:r>
                <a:rPr lang="en-US"/>
                <a:t>)/2 </a:t>
              </a:r>
              <a:endParaRPr lang="en-SG"/>
            </a:p>
          </p:txBody>
        </p:sp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2A0F98D7-23BB-2C44-8DC2-3B04C563E97F}"/>
                </a:ext>
              </a:extLst>
            </p:cNvPr>
            <p:cNvSpPr/>
            <p:nvPr/>
          </p:nvSpPr>
          <p:spPr>
            <a:xfrm>
              <a:off x="6512307" y="2714866"/>
              <a:ext cx="917786" cy="651359"/>
            </a:xfrm>
            <a:prstGeom prst="roundRect">
              <a:avLst/>
            </a:prstGeom>
            <a:noFill/>
            <a:ln w="317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91069"/>
                        <a:gd name="connsiteY0" fmla="*/ 248516 h 2275368"/>
                        <a:gd name="connsiteX1" fmla="*/ 248516 w 1491069"/>
                        <a:gd name="connsiteY1" fmla="*/ 0 h 2275368"/>
                        <a:gd name="connsiteX2" fmla="*/ 765415 w 1491069"/>
                        <a:gd name="connsiteY2" fmla="*/ 0 h 2275368"/>
                        <a:gd name="connsiteX3" fmla="*/ 1242553 w 1491069"/>
                        <a:gd name="connsiteY3" fmla="*/ 0 h 2275368"/>
                        <a:gd name="connsiteX4" fmla="*/ 1491069 w 1491069"/>
                        <a:gd name="connsiteY4" fmla="*/ 248516 h 2275368"/>
                        <a:gd name="connsiteX5" fmla="*/ 1491069 w 1491069"/>
                        <a:gd name="connsiteY5" fmla="*/ 805728 h 2275368"/>
                        <a:gd name="connsiteX6" fmla="*/ 1491069 w 1491069"/>
                        <a:gd name="connsiteY6" fmla="*/ 1434073 h 2275368"/>
                        <a:gd name="connsiteX7" fmla="*/ 1491069 w 1491069"/>
                        <a:gd name="connsiteY7" fmla="*/ 2026852 h 2275368"/>
                        <a:gd name="connsiteX8" fmla="*/ 1242553 w 1491069"/>
                        <a:gd name="connsiteY8" fmla="*/ 2275368 h 2275368"/>
                        <a:gd name="connsiteX9" fmla="*/ 765415 w 1491069"/>
                        <a:gd name="connsiteY9" fmla="*/ 2275368 h 2275368"/>
                        <a:gd name="connsiteX10" fmla="*/ 248516 w 1491069"/>
                        <a:gd name="connsiteY10" fmla="*/ 2275368 h 2275368"/>
                        <a:gd name="connsiteX11" fmla="*/ 0 w 1491069"/>
                        <a:gd name="connsiteY11" fmla="*/ 2026852 h 2275368"/>
                        <a:gd name="connsiteX12" fmla="*/ 0 w 1491069"/>
                        <a:gd name="connsiteY12" fmla="*/ 1434073 h 2275368"/>
                        <a:gd name="connsiteX13" fmla="*/ 0 w 1491069"/>
                        <a:gd name="connsiteY13" fmla="*/ 876861 h 2275368"/>
                        <a:gd name="connsiteX14" fmla="*/ 0 w 1491069"/>
                        <a:gd name="connsiteY14" fmla="*/ 248516 h 2275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91069" h="2275368" extrusionOk="0">
                          <a:moveTo>
                            <a:pt x="0" y="248516"/>
                          </a:moveTo>
                          <a:cubicBezTo>
                            <a:pt x="-29050" y="93345"/>
                            <a:pt x="91389" y="7459"/>
                            <a:pt x="248516" y="0"/>
                          </a:cubicBezTo>
                          <a:cubicBezTo>
                            <a:pt x="377481" y="-7670"/>
                            <a:pt x="547096" y="8879"/>
                            <a:pt x="765415" y="0"/>
                          </a:cubicBezTo>
                          <a:cubicBezTo>
                            <a:pt x="983734" y="-8879"/>
                            <a:pt x="1056104" y="-1"/>
                            <a:pt x="1242553" y="0"/>
                          </a:cubicBezTo>
                          <a:cubicBezTo>
                            <a:pt x="1362048" y="-9715"/>
                            <a:pt x="1507942" y="119326"/>
                            <a:pt x="1491069" y="248516"/>
                          </a:cubicBezTo>
                          <a:cubicBezTo>
                            <a:pt x="1465382" y="380649"/>
                            <a:pt x="1517414" y="528673"/>
                            <a:pt x="1491069" y="805728"/>
                          </a:cubicBezTo>
                          <a:cubicBezTo>
                            <a:pt x="1464724" y="1082783"/>
                            <a:pt x="1486818" y="1179333"/>
                            <a:pt x="1491069" y="1434073"/>
                          </a:cubicBezTo>
                          <a:cubicBezTo>
                            <a:pt x="1495320" y="1688814"/>
                            <a:pt x="1488743" y="1841241"/>
                            <a:pt x="1491069" y="2026852"/>
                          </a:cubicBezTo>
                          <a:cubicBezTo>
                            <a:pt x="1486823" y="2171128"/>
                            <a:pt x="1373807" y="2268411"/>
                            <a:pt x="1242553" y="2275368"/>
                          </a:cubicBezTo>
                          <a:cubicBezTo>
                            <a:pt x="1051998" y="2269848"/>
                            <a:pt x="954177" y="2295835"/>
                            <a:pt x="765415" y="2275368"/>
                          </a:cubicBezTo>
                          <a:cubicBezTo>
                            <a:pt x="576653" y="2254901"/>
                            <a:pt x="352935" y="2281930"/>
                            <a:pt x="248516" y="2275368"/>
                          </a:cubicBezTo>
                          <a:cubicBezTo>
                            <a:pt x="119538" y="2267192"/>
                            <a:pt x="6051" y="2160202"/>
                            <a:pt x="0" y="2026852"/>
                          </a:cubicBezTo>
                          <a:cubicBezTo>
                            <a:pt x="13070" y="1806062"/>
                            <a:pt x="16620" y="1656314"/>
                            <a:pt x="0" y="1434073"/>
                          </a:cubicBezTo>
                          <a:cubicBezTo>
                            <a:pt x="-16620" y="1211832"/>
                            <a:pt x="-3900" y="996058"/>
                            <a:pt x="0" y="876861"/>
                          </a:cubicBezTo>
                          <a:cubicBezTo>
                            <a:pt x="3900" y="757664"/>
                            <a:pt x="-24435" y="429972"/>
                            <a:pt x="0" y="24851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C6B1FCF-DE6A-9648-8D59-9B6E889D34A3}"/>
                </a:ext>
              </a:extLst>
            </p:cNvPr>
            <p:cNvSpPr/>
            <p:nvPr/>
          </p:nvSpPr>
          <p:spPr>
            <a:xfrm>
              <a:off x="6679293" y="236741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SG">
                  <a:latin typeface="Times New Roman" panose="02020603050405020304" pitchFamily="18" charset="0"/>
                  <a:ea typeface="DengXian" panose="02010600030101010101" pitchFamily="2" charset="-122"/>
                </a:rPr>
                <a:t>result</a:t>
              </a:r>
              <a:endParaRPr lang="zh-SG" altLang="en-US"/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FF38693B-BDF6-6149-A13A-C4E2E80D7C9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030" y="2741473"/>
              <a:ext cx="319986" cy="1940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7705F1D6-3039-5347-A106-DFC21F9D7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1220" y="3121226"/>
              <a:ext cx="310587" cy="1602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C4D1907F-4C1B-A940-A44F-65349DDB02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53819"/>
      </p:ext>
    </p:extLst>
  </p:cSld>
  <p:clrMapOvr>
    <a:masterClrMapping/>
  </p:clrMapOvr>
  <p:transition advTm="638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ïṣḷïḋé">
            <a:extLst>
              <a:ext uri="{FF2B5EF4-FFF2-40B4-BE49-F238E27FC236}">
                <a16:creationId xmlns:a16="http://schemas.microsoft.com/office/drawing/2014/main" id="{F016C24A-E10D-41BF-A364-0E59C85D433B}"/>
              </a:ext>
            </a:extLst>
          </p:cNvPr>
          <p:cNvSpPr/>
          <p:nvPr/>
        </p:nvSpPr>
        <p:spPr>
          <a:xfrm>
            <a:off x="6362223" y="2990809"/>
            <a:ext cx="1704299" cy="1776158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0" name="ïṥḷíďé">
            <a:extLst>
              <a:ext uri="{FF2B5EF4-FFF2-40B4-BE49-F238E27FC236}">
                <a16:creationId xmlns:a16="http://schemas.microsoft.com/office/drawing/2014/main" id="{C2F227B2-4B1A-44AB-8890-5BAF9B4D9D6A}"/>
              </a:ext>
            </a:extLst>
          </p:cNvPr>
          <p:cNvSpPr/>
          <p:nvPr/>
        </p:nvSpPr>
        <p:spPr>
          <a:xfrm>
            <a:off x="6350733" y="487002"/>
            <a:ext cx="1715789" cy="1873668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8" name="ïṥḷíďé">
            <a:extLst>
              <a:ext uri="{FF2B5EF4-FFF2-40B4-BE49-F238E27FC236}">
                <a16:creationId xmlns:a16="http://schemas.microsoft.com/office/drawing/2014/main" id="{C2F227B2-4B1A-44AB-8890-5BAF9B4D9D6A}"/>
              </a:ext>
            </a:extLst>
          </p:cNvPr>
          <p:cNvSpPr/>
          <p:nvPr/>
        </p:nvSpPr>
        <p:spPr>
          <a:xfrm>
            <a:off x="1048326" y="1645269"/>
            <a:ext cx="1472455" cy="1997702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E5692-0E4C-4D2F-9EE5-0BCF287F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C54C5-3D85-41E5-ABF7-1D76B0B4D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800" b="1" i="0" u="none" strike="noStrike" kern="0" cap="none" spc="0" normalizeH="0" baseline="0" noProof="0" smtClean="0">
                <a:ln>
                  <a:noFill/>
                </a:ln>
                <a:solidFill>
                  <a:srgbClr val="FF9E00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800" b="1" i="0" u="none" strike="noStrike" kern="0" cap="none" spc="0" normalizeH="0" baseline="0" noProof="0">
              <a:ln>
                <a:noFill/>
              </a:ln>
              <a:solidFill>
                <a:srgbClr val="FF9E0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Google Shape;1116;p48"/>
          <p:cNvGrpSpPr/>
          <p:nvPr/>
        </p:nvGrpSpPr>
        <p:grpSpPr>
          <a:xfrm>
            <a:off x="3090501" y="1290409"/>
            <a:ext cx="2962748" cy="2635708"/>
            <a:chOff x="9878975" y="4425243"/>
            <a:chExt cx="719918" cy="645502"/>
          </a:xfrm>
        </p:grpSpPr>
        <p:sp>
          <p:nvSpPr>
            <p:cNvPr id="23" name="Google Shape;1117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Calibri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18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Calibri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19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Calibri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íṩḷîdé">
            <a:extLst>
              <a:ext uri="{FF2B5EF4-FFF2-40B4-BE49-F238E27FC236}">
                <a16:creationId xmlns:a16="http://schemas.microsoft.com/office/drawing/2014/main" id="{965667CE-7DA6-489B-A065-2A24BEAA23DE}"/>
              </a:ext>
            </a:extLst>
          </p:cNvPr>
          <p:cNvSpPr txBox="1"/>
          <p:nvPr/>
        </p:nvSpPr>
        <p:spPr>
          <a:xfrm>
            <a:off x="3958551" y="1667164"/>
            <a:ext cx="132603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Basic Information</a:t>
            </a:r>
          </a:p>
        </p:txBody>
      </p:sp>
      <p:sp>
        <p:nvSpPr>
          <p:cNvPr id="30" name="iṧḻïḋé">
            <a:extLst>
              <a:ext uri="{FF2B5EF4-FFF2-40B4-BE49-F238E27FC236}">
                <a16:creationId xmlns:a16="http://schemas.microsoft.com/office/drawing/2014/main" id="{C2179708-2DB1-42DC-84A9-4129ED87DAF4}"/>
              </a:ext>
            </a:extLst>
          </p:cNvPr>
          <p:cNvSpPr txBox="1"/>
          <p:nvPr/>
        </p:nvSpPr>
        <p:spPr>
          <a:xfrm>
            <a:off x="3226165" y="2894598"/>
            <a:ext cx="13842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Functional Aspects</a:t>
            </a:r>
          </a:p>
        </p:txBody>
      </p:sp>
      <p:sp>
        <p:nvSpPr>
          <p:cNvPr id="31" name="îś1îďè">
            <a:extLst>
              <a:ext uri="{FF2B5EF4-FFF2-40B4-BE49-F238E27FC236}">
                <a16:creationId xmlns:a16="http://schemas.microsoft.com/office/drawing/2014/main" id="{E1D5E730-031F-498C-94B2-5A0F9067FC5F}"/>
              </a:ext>
            </a:extLst>
          </p:cNvPr>
          <p:cNvSpPr txBox="1"/>
          <p:nvPr/>
        </p:nvSpPr>
        <p:spPr>
          <a:xfrm>
            <a:off x="4621568" y="2816132"/>
            <a:ext cx="128975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General Product Aspects</a:t>
            </a:r>
          </a:p>
        </p:txBody>
      </p:sp>
      <p:sp>
        <p:nvSpPr>
          <p:cNvPr id="32" name="iṣlîḍé">
            <a:extLst>
              <a:ext uri="{FF2B5EF4-FFF2-40B4-BE49-F238E27FC236}">
                <a16:creationId xmlns:a16="http://schemas.microsoft.com/office/drawing/2014/main" id="{7D3F5BC6-4C2A-40EB-A6A8-C3F513D59896}"/>
              </a:ext>
            </a:extLst>
          </p:cNvPr>
          <p:cNvSpPr txBox="1"/>
          <p:nvPr/>
        </p:nvSpPr>
        <p:spPr>
          <a:xfrm>
            <a:off x="6365643" y="756385"/>
            <a:ext cx="2106634" cy="18651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Overall score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Helpful count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length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… 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kumimoji="0" lang="en-GB" altLang="zh-CN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altLang="zh-CN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ísļïḑé">
            <a:extLst>
              <a:ext uri="{FF2B5EF4-FFF2-40B4-BE49-F238E27FC236}">
                <a16:creationId xmlns:a16="http://schemas.microsoft.com/office/drawing/2014/main" id="{EEB69A22-EA82-4C98-B600-B3416F595188}"/>
              </a:ext>
            </a:extLst>
          </p:cNvPr>
          <p:cNvSpPr txBox="1"/>
          <p:nvPr/>
        </p:nvSpPr>
        <p:spPr>
          <a:xfrm>
            <a:off x="967702" y="1890602"/>
            <a:ext cx="1254967" cy="16435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Cleansing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Dandruff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Growth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Moisture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Repair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Color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Satisfactory</a:t>
            </a: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îs1iḍê">
            <a:extLst>
              <a:ext uri="{FF2B5EF4-FFF2-40B4-BE49-F238E27FC236}">
                <a16:creationId xmlns:a16="http://schemas.microsoft.com/office/drawing/2014/main" id="{934E2910-4FFC-4B9C-A53E-BAF25BD6405A}"/>
              </a:ext>
            </a:extLst>
          </p:cNvPr>
          <p:cNvSpPr txBox="1"/>
          <p:nvPr/>
        </p:nvSpPr>
        <p:spPr>
          <a:xfrm>
            <a:off x="6409225" y="3333377"/>
            <a:ext cx="1582170" cy="11800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Delivery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Price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Service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altLang="zh-CN" sz="1200">
                <a:solidFill>
                  <a:schemeClr val="tx1"/>
                </a:solidFill>
              </a:rPr>
              <a:t>Overall Sentiment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" name="肘形连接符 4"/>
          <p:cNvCxnSpPr>
            <a:cxnSpLocks/>
            <a:stCxn id="31" idx="3"/>
            <a:endCxn id="54" idx="1"/>
          </p:cNvCxnSpPr>
          <p:nvPr/>
        </p:nvCxnSpPr>
        <p:spPr>
          <a:xfrm>
            <a:off x="5911325" y="3231631"/>
            <a:ext cx="450898" cy="647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cxnSpLocks/>
            <a:stCxn id="29" idx="3"/>
          </p:cNvCxnSpPr>
          <p:nvPr/>
        </p:nvCxnSpPr>
        <p:spPr>
          <a:xfrm flipV="1">
            <a:off x="5284585" y="1429789"/>
            <a:ext cx="1077638" cy="52976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cxnSpLocks/>
            <a:stCxn id="30" idx="1"/>
            <a:endCxn id="48" idx="3"/>
          </p:cNvCxnSpPr>
          <p:nvPr/>
        </p:nvCxnSpPr>
        <p:spPr>
          <a:xfrm rot="10800000">
            <a:off x="2520781" y="2644120"/>
            <a:ext cx="705384" cy="5428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íṧľíďè">
            <a:extLst>
              <a:ext uri="{FF2B5EF4-FFF2-40B4-BE49-F238E27FC236}">
                <a16:creationId xmlns:a16="http://schemas.microsoft.com/office/drawing/2014/main" id="{25A5FD8B-7151-4AD2-BCDC-4F010B82178C}"/>
              </a:ext>
            </a:extLst>
          </p:cNvPr>
          <p:cNvCxnSpPr>
            <a:cxnSpLocks/>
          </p:cNvCxnSpPr>
          <p:nvPr/>
        </p:nvCxnSpPr>
        <p:spPr>
          <a:xfrm rot="5400000">
            <a:off x="1338682" y="1506158"/>
            <a:ext cx="0" cy="448383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bevel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iṣ1ïḋé">
            <a:extLst>
              <a:ext uri="{FF2B5EF4-FFF2-40B4-BE49-F238E27FC236}">
                <a16:creationId xmlns:a16="http://schemas.microsoft.com/office/drawing/2014/main" id="{3A5FA036-1875-4D04-A356-E3137E159015}"/>
              </a:ext>
            </a:extLst>
          </p:cNvPr>
          <p:cNvCxnSpPr>
            <a:cxnSpLocks/>
          </p:cNvCxnSpPr>
          <p:nvPr/>
        </p:nvCxnSpPr>
        <p:spPr>
          <a:xfrm rot="5400000">
            <a:off x="6744776" y="371206"/>
            <a:ext cx="0" cy="44838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iśļíḋe">
            <a:extLst>
              <a:ext uri="{FF2B5EF4-FFF2-40B4-BE49-F238E27FC236}">
                <a16:creationId xmlns:a16="http://schemas.microsoft.com/office/drawing/2014/main" id="{15406669-75FD-4BE0-A0E8-9141CFB21911}"/>
              </a:ext>
            </a:extLst>
          </p:cNvPr>
          <p:cNvCxnSpPr>
            <a:cxnSpLocks/>
          </p:cNvCxnSpPr>
          <p:nvPr/>
        </p:nvCxnSpPr>
        <p:spPr>
          <a:xfrm rot="5400000">
            <a:off x="6734279" y="2880705"/>
            <a:ext cx="0" cy="448383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533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55A9-F6B0-469F-A5A4-CD882997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CA461-8E7E-4DB1-99DA-2D91909F6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C92602-D31E-471D-88A0-E629C186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3820"/>
              </p:ext>
            </p:extLst>
          </p:nvPr>
        </p:nvGraphicFramePr>
        <p:xfrm>
          <a:off x="949023" y="847791"/>
          <a:ext cx="7245704" cy="3447918"/>
        </p:xfrm>
        <a:graphic>
          <a:graphicData uri="http://schemas.openxmlformats.org/drawingml/2006/table">
            <a:tbl>
              <a:tblPr/>
              <a:tblGrid>
                <a:gridCol w="1811426">
                  <a:extLst>
                    <a:ext uri="{9D8B030D-6E8A-4147-A177-3AD203B41FA5}">
                      <a16:colId xmlns:a16="http://schemas.microsoft.com/office/drawing/2014/main" val="311673227"/>
                    </a:ext>
                  </a:extLst>
                </a:gridCol>
                <a:gridCol w="1811426">
                  <a:extLst>
                    <a:ext uri="{9D8B030D-6E8A-4147-A177-3AD203B41FA5}">
                      <a16:colId xmlns:a16="http://schemas.microsoft.com/office/drawing/2014/main" val="639718168"/>
                    </a:ext>
                  </a:extLst>
                </a:gridCol>
                <a:gridCol w="1811426">
                  <a:extLst>
                    <a:ext uri="{9D8B030D-6E8A-4147-A177-3AD203B41FA5}">
                      <a16:colId xmlns:a16="http://schemas.microsoft.com/office/drawing/2014/main" val="1852715801"/>
                    </a:ext>
                  </a:extLst>
                </a:gridCol>
                <a:gridCol w="1811426">
                  <a:extLst>
                    <a:ext uri="{9D8B030D-6E8A-4147-A177-3AD203B41FA5}">
                      <a16:colId xmlns:a16="http://schemas.microsoft.com/office/drawing/2014/main" val="1838889317"/>
                    </a:ext>
                  </a:extLst>
                </a:gridCol>
              </a:tblGrid>
              <a:tr h="286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Feature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Method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Feature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Method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5319"/>
                  </a:ext>
                </a:extLst>
              </a:tr>
              <a:tr h="36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Overall score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Average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Total sentimental score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Average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145429"/>
                  </a:ext>
                </a:extLst>
              </a:tr>
              <a:tr h="2887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Helpful overall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General product aspects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Average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27430"/>
                  </a:ext>
                </a:extLst>
              </a:tr>
              <a:tr h="2887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Helpful positive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Average without 0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6611"/>
                  </a:ext>
                </a:extLst>
              </a:tr>
              <a:tr h="10040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Review length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Brand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Take top 19 big brands as dummy and merge the rest as ‘others’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2097"/>
                  </a:ext>
                </a:extLst>
              </a:tr>
              <a:tr h="360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(20 columns overall)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283623"/>
                  </a:ext>
                </a:extLst>
              </a:tr>
              <a:tr h="503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Price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Helpful sentimental score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Helpful overall * polarity score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009473"/>
                  </a:ext>
                </a:extLst>
              </a:tr>
              <a:tr h="2887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Functional aspects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Number of reviews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Count</a:t>
                      </a:r>
                    </a:p>
                  </a:txBody>
                  <a:tcPr marL="883" marR="883" marT="8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43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38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3127-36B6-4D94-B477-C038AB6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Feature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20B21-1697-4227-84F9-179D19377E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5" name="íşlîḑe">
            <a:extLst>
              <a:ext uri="{FF2B5EF4-FFF2-40B4-BE49-F238E27FC236}">
                <a16:creationId xmlns:a16="http://schemas.microsoft.com/office/drawing/2014/main" id="{45F120FB-BAA4-4DD8-A083-97A397C0B1B2}"/>
              </a:ext>
            </a:extLst>
          </p:cNvPr>
          <p:cNvCxnSpPr>
            <a:cxnSpLocks/>
          </p:cNvCxnSpPr>
          <p:nvPr/>
        </p:nvCxnSpPr>
        <p:spPr>
          <a:xfrm>
            <a:off x="500062" y="3796259"/>
            <a:ext cx="8143875" cy="0"/>
          </a:xfrm>
          <a:prstGeom prst="line">
            <a:avLst/>
          </a:prstGeom>
          <a:noFill/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îṧ1iḑe">
            <a:extLst>
              <a:ext uri="{FF2B5EF4-FFF2-40B4-BE49-F238E27FC236}">
                <a16:creationId xmlns:a16="http://schemas.microsoft.com/office/drawing/2014/main" id="{BAB50451-2E90-4433-8460-0963A8A5157A}"/>
              </a:ext>
            </a:extLst>
          </p:cNvPr>
          <p:cNvSpPr/>
          <p:nvPr/>
        </p:nvSpPr>
        <p:spPr>
          <a:xfrm>
            <a:off x="1644222" y="3695056"/>
            <a:ext cx="202406" cy="2024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08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" name="íṡľiḓê">
            <a:extLst>
              <a:ext uri="{FF2B5EF4-FFF2-40B4-BE49-F238E27FC236}">
                <a16:creationId xmlns:a16="http://schemas.microsoft.com/office/drawing/2014/main" id="{C1AC0B9B-C646-4406-8A98-558E68614B60}"/>
              </a:ext>
            </a:extLst>
          </p:cNvPr>
          <p:cNvSpPr txBox="1"/>
          <p:nvPr/>
        </p:nvSpPr>
        <p:spPr>
          <a:xfrm>
            <a:off x="511938" y="2251405"/>
            <a:ext cx="2466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/>
            </a:pPr>
            <a:r>
              <a:rPr lang="en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Since positive score + negetive score + neutral  score  = 1, drop neural scores</a:t>
            </a:r>
          </a:p>
        </p:txBody>
      </p:sp>
      <p:sp>
        <p:nvSpPr>
          <p:cNvPr id="8" name="îṩľîdè">
            <a:extLst>
              <a:ext uri="{FF2B5EF4-FFF2-40B4-BE49-F238E27FC236}">
                <a16:creationId xmlns:a16="http://schemas.microsoft.com/office/drawing/2014/main" id="{A6900274-3BC5-491B-B7D9-C8D69127AAEC}"/>
              </a:ext>
            </a:extLst>
          </p:cNvPr>
          <p:cNvSpPr txBox="1"/>
          <p:nvPr/>
        </p:nvSpPr>
        <p:spPr>
          <a:xfrm>
            <a:off x="511938" y="1912851"/>
            <a:ext cx="246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" sz="1600" b="1">
                <a:solidFill>
                  <a:schemeClr val="accent4"/>
                </a:solidFill>
                <a:latin typeface="+mn-lt"/>
                <a:ea typeface="Droid Serif"/>
                <a:cs typeface="Droid Serif"/>
              </a:rPr>
              <a:t>Avoid multicollinearity</a:t>
            </a:r>
            <a:endParaRPr lang="en" sz="1600">
              <a:solidFill>
                <a:schemeClr val="accent4"/>
              </a:solidFill>
              <a:latin typeface="+mn-lt"/>
              <a:ea typeface="Droid Serif"/>
              <a:cs typeface="Droid Serif"/>
            </a:endParaRPr>
          </a:p>
        </p:txBody>
      </p:sp>
      <p:sp>
        <p:nvSpPr>
          <p:cNvPr id="10" name="iṥ1íḍé">
            <a:extLst>
              <a:ext uri="{FF2B5EF4-FFF2-40B4-BE49-F238E27FC236}">
                <a16:creationId xmlns:a16="http://schemas.microsoft.com/office/drawing/2014/main" id="{918C98CE-02F3-4241-9F11-383685D29B38}"/>
              </a:ext>
            </a:extLst>
          </p:cNvPr>
          <p:cNvSpPr/>
          <p:nvPr/>
        </p:nvSpPr>
        <p:spPr>
          <a:xfrm>
            <a:off x="4482798" y="3695056"/>
            <a:ext cx="202406" cy="2024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08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2" name="iśḻîḍe">
            <a:extLst>
              <a:ext uri="{FF2B5EF4-FFF2-40B4-BE49-F238E27FC236}">
                <a16:creationId xmlns:a16="http://schemas.microsoft.com/office/drawing/2014/main" id="{E9B65E45-FA7B-492A-8650-7E1EEA53E4C3}"/>
              </a:ext>
            </a:extLst>
          </p:cNvPr>
          <p:cNvSpPr txBox="1"/>
          <p:nvPr/>
        </p:nvSpPr>
        <p:spPr>
          <a:xfrm>
            <a:off x="3350514" y="2251405"/>
            <a:ext cx="2466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/>
            </a:pPr>
            <a:r>
              <a:rPr lang="en" sz="1400" kern="0">
                <a:solidFill>
                  <a:schemeClr val="accent3"/>
                </a:solidFill>
                <a:latin typeface="+mn-lt"/>
              </a:rPr>
              <a:t>Drop features such as number of review, that has data leakage issues.</a:t>
            </a:r>
          </a:p>
        </p:txBody>
      </p:sp>
      <p:sp>
        <p:nvSpPr>
          <p:cNvPr id="13" name="îṧḷídè">
            <a:extLst>
              <a:ext uri="{FF2B5EF4-FFF2-40B4-BE49-F238E27FC236}">
                <a16:creationId xmlns:a16="http://schemas.microsoft.com/office/drawing/2014/main" id="{4E3F7CCB-3541-4F35-8EBD-0EC04B5FF876}"/>
              </a:ext>
            </a:extLst>
          </p:cNvPr>
          <p:cNvSpPr txBox="1"/>
          <p:nvPr/>
        </p:nvSpPr>
        <p:spPr>
          <a:xfrm>
            <a:off x="3253651" y="1912851"/>
            <a:ext cx="266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sz="1600" b="1">
                <a:solidFill>
                  <a:schemeClr val="accent4"/>
                </a:solidFill>
                <a:latin typeface="+mn-lt"/>
                <a:sym typeface="Droid Serif"/>
              </a:rPr>
              <a:t>Avoid reversed causality</a:t>
            </a:r>
            <a:endParaRPr lang="en" sz="1600" b="1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4" name="ï$ḷîďè">
            <a:extLst>
              <a:ext uri="{FF2B5EF4-FFF2-40B4-BE49-F238E27FC236}">
                <a16:creationId xmlns:a16="http://schemas.microsoft.com/office/drawing/2014/main" id="{A4835FD5-5540-459E-B1C0-ED3324509ACD}"/>
              </a:ext>
            </a:extLst>
          </p:cNvPr>
          <p:cNvSpPr/>
          <p:nvPr/>
        </p:nvSpPr>
        <p:spPr>
          <a:xfrm>
            <a:off x="7321122" y="3695056"/>
            <a:ext cx="202406" cy="202406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6" name="ïsḻîḍe">
            <a:extLst>
              <a:ext uri="{FF2B5EF4-FFF2-40B4-BE49-F238E27FC236}">
                <a16:creationId xmlns:a16="http://schemas.microsoft.com/office/drawing/2014/main" id="{E339C46A-AD14-4531-B944-12BB860AFC7A}"/>
              </a:ext>
            </a:extLst>
          </p:cNvPr>
          <p:cNvSpPr txBox="1"/>
          <p:nvPr/>
        </p:nvSpPr>
        <p:spPr>
          <a:xfrm>
            <a:off x="6188838" y="2251405"/>
            <a:ext cx="2466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/>
            </a:pPr>
            <a:r>
              <a:rPr lang="en-SG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C</a:t>
            </a:r>
            <a:r>
              <a:rPr lang="en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onvert the regression into classification: </a:t>
            </a:r>
          </a:p>
          <a:p>
            <a:pPr lvl="0" algn="ctr">
              <a:defRPr/>
            </a:pPr>
            <a:r>
              <a:rPr lang="en-SG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H</a:t>
            </a:r>
            <a:r>
              <a:rPr lang="en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igh class: 0%-10%</a:t>
            </a:r>
          </a:p>
          <a:p>
            <a:pPr lvl="0" algn="ctr">
              <a:defRPr/>
            </a:pPr>
            <a:r>
              <a:rPr lang="en-SG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M</a:t>
            </a:r>
            <a:r>
              <a:rPr lang="en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iddle class: 10%-40%</a:t>
            </a:r>
          </a:p>
          <a:p>
            <a:pPr lvl="0" algn="ctr">
              <a:defRPr/>
            </a:pPr>
            <a:r>
              <a:rPr lang="en-SG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L</a:t>
            </a:r>
            <a:r>
              <a:rPr lang="en" sz="1400" kern="0">
                <a:solidFill>
                  <a:schemeClr val="accent3"/>
                </a:solidFill>
                <a:latin typeface="+mn-lt"/>
                <a:ea typeface="Droid Serif"/>
                <a:cs typeface="Droid Serif"/>
              </a:rPr>
              <a:t>ow class: 40%-100%</a:t>
            </a:r>
          </a:p>
        </p:txBody>
      </p:sp>
      <p:sp>
        <p:nvSpPr>
          <p:cNvPr id="17" name="îṡḷïḍê">
            <a:extLst>
              <a:ext uri="{FF2B5EF4-FFF2-40B4-BE49-F238E27FC236}">
                <a16:creationId xmlns:a16="http://schemas.microsoft.com/office/drawing/2014/main" id="{5D7BE17C-DA58-4210-BBB3-13A0D4F16948}"/>
              </a:ext>
            </a:extLst>
          </p:cNvPr>
          <p:cNvSpPr txBox="1"/>
          <p:nvPr/>
        </p:nvSpPr>
        <p:spPr>
          <a:xfrm>
            <a:off x="6188838" y="1912851"/>
            <a:ext cx="246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" sz="1600" b="1">
                <a:solidFill>
                  <a:schemeClr val="accent4"/>
                </a:solidFill>
                <a:latin typeface="+mn-lt"/>
                <a:ea typeface="Droid Serif"/>
                <a:cs typeface="Droid Serif"/>
                <a:sym typeface="Droid Serif"/>
              </a:rPr>
              <a:t>Rank category</a:t>
            </a:r>
            <a:endParaRPr lang="en" sz="1600">
              <a:solidFill>
                <a:schemeClr val="accent4"/>
              </a:solidFill>
              <a:latin typeface="+mn-lt"/>
              <a:ea typeface="Droid Serif"/>
              <a:cs typeface="Droid Serif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2153BCA-BCC8-4BC9-895B-E503EA64F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675" y="1234274"/>
            <a:ext cx="509300" cy="5093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F722AB3-7320-4292-A84C-33392ED0A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9351" y="1302349"/>
            <a:ext cx="509300" cy="5093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228A993-2119-454D-B73F-FE604D2343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4884" y="1226209"/>
            <a:ext cx="601082" cy="6010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506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9F1A-1667-48A8-B28D-5385277D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37A77-FB67-4524-A2E2-5A308D780F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6" name="图示 7">
            <a:extLst>
              <a:ext uri="{FF2B5EF4-FFF2-40B4-BE49-F238E27FC236}">
                <a16:creationId xmlns:a16="http://schemas.microsoft.com/office/drawing/2014/main" id="{3FFF7B25-5EAF-4908-947F-96DFE0D47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956795"/>
              </p:ext>
            </p:extLst>
          </p:nvPr>
        </p:nvGraphicFramePr>
        <p:xfrm>
          <a:off x="647429" y="922085"/>
          <a:ext cx="299947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FD03A12-BBC5-4B6A-A56C-39547EA89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6784" y="1865896"/>
            <a:ext cx="284079" cy="28407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CD7244-F2A4-46E8-A66F-7D6A8F1E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01281"/>
              </p:ext>
            </p:extLst>
          </p:nvPr>
        </p:nvGraphicFramePr>
        <p:xfrm>
          <a:off x="4059123" y="922085"/>
          <a:ext cx="4272080" cy="1359963"/>
        </p:xfrm>
        <a:graphic>
          <a:graphicData uri="http://schemas.openxmlformats.org/drawingml/2006/table">
            <a:tbl>
              <a:tblPr/>
              <a:tblGrid>
                <a:gridCol w="1068020">
                  <a:extLst>
                    <a:ext uri="{9D8B030D-6E8A-4147-A177-3AD203B41FA5}">
                      <a16:colId xmlns:a16="http://schemas.microsoft.com/office/drawing/2014/main" val="4231685569"/>
                    </a:ext>
                  </a:extLst>
                </a:gridCol>
                <a:gridCol w="1068020">
                  <a:extLst>
                    <a:ext uri="{9D8B030D-6E8A-4147-A177-3AD203B41FA5}">
                      <a16:colId xmlns:a16="http://schemas.microsoft.com/office/drawing/2014/main" val="3626727857"/>
                    </a:ext>
                  </a:extLst>
                </a:gridCol>
                <a:gridCol w="1068020">
                  <a:extLst>
                    <a:ext uri="{9D8B030D-6E8A-4147-A177-3AD203B41FA5}">
                      <a16:colId xmlns:a16="http://schemas.microsoft.com/office/drawing/2014/main" val="93591145"/>
                    </a:ext>
                  </a:extLst>
                </a:gridCol>
                <a:gridCol w="1068020">
                  <a:extLst>
                    <a:ext uri="{9D8B030D-6E8A-4147-A177-3AD203B41FA5}">
                      <a16:colId xmlns:a16="http://schemas.microsoft.com/office/drawing/2014/main" val="2706000811"/>
                    </a:ext>
                  </a:extLst>
                </a:gridCol>
              </a:tblGrid>
              <a:tr h="265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Features: All Average by Product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3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19285"/>
                  </a:ext>
                </a:extLst>
              </a:tr>
              <a:tr h="4331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Sentiment from Package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3F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Hand Code Sentiment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3F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Mixed Features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3F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53639"/>
                  </a:ext>
                </a:extLst>
              </a:tr>
              <a:tr h="2618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Best model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XGBClassifier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XGBClassifier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 XGBClassifier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65096"/>
                  </a:ext>
                </a:extLst>
              </a:tr>
              <a:tr h="2165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Best score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0.64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0.64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0.65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00173"/>
                  </a:ext>
                </a:extLst>
              </a:tr>
              <a:tr h="1636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NN score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0.61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0.62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0.63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6327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5E64F8-C53B-4EB9-9FA2-802CB6B33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16563"/>
              </p:ext>
            </p:extLst>
          </p:nvPr>
        </p:nvGraphicFramePr>
        <p:xfrm>
          <a:off x="4059123" y="2571750"/>
          <a:ext cx="4272080" cy="1523352"/>
        </p:xfrm>
        <a:graphic>
          <a:graphicData uri="http://schemas.openxmlformats.org/drawingml/2006/table">
            <a:tbl>
              <a:tblPr/>
              <a:tblGrid>
                <a:gridCol w="1068020">
                  <a:extLst>
                    <a:ext uri="{9D8B030D-6E8A-4147-A177-3AD203B41FA5}">
                      <a16:colId xmlns:a16="http://schemas.microsoft.com/office/drawing/2014/main" val="2248605136"/>
                    </a:ext>
                  </a:extLst>
                </a:gridCol>
                <a:gridCol w="1068020">
                  <a:extLst>
                    <a:ext uri="{9D8B030D-6E8A-4147-A177-3AD203B41FA5}">
                      <a16:colId xmlns:a16="http://schemas.microsoft.com/office/drawing/2014/main" val="1382206898"/>
                    </a:ext>
                  </a:extLst>
                </a:gridCol>
                <a:gridCol w="1068020">
                  <a:extLst>
                    <a:ext uri="{9D8B030D-6E8A-4147-A177-3AD203B41FA5}">
                      <a16:colId xmlns:a16="http://schemas.microsoft.com/office/drawing/2014/main" val="2503692403"/>
                    </a:ext>
                  </a:extLst>
                </a:gridCol>
                <a:gridCol w="1068020">
                  <a:extLst>
                    <a:ext uri="{9D8B030D-6E8A-4147-A177-3AD203B41FA5}">
                      <a16:colId xmlns:a16="http://schemas.microsoft.com/office/drawing/2014/main" val="4111982610"/>
                    </a:ext>
                  </a:extLst>
                </a:gridCol>
              </a:tblGrid>
              <a:tr h="2557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Features: Average on Positive Numbers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3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70202"/>
                  </a:ext>
                </a:extLst>
              </a:tr>
              <a:tr h="5114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Sentiment from Package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3F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Hand Code Sentiment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3F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Mixed Features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3F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62627"/>
                  </a:ext>
                </a:extLst>
              </a:tr>
              <a:tr h="307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Best model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XGBClassifier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 XGBClassifier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 XGBClassifier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5060"/>
                  </a:ext>
                </a:extLst>
              </a:tr>
              <a:tr h="2557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Best score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0.65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0.63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0.64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20339"/>
                  </a:ext>
                </a:extLst>
              </a:tr>
              <a:tr h="1278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NN score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0.61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0.62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0.61</a:t>
                      </a: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4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70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F73A-A6EB-48C2-A5F9-92250915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– predictability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2B8EA-C4F7-4FE2-8069-52AB7B9B9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D4217E-5173-452F-A22D-F79140D4A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1368"/>
              </p:ext>
            </p:extLst>
          </p:nvPr>
        </p:nvGraphicFramePr>
        <p:xfrm>
          <a:off x="1406352" y="2850813"/>
          <a:ext cx="5014674" cy="1258787"/>
        </p:xfrm>
        <a:graphic>
          <a:graphicData uri="http://schemas.openxmlformats.org/drawingml/2006/table">
            <a:tbl>
              <a:tblPr firstRow="1" firstCol="1" bandRow="1">
                <a:tableStyleId>{B9D65BA1-6D69-4548-B479-736EBF70C33D}</a:tableStyleId>
              </a:tblPr>
              <a:tblGrid>
                <a:gridCol w="1604598">
                  <a:extLst>
                    <a:ext uri="{9D8B030D-6E8A-4147-A177-3AD203B41FA5}">
                      <a16:colId xmlns:a16="http://schemas.microsoft.com/office/drawing/2014/main" val="2150079340"/>
                    </a:ext>
                  </a:extLst>
                </a:gridCol>
                <a:gridCol w="1136692">
                  <a:extLst>
                    <a:ext uri="{9D8B030D-6E8A-4147-A177-3AD203B41FA5}">
                      <a16:colId xmlns:a16="http://schemas.microsoft.com/office/drawing/2014/main" val="3574219472"/>
                    </a:ext>
                  </a:extLst>
                </a:gridCol>
                <a:gridCol w="1136692">
                  <a:extLst>
                    <a:ext uri="{9D8B030D-6E8A-4147-A177-3AD203B41FA5}">
                      <a16:colId xmlns:a16="http://schemas.microsoft.com/office/drawing/2014/main" val="2226559952"/>
                    </a:ext>
                  </a:extLst>
                </a:gridCol>
                <a:gridCol w="1136692">
                  <a:extLst>
                    <a:ext uri="{9D8B030D-6E8A-4147-A177-3AD203B41FA5}">
                      <a16:colId xmlns:a16="http://schemas.microsoft.com/office/drawing/2014/main" val="3388181339"/>
                    </a:ext>
                  </a:extLst>
                </a:gridCol>
              </a:tblGrid>
              <a:tr h="316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20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SG" sz="1200">
                          <a:solidFill>
                            <a:schemeClr val="bg1"/>
                          </a:solidFill>
                          <a:effectLst/>
                        </a:rPr>
                        <a:t>ass</a:t>
                      </a:r>
                      <a:endParaRPr lang="en-S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S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S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S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79012"/>
                  </a:ext>
                </a:extLst>
              </a:tr>
              <a:tr h="313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Low class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0.71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0.86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0.78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53320"/>
                  </a:ext>
                </a:extLst>
              </a:tr>
              <a:tr h="313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Middle class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0.47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0.34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0.39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802455"/>
                  </a:ext>
                </a:extLst>
              </a:tr>
              <a:tr h="313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04545" algn="l"/>
                          <a:tab pos="939800" algn="r"/>
                        </a:tabLst>
                      </a:pPr>
                      <a:r>
                        <a:rPr lang="en-SG" sz="1100">
                          <a:effectLst/>
                        </a:rPr>
                        <a:t>High class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0.59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0.34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0.43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4411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221E6F0-7C23-41C5-B41E-57798F9BF888}"/>
              </a:ext>
            </a:extLst>
          </p:cNvPr>
          <p:cNvSpPr/>
          <p:nvPr/>
        </p:nvSpPr>
        <p:spPr>
          <a:xfrm>
            <a:off x="1592364" y="1277682"/>
            <a:ext cx="1934603" cy="360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Prediction baseline: 60%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BA478-FB01-474F-A535-EBD396C8C214}"/>
              </a:ext>
            </a:extLst>
          </p:cNvPr>
          <p:cNvSpPr/>
          <p:nvPr/>
        </p:nvSpPr>
        <p:spPr>
          <a:xfrm>
            <a:off x="4007087" y="1277682"/>
            <a:ext cx="1934603" cy="360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Model performance: 65%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03A765-D952-4560-ADCD-0B33CAD3E5AD}"/>
              </a:ext>
            </a:extLst>
          </p:cNvPr>
          <p:cNvSpPr/>
          <p:nvPr/>
        </p:nvSpPr>
        <p:spPr>
          <a:xfrm>
            <a:off x="3614627" y="1367757"/>
            <a:ext cx="288000" cy="18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F8EFA-8FAC-4888-84D6-9F3BF191A16E}"/>
              </a:ext>
            </a:extLst>
          </p:cNvPr>
          <p:cNvSpPr/>
          <p:nvPr/>
        </p:nvSpPr>
        <p:spPr>
          <a:xfrm>
            <a:off x="6671215" y="1142181"/>
            <a:ext cx="2048042" cy="296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accent4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model can accurately predict lower class products using sentiment and keywords. However, the model is struggling on classifying the middle- and high-class products. </a:t>
            </a:r>
            <a:endParaRPr lang="en-SG">
              <a:solidFill>
                <a:schemeClr val="accent4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SG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BEADC-01E2-4F50-92E7-C555808118A1}"/>
              </a:ext>
            </a:extLst>
          </p:cNvPr>
          <p:cNvSpPr txBox="1"/>
          <p:nvPr/>
        </p:nvSpPr>
        <p:spPr>
          <a:xfrm>
            <a:off x="1592364" y="1717232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Top classes has 60% of the population</a:t>
            </a:r>
            <a:endParaRPr lang="en-SG" sz="11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AE5FB-94EE-47DA-A229-F7E8949D1E9F}"/>
              </a:ext>
            </a:extLst>
          </p:cNvPr>
          <p:cNvSpPr/>
          <p:nvPr/>
        </p:nvSpPr>
        <p:spPr>
          <a:xfrm>
            <a:off x="3938334" y="1717232"/>
            <a:ext cx="26607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Features: all average by product, with mixed features</a:t>
            </a:r>
            <a:endParaRPr lang="en-SG" sz="11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Model: XGBoostClassifier</a:t>
            </a:r>
            <a:endParaRPr lang="en-SG" sz="1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DB6965-078B-4DF4-A438-0C9D54EA524E}"/>
              </a:ext>
            </a:extLst>
          </p:cNvPr>
          <p:cNvCxnSpPr/>
          <p:nvPr/>
        </p:nvCxnSpPr>
        <p:spPr>
          <a:xfrm flipH="1">
            <a:off x="1244597" y="1058779"/>
            <a:ext cx="0" cy="33141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8C83058-D5E0-49B3-AC89-048DE650EF27}"/>
              </a:ext>
            </a:extLst>
          </p:cNvPr>
          <p:cNvSpPr/>
          <p:nvPr/>
        </p:nvSpPr>
        <p:spPr>
          <a:xfrm>
            <a:off x="1190597" y="1447968"/>
            <a:ext cx="108000" cy="108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8D4673-686E-4765-8825-B6650B648808}"/>
              </a:ext>
            </a:extLst>
          </p:cNvPr>
          <p:cNvSpPr/>
          <p:nvPr/>
        </p:nvSpPr>
        <p:spPr>
          <a:xfrm>
            <a:off x="1190597" y="3158596"/>
            <a:ext cx="108000" cy="108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42DBC-380B-4B19-B1BA-066B39F11812}"/>
              </a:ext>
            </a:extLst>
          </p:cNvPr>
          <p:cNvSpPr/>
          <p:nvPr/>
        </p:nvSpPr>
        <p:spPr>
          <a:xfrm>
            <a:off x="1406352" y="1142181"/>
            <a:ext cx="5014687" cy="1258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1F084-EE13-434B-8805-6A52A0C0D458}"/>
              </a:ext>
            </a:extLst>
          </p:cNvPr>
          <p:cNvSpPr txBox="1"/>
          <p:nvPr/>
        </p:nvSpPr>
        <p:spPr>
          <a:xfrm>
            <a:off x="184788" y="1302428"/>
            <a:ext cx="11493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i="1">
                <a:solidFill>
                  <a:schemeClr val="accent6"/>
                </a:solidFill>
              </a:rPr>
              <a:t>Prediction improvement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CFAAD-49FD-45FA-9A0E-5186AE806200}"/>
              </a:ext>
            </a:extLst>
          </p:cNvPr>
          <p:cNvSpPr txBox="1"/>
          <p:nvPr/>
        </p:nvSpPr>
        <p:spPr>
          <a:xfrm>
            <a:off x="169303" y="3058847"/>
            <a:ext cx="1149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i="1">
                <a:solidFill>
                  <a:schemeClr val="accent6"/>
                </a:solidFill>
              </a:rPr>
              <a:t>Classification achievements</a:t>
            </a:r>
          </a:p>
        </p:txBody>
      </p:sp>
    </p:spTree>
    <p:extLst>
      <p:ext uri="{BB962C8B-B14F-4D97-AF65-F5344CB8AC3E}">
        <p14:creationId xmlns:p14="http://schemas.microsoft.com/office/powerpoint/2010/main" val="383613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08CE-EFC2-4285-9756-817E5CD5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Insights –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A1AB-D1FB-41B8-B2E5-F2CE839C9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2B1526-C89C-4AB5-9271-48A3FA9B8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711"/>
              </p:ext>
            </p:extLst>
          </p:nvPr>
        </p:nvGraphicFramePr>
        <p:xfrm>
          <a:off x="511609" y="1208800"/>
          <a:ext cx="5760854" cy="2788485"/>
        </p:xfrm>
        <a:graphic>
          <a:graphicData uri="http://schemas.openxmlformats.org/drawingml/2006/table">
            <a:tbl>
              <a:tblPr firstRow="1" firstCol="1" bandRow="1">
                <a:tableStyleId>{B9D65BA1-6D69-4548-B479-736EBF70C33D}</a:tableStyleId>
              </a:tblPr>
              <a:tblGrid>
                <a:gridCol w="1812889">
                  <a:extLst>
                    <a:ext uri="{9D8B030D-6E8A-4147-A177-3AD203B41FA5}">
                      <a16:colId xmlns:a16="http://schemas.microsoft.com/office/drawing/2014/main" val="2110835977"/>
                    </a:ext>
                  </a:extLst>
                </a:gridCol>
                <a:gridCol w="844810">
                  <a:extLst>
                    <a:ext uri="{9D8B030D-6E8A-4147-A177-3AD203B41FA5}">
                      <a16:colId xmlns:a16="http://schemas.microsoft.com/office/drawing/2014/main" val="875305403"/>
                    </a:ext>
                  </a:extLst>
                </a:gridCol>
                <a:gridCol w="2231534">
                  <a:extLst>
                    <a:ext uri="{9D8B030D-6E8A-4147-A177-3AD203B41FA5}">
                      <a16:colId xmlns:a16="http://schemas.microsoft.com/office/drawing/2014/main" val="2776359345"/>
                    </a:ext>
                  </a:extLst>
                </a:gridCol>
                <a:gridCol w="871621">
                  <a:extLst>
                    <a:ext uri="{9D8B030D-6E8A-4147-A177-3AD203B41FA5}">
                      <a16:colId xmlns:a16="http://schemas.microsoft.com/office/drawing/2014/main" val="3240835466"/>
                    </a:ext>
                  </a:extLst>
                </a:gridCol>
              </a:tblGrid>
              <a:tr h="2343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endParaRPr lang="en-S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Type</a:t>
                      </a:r>
                      <a:endParaRPr lang="en-S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Explanation</a:t>
                      </a:r>
                      <a:endParaRPr lang="en-S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Importance</a:t>
                      </a:r>
                      <a:endParaRPr lang="en-S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00670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pos_price_package_avg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Sentiment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on price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3.87%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254230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neg_price_avg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Sentiment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Negative on price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3.18%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230403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r_func_repair_avg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Keywords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Contains repair function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3.12%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658624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polarity_price_avg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Sentiment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Polarity score on price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2.37%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4607856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neg_service_package_avg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Sentiment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Negative on service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2.29%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7561747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pos_delivery_avg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Sentiment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on delivery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1.99%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5880696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r_func_cleansing_avg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Keywords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Contains cleansing function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1.92%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7280480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r_func_dandruff_avg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Keywords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Contains dandruff removal function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1.89%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2008587"/>
                  </a:ext>
                </a:extLst>
              </a:tr>
              <a:tr h="4450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pos_shipment_package_avg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Sentiment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on shipment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1.80%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095571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polarity_service_avg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Sentiment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Polarity score on service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1.74%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0275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BA8F510-DC8A-4F8E-8CF0-9EED8FE52E63}"/>
              </a:ext>
            </a:extLst>
          </p:cNvPr>
          <p:cNvSpPr/>
          <p:nvPr/>
        </p:nvSpPr>
        <p:spPr>
          <a:xfrm>
            <a:off x="6406147" y="997451"/>
            <a:ext cx="2183465" cy="3116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>
                <a:solidFill>
                  <a:schemeClr val="accent4"/>
                </a:solidFill>
              </a:rPr>
              <a:t>Sentiment wise, a reasonable pricing, a high-quality customer service, and an effective delivery are the key to success.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>
                <a:solidFill>
                  <a:schemeClr val="accent4"/>
                </a:solidFill>
              </a:rPr>
              <a:t>Product function wise, hair-repair, hair-cleansing, and dandruff removal are the top functions that influence the product ranking</a:t>
            </a:r>
            <a:endParaRPr lang="en-SG" sz="1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2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355E-E298-4517-9F09-0AEDF6B6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Future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B431-EE20-4F9C-9625-BDADE67007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F75B92D9-8F4F-4836-B799-48B43D3C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23" y="300386"/>
            <a:ext cx="3635219" cy="4542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B24A59-F628-4904-911D-B23B20C60BE5}"/>
              </a:ext>
            </a:extLst>
          </p:cNvPr>
          <p:cNvSpPr txBox="1"/>
          <p:nvPr/>
        </p:nvSpPr>
        <p:spPr>
          <a:xfrm>
            <a:off x="439919" y="781246"/>
            <a:ext cx="4363695" cy="891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b="1">
                <a:solidFill>
                  <a:schemeClr val="accent2"/>
                </a:solidFill>
              </a:rPr>
              <a:t>Advanced sentiment analysis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accent3"/>
                </a:solidFill>
              </a:rPr>
              <a:t>Explore other advanced sentiment analysis approaches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accent3"/>
                </a:solidFill>
              </a:rPr>
              <a:t>Update sentiment analysis with recent online review behaviours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33CDB-B5DA-44AF-93B0-74A2C8DA9C0F}"/>
              </a:ext>
            </a:extLst>
          </p:cNvPr>
          <p:cNvSpPr txBox="1"/>
          <p:nvPr/>
        </p:nvSpPr>
        <p:spPr>
          <a:xfrm>
            <a:off x="439919" y="1987683"/>
            <a:ext cx="4797100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b="1">
                <a:solidFill>
                  <a:schemeClr val="accent2"/>
                </a:solidFill>
              </a:rPr>
              <a:t>Integrate the analysis with other eCommerce analysis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accent3"/>
                </a:solidFill>
              </a:rPr>
              <a:t>Combine the review analysis with other eCommerce considerations such as pricing, product distributions, and advertisements.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3E162-6E56-4F4C-85C0-8C28BE506999}"/>
              </a:ext>
            </a:extLst>
          </p:cNvPr>
          <p:cNvSpPr txBox="1"/>
          <p:nvPr/>
        </p:nvSpPr>
        <p:spPr>
          <a:xfrm>
            <a:off x="439919" y="3194119"/>
            <a:ext cx="4272546" cy="11458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SG" b="1">
                <a:solidFill>
                  <a:schemeClr val="accent2"/>
                </a:solidFill>
              </a:rPr>
              <a:t>Individual level prediction explanations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accent3"/>
                </a:solidFill>
              </a:rPr>
              <a:t>Each product’s ranking potentials could be different. Therefore, individual predictions such as LIME/Sharpley value could be applied. </a:t>
            </a:r>
          </a:p>
        </p:txBody>
      </p:sp>
    </p:spTree>
    <p:extLst>
      <p:ext uri="{BB962C8B-B14F-4D97-AF65-F5344CB8AC3E}">
        <p14:creationId xmlns:p14="http://schemas.microsoft.com/office/powerpoint/2010/main" val="196276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181E-9CF6-42EA-9363-7A3B4DCB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1A96-7F0C-4D08-8E6E-624265D3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5" y="956004"/>
            <a:ext cx="7680618" cy="2965500"/>
          </a:xfrm>
        </p:spPr>
        <p:txBody>
          <a:bodyPr/>
          <a:lstStyle/>
          <a:p>
            <a:pPr marL="91440" indent="-91440" algn="just">
              <a:lnSpc>
                <a:spcPts val="1100"/>
              </a:lnSpc>
              <a:spcAft>
                <a:spcPts val="600"/>
              </a:spcAft>
            </a:pPr>
            <a:r>
              <a:rPr lang="de-DE" sz="14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Devlin, J., Chang, M. W., Lee, K., &amp; Toutanova, K. (2018). Bert: Pre-training of deep bidirectional transformers for language understanding. arXiv preprint arXiv:1810.04805.</a:t>
            </a:r>
            <a:endParaRPr lang="en-SG" sz="140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" indent="-91440" algn="just">
              <a:lnSpc>
                <a:spcPts val="1100"/>
              </a:lnSpc>
              <a:spcAft>
                <a:spcPts val="600"/>
              </a:spcAft>
            </a:pPr>
            <a:r>
              <a:rPr lang="de-DE" sz="14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Fan, S., Yao, J., Sun, Y., &amp; Zhan, Y. (2020). A Summary of Aspect-based Sentiment Analysis. Journal of Physics: Conference Series, 1624, 022051. </a:t>
            </a:r>
            <a:r>
              <a:rPr lang="de-DE" sz="14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3"/>
              </a:rPr>
              <a:t>https://doi.org/10.1088/1742-6596/1624/2/022051</a:t>
            </a:r>
            <a:endParaRPr lang="en-SG" sz="140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" indent="-91440" algn="just">
              <a:lnSpc>
                <a:spcPts val="1100"/>
              </a:lnSpc>
              <a:spcAft>
                <a:spcPts val="600"/>
              </a:spcAft>
            </a:pPr>
            <a:r>
              <a:rPr lang="en-SG" sz="14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Liu, B. (2012). Sentiment Analysis and Opinion Mining. Synthesis Lectures on Human Language Technologies, 5(1), 1–167. </a:t>
            </a:r>
            <a:r>
              <a:rPr lang="en-SG" sz="14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4"/>
              </a:rPr>
              <a:t>https://doi.org/10.2200/s00416ed1v01y201204hlt016</a:t>
            </a:r>
            <a:endParaRPr lang="en-SG" sz="140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" indent="-91440" algn="just">
              <a:lnSpc>
                <a:spcPts val="1100"/>
              </a:lnSpc>
              <a:spcAft>
                <a:spcPts val="600"/>
              </a:spcAft>
            </a:pPr>
            <a:r>
              <a:rPr lang="de-DE" sz="14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Scalac, &amp; Rolczyński, R. ł. (2021, March). Do You Trust in Aspect-Based Sentiment Analysis? Testing and Explaining Model Behaviors. </a:t>
            </a:r>
            <a:r>
              <a:rPr lang="de-DE" sz="14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5"/>
              </a:rPr>
              <a:t>https://rafalrolczynski.com/2021/03/07/aspect-based-sentiment-analysis/</a:t>
            </a:r>
            <a:endParaRPr lang="en-SG" sz="140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" indent="-91440" algn="just">
              <a:lnSpc>
                <a:spcPts val="1100"/>
              </a:lnSpc>
              <a:spcAft>
                <a:spcPts val="600"/>
              </a:spcAft>
            </a:pPr>
            <a:r>
              <a:rPr lang="de-DE" sz="14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Radford, A., Wu, J., Child, R., Luan, D., Amodei, D., &amp; Sutskever, I. (2019). Language models are unsupervised multitask learners. OpenAI blog, 1(8), 9.</a:t>
            </a:r>
            <a:endParaRPr lang="en-SG" sz="140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" indent="-91440" algn="just">
              <a:lnSpc>
                <a:spcPts val="1100"/>
              </a:lnSpc>
              <a:spcAft>
                <a:spcPts val="600"/>
              </a:spcAft>
            </a:pPr>
            <a:r>
              <a:rPr lang="en-GB" sz="14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Tang, T. Y., Fang, E. E., &amp; Wang, F. (2014). Is Neutral Really Neutral? The Effects of Neutral User-Generated Content on Product Sales. Journal of Marketing, 78(4), 41–58. </a:t>
            </a:r>
            <a:r>
              <a:rPr lang="en-GB" sz="14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hlinkClick r:id="rId6"/>
              </a:rPr>
              <a:t>https://doi.org/10.1509/jm.13.0301</a:t>
            </a:r>
            <a:endParaRPr lang="en-SG" sz="140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62131-F21B-41B4-A210-194A99E8EC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511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692-0E4C-4D2F-9EE5-0BCF287F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C54C5-3D85-41E5-ABF7-1D76B0B4D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22" name="ïṣḷïḋé">
            <a:extLst>
              <a:ext uri="{FF2B5EF4-FFF2-40B4-BE49-F238E27FC236}">
                <a16:creationId xmlns:a16="http://schemas.microsoft.com/office/drawing/2014/main" id="{F016C24A-E10D-41BF-A364-0E59C85D433B}"/>
              </a:ext>
            </a:extLst>
          </p:cNvPr>
          <p:cNvSpPr/>
          <p:nvPr/>
        </p:nvSpPr>
        <p:spPr>
          <a:xfrm>
            <a:off x="6191453" y="898259"/>
            <a:ext cx="2447721" cy="3438455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en-GB" sz="2000" b="1">
              <a:solidFill>
                <a:schemeClr val="bg1"/>
              </a:solidFill>
            </a:endParaRPr>
          </a:p>
        </p:txBody>
      </p:sp>
      <p:cxnSp>
        <p:nvCxnSpPr>
          <p:cNvPr id="24" name="iśļíḋe">
            <a:extLst>
              <a:ext uri="{FF2B5EF4-FFF2-40B4-BE49-F238E27FC236}">
                <a16:creationId xmlns:a16="http://schemas.microsoft.com/office/drawing/2014/main" id="{15406669-75FD-4BE0-A0E8-9141CFB21911}"/>
              </a:ext>
            </a:extLst>
          </p:cNvPr>
          <p:cNvCxnSpPr>
            <a:cxnSpLocks/>
          </p:cNvCxnSpPr>
          <p:nvPr/>
        </p:nvCxnSpPr>
        <p:spPr>
          <a:xfrm rot="5400000">
            <a:off x="6722631" y="883002"/>
            <a:ext cx="0" cy="448383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bevel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îś1îďè">
            <a:extLst>
              <a:ext uri="{FF2B5EF4-FFF2-40B4-BE49-F238E27FC236}">
                <a16:creationId xmlns:a16="http://schemas.microsoft.com/office/drawing/2014/main" id="{E1D5E730-031F-498C-94B2-5A0F9067FC5F}"/>
              </a:ext>
            </a:extLst>
          </p:cNvPr>
          <p:cNvSpPr txBox="1"/>
          <p:nvPr/>
        </p:nvSpPr>
        <p:spPr>
          <a:xfrm>
            <a:off x="6361997" y="1240748"/>
            <a:ext cx="210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>
                <a:solidFill>
                  <a:schemeClr val="accent2">
                    <a:lumMod val="75000"/>
                  </a:schemeClr>
                </a:solidFill>
              </a:rPr>
              <a:t>From review to product ratings</a:t>
            </a:r>
          </a:p>
        </p:txBody>
      </p:sp>
      <p:sp>
        <p:nvSpPr>
          <p:cNvPr id="26" name="îs1iḍê">
            <a:extLst>
              <a:ext uri="{FF2B5EF4-FFF2-40B4-BE49-F238E27FC236}">
                <a16:creationId xmlns:a16="http://schemas.microsoft.com/office/drawing/2014/main" id="{934E2910-4FFC-4B9C-A53E-BAF25BD6405A}"/>
              </a:ext>
            </a:extLst>
          </p:cNvPr>
          <p:cNvSpPr txBox="1"/>
          <p:nvPr/>
        </p:nvSpPr>
        <p:spPr>
          <a:xfrm>
            <a:off x="6361997" y="1997315"/>
            <a:ext cx="2106634" cy="99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/>
              <a:t>Therefore, the study is focused on analyzing how platform reviews would affect product rating, and providing key insights for brands to better manage their products</a:t>
            </a:r>
            <a:endParaRPr lang="en-GB" altLang="zh-CN" sz="1000"/>
          </a:p>
        </p:txBody>
      </p:sp>
      <p:sp>
        <p:nvSpPr>
          <p:cNvPr id="16" name="ïṥḷíďé">
            <a:extLst>
              <a:ext uri="{FF2B5EF4-FFF2-40B4-BE49-F238E27FC236}">
                <a16:creationId xmlns:a16="http://schemas.microsoft.com/office/drawing/2014/main" id="{45EFDE0C-F532-409C-BEFE-FA41F7EB3C2B}"/>
              </a:ext>
            </a:extLst>
          </p:cNvPr>
          <p:cNvSpPr/>
          <p:nvPr/>
        </p:nvSpPr>
        <p:spPr>
          <a:xfrm>
            <a:off x="3343376" y="898259"/>
            <a:ext cx="2447721" cy="3438455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en-GB" sz="2000" b="1">
              <a:solidFill>
                <a:schemeClr val="bg1"/>
              </a:solidFill>
            </a:endParaRPr>
          </a:p>
        </p:txBody>
      </p:sp>
      <p:cxnSp>
        <p:nvCxnSpPr>
          <p:cNvPr id="18" name="íṧľíďè">
            <a:extLst>
              <a:ext uri="{FF2B5EF4-FFF2-40B4-BE49-F238E27FC236}">
                <a16:creationId xmlns:a16="http://schemas.microsoft.com/office/drawing/2014/main" id="{25A5FD8B-7151-4AD2-BCDC-4F010B82178C}"/>
              </a:ext>
            </a:extLst>
          </p:cNvPr>
          <p:cNvCxnSpPr>
            <a:cxnSpLocks/>
          </p:cNvCxnSpPr>
          <p:nvPr/>
        </p:nvCxnSpPr>
        <p:spPr>
          <a:xfrm rot="5400000">
            <a:off x="3874554" y="883002"/>
            <a:ext cx="0" cy="448383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bevel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iṧḻïḋé">
            <a:extLst>
              <a:ext uri="{FF2B5EF4-FFF2-40B4-BE49-F238E27FC236}">
                <a16:creationId xmlns:a16="http://schemas.microsoft.com/office/drawing/2014/main" id="{C2179708-2DB1-42DC-84A9-4129ED87DAF4}"/>
              </a:ext>
            </a:extLst>
          </p:cNvPr>
          <p:cNvSpPr txBox="1"/>
          <p:nvPr/>
        </p:nvSpPr>
        <p:spPr>
          <a:xfrm>
            <a:off x="3513920" y="1240748"/>
            <a:ext cx="210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>
                <a:solidFill>
                  <a:schemeClr val="accent2">
                    <a:lumMod val="75000"/>
                  </a:schemeClr>
                </a:solidFill>
              </a:rPr>
              <a:t>R&amp;R is important to eCommerce</a:t>
            </a:r>
          </a:p>
        </p:txBody>
      </p:sp>
      <p:sp>
        <p:nvSpPr>
          <p:cNvPr id="20" name="ísļïḑé">
            <a:extLst>
              <a:ext uri="{FF2B5EF4-FFF2-40B4-BE49-F238E27FC236}">
                <a16:creationId xmlns:a16="http://schemas.microsoft.com/office/drawing/2014/main" id="{EEB69A22-EA82-4C98-B600-B3416F595188}"/>
              </a:ext>
            </a:extLst>
          </p:cNvPr>
          <p:cNvSpPr txBox="1"/>
          <p:nvPr/>
        </p:nvSpPr>
        <p:spPr>
          <a:xfrm>
            <a:off x="3513920" y="1997315"/>
            <a:ext cx="2106634" cy="99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zh-CN" sz="1000"/>
              <a:t>Ratings &amp; reviews is considered as one of the most important aspects that eCommerce brands would use to validate their business success</a:t>
            </a:r>
          </a:p>
        </p:txBody>
      </p:sp>
      <p:sp>
        <p:nvSpPr>
          <p:cNvPr id="10" name="íṥľîḍè">
            <a:extLst>
              <a:ext uri="{FF2B5EF4-FFF2-40B4-BE49-F238E27FC236}">
                <a16:creationId xmlns:a16="http://schemas.microsoft.com/office/drawing/2014/main" id="{F847D277-06DF-47B1-9470-A8CB500F4269}"/>
              </a:ext>
            </a:extLst>
          </p:cNvPr>
          <p:cNvSpPr/>
          <p:nvPr/>
        </p:nvSpPr>
        <p:spPr>
          <a:xfrm>
            <a:off x="495300" y="898259"/>
            <a:ext cx="2447721" cy="3438455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en-GB" sz="2000" b="1">
              <a:solidFill>
                <a:schemeClr val="bg1"/>
              </a:solidFill>
            </a:endParaRPr>
          </a:p>
        </p:txBody>
      </p:sp>
      <p:cxnSp>
        <p:nvCxnSpPr>
          <p:cNvPr id="12" name="iṣ1ïḋé">
            <a:extLst>
              <a:ext uri="{FF2B5EF4-FFF2-40B4-BE49-F238E27FC236}">
                <a16:creationId xmlns:a16="http://schemas.microsoft.com/office/drawing/2014/main" id="{3A5FA036-1875-4D04-A356-E3137E159015}"/>
              </a:ext>
            </a:extLst>
          </p:cNvPr>
          <p:cNvCxnSpPr>
            <a:cxnSpLocks/>
          </p:cNvCxnSpPr>
          <p:nvPr/>
        </p:nvCxnSpPr>
        <p:spPr>
          <a:xfrm rot="5400000">
            <a:off x="1034905" y="853747"/>
            <a:ext cx="0" cy="44838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íṩḷîdé">
            <a:extLst>
              <a:ext uri="{FF2B5EF4-FFF2-40B4-BE49-F238E27FC236}">
                <a16:creationId xmlns:a16="http://schemas.microsoft.com/office/drawing/2014/main" id="{965667CE-7DA6-489B-A065-2A24BEAA23DE}"/>
              </a:ext>
            </a:extLst>
          </p:cNvPr>
          <p:cNvSpPr txBox="1"/>
          <p:nvPr/>
        </p:nvSpPr>
        <p:spPr>
          <a:xfrm>
            <a:off x="665844" y="1240748"/>
            <a:ext cx="210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>
                <a:solidFill>
                  <a:schemeClr val="accent2">
                    <a:lumMod val="75000"/>
                  </a:schemeClr>
                </a:solidFill>
              </a:rPr>
              <a:t>eCommerce is booming</a:t>
            </a:r>
          </a:p>
        </p:txBody>
      </p:sp>
      <p:sp>
        <p:nvSpPr>
          <p:cNvPr id="14" name="iṣlîḍé">
            <a:extLst>
              <a:ext uri="{FF2B5EF4-FFF2-40B4-BE49-F238E27FC236}">
                <a16:creationId xmlns:a16="http://schemas.microsoft.com/office/drawing/2014/main" id="{7D3F5BC6-4C2A-40EB-A6A8-C3F513D59896}"/>
              </a:ext>
            </a:extLst>
          </p:cNvPr>
          <p:cNvSpPr txBox="1"/>
          <p:nvPr/>
        </p:nvSpPr>
        <p:spPr>
          <a:xfrm>
            <a:off x="665844" y="1997315"/>
            <a:ext cx="2106634" cy="11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zh-CN" sz="1000"/>
              <a:t>Nowadays, consumers shop more often online than offline,</a:t>
            </a:r>
            <a:r>
              <a:rPr lang="en-US" altLang="zh-CN" sz="1000"/>
              <a:t> in 2020, e-Commerce share of total global retail sales will reach 16.1%, and the number is set to reach 22% by 2023.</a:t>
            </a:r>
            <a:endParaRPr lang="en-GB" altLang="zh-CN" sz="1000"/>
          </a:p>
        </p:txBody>
      </p:sp>
      <p:sp>
        <p:nvSpPr>
          <p:cNvPr id="28" name="išlïḍe">
            <a:extLst>
              <a:ext uri="{FF2B5EF4-FFF2-40B4-BE49-F238E27FC236}">
                <a16:creationId xmlns:a16="http://schemas.microsoft.com/office/drawing/2014/main" id="{BA0C1228-A9F8-4A04-A1E9-2B64F3113AE1}"/>
              </a:ext>
            </a:extLst>
          </p:cNvPr>
          <p:cNvSpPr/>
          <p:nvPr/>
        </p:nvSpPr>
        <p:spPr>
          <a:xfrm rot="18819964">
            <a:off x="2605433" y="651538"/>
            <a:ext cx="978991" cy="978991"/>
          </a:xfrm>
          <a:prstGeom prst="arc">
            <a:avLst>
              <a:gd name="adj1" fmla="val 16187256"/>
              <a:gd name="adj2" fmla="val 726099"/>
            </a:avLst>
          </a:prstGeom>
          <a:ln w="57150" cap="rnd">
            <a:gradFill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2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12000000" scaled="0"/>
            </a:gradFill>
            <a:round/>
            <a:headEnd w="lg" len="lg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ïṡḷíḍé">
            <a:extLst>
              <a:ext uri="{FF2B5EF4-FFF2-40B4-BE49-F238E27FC236}">
                <a16:creationId xmlns:a16="http://schemas.microsoft.com/office/drawing/2014/main" id="{B5759023-2A54-425F-8318-C6257B881C3D}"/>
              </a:ext>
            </a:extLst>
          </p:cNvPr>
          <p:cNvSpPr/>
          <p:nvPr/>
        </p:nvSpPr>
        <p:spPr>
          <a:xfrm rot="18819964">
            <a:off x="5437787" y="638975"/>
            <a:ext cx="978991" cy="978991"/>
          </a:xfrm>
          <a:prstGeom prst="arc">
            <a:avLst>
              <a:gd name="adj1" fmla="val 16187256"/>
              <a:gd name="adj2" fmla="val 726099"/>
            </a:avLst>
          </a:prstGeom>
          <a:ln w="57150" cap="rnd">
            <a:gradFill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2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12000000" scaled="0"/>
            </a:gradFill>
            <a:round/>
            <a:headEnd w="lg" len="lg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32" descr="A picture containing text, outdoor, building, street&#10;&#10;Description automatically generated">
            <a:extLst>
              <a:ext uri="{FF2B5EF4-FFF2-40B4-BE49-F238E27FC236}">
                <a16:creationId xmlns:a16="http://schemas.microsoft.com/office/drawing/2014/main" id="{D470F04F-F4CC-448C-9C50-D4E0F96D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75" y="3174214"/>
            <a:ext cx="1728000" cy="972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9253B5-9437-4C6E-A1C3-806D0F94D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98" b="10269"/>
          <a:stretch/>
        </p:blipFill>
        <p:spPr>
          <a:xfrm>
            <a:off x="3589824" y="3184253"/>
            <a:ext cx="1728000" cy="951923"/>
          </a:xfrm>
          <a:prstGeom prst="rect">
            <a:avLst/>
          </a:prstGeom>
        </p:spPr>
      </p:pic>
      <p:pic>
        <p:nvPicPr>
          <p:cNvPr id="37" name="Picture 36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814385E1-70A9-460D-9A5F-8E655A9F14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42" b="10124"/>
          <a:stretch/>
        </p:blipFill>
        <p:spPr>
          <a:xfrm>
            <a:off x="6573627" y="3177816"/>
            <a:ext cx="1728000" cy="9647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345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16F4-523A-4A4E-95F9-12AD503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</a:t>
            </a:r>
            <a:r>
              <a:rPr lang="en-US" altLang="zh-CN"/>
              <a:t>escription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A28-570C-42CF-935B-0150525D6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0" name="íṩḷîdé">
            <a:extLst>
              <a:ext uri="{FF2B5EF4-FFF2-40B4-BE49-F238E27FC236}">
                <a16:creationId xmlns:a16="http://schemas.microsoft.com/office/drawing/2014/main" id="{3718D993-07C7-4E20-AD22-361C59022FFD}"/>
              </a:ext>
            </a:extLst>
          </p:cNvPr>
          <p:cNvSpPr txBox="1"/>
          <p:nvPr/>
        </p:nvSpPr>
        <p:spPr>
          <a:xfrm>
            <a:off x="476046" y="801328"/>
            <a:ext cx="210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>
                <a:solidFill>
                  <a:schemeClr val="accent2">
                    <a:lumMod val="75000"/>
                  </a:schemeClr>
                </a:solidFill>
              </a:rPr>
              <a:t>2 Data Sets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4C8589D-80AF-46A8-84B0-08D6A569B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18784"/>
              </p:ext>
            </p:extLst>
          </p:nvPr>
        </p:nvGraphicFramePr>
        <p:xfrm>
          <a:off x="476046" y="1328242"/>
          <a:ext cx="8191658" cy="859790"/>
        </p:xfrm>
        <a:graphic>
          <a:graphicData uri="http://schemas.openxmlformats.org/drawingml/2006/table">
            <a:tbl>
              <a:tblPr/>
              <a:tblGrid>
                <a:gridCol w="1312520">
                  <a:extLst>
                    <a:ext uri="{9D8B030D-6E8A-4147-A177-3AD203B41FA5}">
                      <a16:colId xmlns:a16="http://schemas.microsoft.com/office/drawing/2014/main" val="3213045707"/>
                    </a:ext>
                  </a:extLst>
                </a:gridCol>
                <a:gridCol w="605369">
                  <a:extLst>
                    <a:ext uri="{9D8B030D-6E8A-4147-A177-3AD203B41FA5}">
                      <a16:colId xmlns:a16="http://schemas.microsoft.com/office/drawing/2014/main" val="1003406969"/>
                    </a:ext>
                  </a:extLst>
                </a:gridCol>
                <a:gridCol w="1040210">
                  <a:extLst>
                    <a:ext uri="{9D8B030D-6E8A-4147-A177-3AD203B41FA5}">
                      <a16:colId xmlns:a16="http://schemas.microsoft.com/office/drawing/2014/main" val="3961690496"/>
                    </a:ext>
                  </a:extLst>
                </a:gridCol>
                <a:gridCol w="958943">
                  <a:extLst>
                    <a:ext uri="{9D8B030D-6E8A-4147-A177-3AD203B41FA5}">
                      <a16:colId xmlns:a16="http://schemas.microsoft.com/office/drawing/2014/main" val="3098530716"/>
                    </a:ext>
                  </a:extLst>
                </a:gridCol>
                <a:gridCol w="1072319">
                  <a:extLst>
                    <a:ext uri="{9D8B030D-6E8A-4147-A177-3AD203B41FA5}">
                      <a16:colId xmlns:a16="http://schemas.microsoft.com/office/drawing/2014/main" val="3273020641"/>
                    </a:ext>
                  </a:extLst>
                </a:gridCol>
                <a:gridCol w="699289">
                  <a:extLst>
                    <a:ext uri="{9D8B030D-6E8A-4147-A177-3AD203B41FA5}">
                      <a16:colId xmlns:a16="http://schemas.microsoft.com/office/drawing/2014/main" val="1323395411"/>
                    </a:ext>
                  </a:extLst>
                </a:gridCol>
                <a:gridCol w="812665">
                  <a:extLst>
                    <a:ext uri="{9D8B030D-6E8A-4147-A177-3AD203B41FA5}">
                      <a16:colId xmlns:a16="http://schemas.microsoft.com/office/drawing/2014/main" val="288124662"/>
                    </a:ext>
                  </a:extLst>
                </a:gridCol>
                <a:gridCol w="812665">
                  <a:extLst>
                    <a:ext uri="{9D8B030D-6E8A-4147-A177-3AD203B41FA5}">
                      <a16:colId xmlns:a16="http://schemas.microsoft.com/office/drawing/2014/main" val="1019116445"/>
                    </a:ext>
                  </a:extLst>
                </a:gridCol>
                <a:gridCol w="877678">
                  <a:extLst>
                    <a:ext uri="{9D8B030D-6E8A-4147-A177-3AD203B41FA5}">
                      <a16:colId xmlns:a16="http://schemas.microsoft.com/office/drawing/2014/main" val="1039830879"/>
                    </a:ext>
                  </a:extLst>
                </a:gridCol>
              </a:tblGrid>
              <a:tr h="331307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i="0" u="none" strike="noStrike">
                          <a:solidFill>
                            <a:srgbClr val="999999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Meta Data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asin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Montserrat" panose="020B0604020202020204" charset="0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imURL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price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salesRank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title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brand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　</a:t>
                      </a:r>
                    </a:p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472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i="0" u="none" strike="noStrike">
                          <a:solidFill>
                            <a:srgbClr val="999999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 Data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asin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helpful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overall (rating)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 text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 time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reviewer ID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reviewer name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summary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66770"/>
                  </a:ext>
                </a:extLst>
              </a:tr>
            </a:tbl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AFA08012-186B-47A1-B9D2-156888CF11A2}"/>
              </a:ext>
            </a:extLst>
          </p:cNvPr>
          <p:cNvGrpSpPr/>
          <p:nvPr/>
        </p:nvGrpSpPr>
        <p:grpSpPr>
          <a:xfrm>
            <a:off x="1021845" y="2240695"/>
            <a:ext cx="5371552" cy="2101477"/>
            <a:chOff x="956008" y="2242006"/>
            <a:chExt cx="5371552" cy="2101477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1B27335-88B9-4DEB-B51F-30C20CB45EBF}"/>
                </a:ext>
              </a:extLst>
            </p:cNvPr>
            <p:cNvCxnSpPr>
              <a:cxnSpLocks/>
            </p:cNvCxnSpPr>
            <p:nvPr/>
          </p:nvCxnSpPr>
          <p:spPr>
            <a:xfrm>
              <a:off x="2007126" y="2242006"/>
              <a:ext cx="0" cy="432217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ṩḷîdé">
              <a:extLst>
                <a:ext uri="{FF2B5EF4-FFF2-40B4-BE49-F238E27FC236}">
                  <a16:creationId xmlns:a16="http://schemas.microsoft.com/office/drawing/2014/main" id="{CA6F6044-B2B5-4253-9A6A-95D90DCCBA09}"/>
                </a:ext>
              </a:extLst>
            </p:cNvPr>
            <p:cNvSpPr txBox="1"/>
            <p:nvPr/>
          </p:nvSpPr>
          <p:spPr>
            <a:xfrm>
              <a:off x="1358723" y="2652219"/>
              <a:ext cx="1296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Merge Key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C40365B-DC3D-409E-9CD0-7617E4FCA313}"/>
                </a:ext>
              </a:extLst>
            </p:cNvPr>
            <p:cNvCxnSpPr>
              <a:cxnSpLocks/>
            </p:cNvCxnSpPr>
            <p:nvPr/>
          </p:nvCxnSpPr>
          <p:spPr>
            <a:xfrm>
              <a:off x="3468522" y="2261209"/>
              <a:ext cx="0" cy="8260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íṩḷîdé">
              <a:extLst>
                <a:ext uri="{FF2B5EF4-FFF2-40B4-BE49-F238E27FC236}">
                  <a16:creationId xmlns:a16="http://schemas.microsoft.com/office/drawing/2014/main" id="{B6B43EB2-4892-495B-A820-A6E75AB28920}"/>
                </a:ext>
              </a:extLst>
            </p:cNvPr>
            <p:cNvSpPr txBox="1"/>
            <p:nvPr/>
          </p:nvSpPr>
          <p:spPr>
            <a:xfrm>
              <a:off x="2655186" y="3162573"/>
              <a:ext cx="1626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Product /Review Description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1DDB107-ACCC-4413-8542-896326D5FFC7}"/>
                </a:ext>
              </a:extLst>
            </p:cNvPr>
            <p:cNvCxnSpPr>
              <a:cxnSpLocks/>
            </p:cNvCxnSpPr>
            <p:nvPr/>
          </p:nvCxnSpPr>
          <p:spPr>
            <a:xfrm>
              <a:off x="5514224" y="2267103"/>
              <a:ext cx="0" cy="44784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ṩḷîdé">
              <a:extLst>
                <a:ext uri="{FF2B5EF4-FFF2-40B4-BE49-F238E27FC236}">
                  <a16:creationId xmlns:a16="http://schemas.microsoft.com/office/drawing/2014/main" id="{F678F2B9-EA8D-4854-BF4F-C3BCC1D6608A}"/>
                </a:ext>
              </a:extLst>
            </p:cNvPr>
            <p:cNvSpPr txBox="1"/>
            <p:nvPr/>
          </p:nvSpPr>
          <p:spPr>
            <a:xfrm>
              <a:off x="4700888" y="2714946"/>
              <a:ext cx="1626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Text Objects</a:t>
              </a:r>
            </a:p>
          </p:txBody>
        </p:sp>
        <p:sp>
          <p:nvSpPr>
            <p:cNvPr id="24" name="íṩḷîdé">
              <a:extLst>
                <a:ext uri="{FF2B5EF4-FFF2-40B4-BE49-F238E27FC236}">
                  <a16:creationId xmlns:a16="http://schemas.microsoft.com/office/drawing/2014/main" id="{D574DA69-25CE-456C-B26F-28EC446CAD54}"/>
                </a:ext>
              </a:extLst>
            </p:cNvPr>
            <p:cNvSpPr txBox="1"/>
            <p:nvPr/>
          </p:nvSpPr>
          <p:spPr>
            <a:xfrm>
              <a:off x="956008" y="3881818"/>
              <a:ext cx="1626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13,132 Products</a:t>
              </a:r>
            </a:p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133,159 Reviews</a:t>
              </a:r>
              <a:endParaRPr lang="en-US" altLang="zh-CN" sz="12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56234216-1775-402E-9B44-BD5C9C4365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7779" y="3395301"/>
              <a:ext cx="391807" cy="84968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AFBBC442-DB09-472B-A453-1EC3A493BC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4039" y="2166748"/>
              <a:ext cx="1244989" cy="2895382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0A628C4-F3FC-4029-A3EB-9E64CCF1F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7126" y="2929218"/>
              <a:ext cx="0" cy="9451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16F4-523A-4A4E-95F9-12AD503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</a:t>
            </a:r>
            <a:r>
              <a:rPr lang="en-US" altLang="zh-CN"/>
              <a:t>escription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A28-570C-42CF-935B-0150525D6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0" name="íṩḷîdé">
            <a:extLst>
              <a:ext uri="{FF2B5EF4-FFF2-40B4-BE49-F238E27FC236}">
                <a16:creationId xmlns:a16="http://schemas.microsoft.com/office/drawing/2014/main" id="{3718D993-07C7-4E20-AD22-361C59022FFD}"/>
              </a:ext>
            </a:extLst>
          </p:cNvPr>
          <p:cNvSpPr txBox="1"/>
          <p:nvPr/>
        </p:nvSpPr>
        <p:spPr>
          <a:xfrm>
            <a:off x="476046" y="801328"/>
            <a:ext cx="210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>
                <a:solidFill>
                  <a:schemeClr val="accent2">
                    <a:lumMod val="75000"/>
                  </a:schemeClr>
                </a:solidFill>
              </a:rPr>
              <a:t>2 Data Sets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4C8589D-80AF-46A8-84B0-08D6A569BA78}"/>
              </a:ext>
            </a:extLst>
          </p:cNvPr>
          <p:cNvGraphicFramePr>
            <a:graphicFrameLocks noGrp="1"/>
          </p:cNvGraphicFramePr>
          <p:nvPr/>
        </p:nvGraphicFramePr>
        <p:xfrm>
          <a:off x="476046" y="1328242"/>
          <a:ext cx="8191658" cy="859790"/>
        </p:xfrm>
        <a:graphic>
          <a:graphicData uri="http://schemas.openxmlformats.org/drawingml/2006/table">
            <a:tbl>
              <a:tblPr/>
              <a:tblGrid>
                <a:gridCol w="1312520">
                  <a:extLst>
                    <a:ext uri="{9D8B030D-6E8A-4147-A177-3AD203B41FA5}">
                      <a16:colId xmlns:a16="http://schemas.microsoft.com/office/drawing/2014/main" val="3213045707"/>
                    </a:ext>
                  </a:extLst>
                </a:gridCol>
                <a:gridCol w="605369">
                  <a:extLst>
                    <a:ext uri="{9D8B030D-6E8A-4147-A177-3AD203B41FA5}">
                      <a16:colId xmlns:a16="http://schemas.microsoft.com/office/drawing/2014/main" val="1003406969"/>
                    </a:ext>
                  </a:extLst>
                </a:gridCol>
                <a:gridCol w="1040210">
                  <a:extLst>
                    <a:ext uri="{9D8B030D-6E8A-4147-A177-3AD203B41FA5}">
                      <a16:colId xmlns:a16="http://schemas.microsoft.com/office/drawing/2014/main" val="3961690496"/>
                    </a:ext>
                  </a:extLst>
                </a:gridCol>
                <a:gridCol w="958943">
                  <a:extLst>
                    <a:ext uri="{9D8B030D-6E8A-4147-A177-3AD203B41FA5}">
                      <a16:colId xmlns:a16="http://schemas.microsoft.com/office/drawing/2014/main" val="3098530716"/>
                    </a:ext>
                  </a:extLst>
                </a:gridCol>
                <a:gridCol w="1072319">
                  <a:extLst>
                    <a:ext uri="{9D8B030D-6E8A-4147-A177-3AD203B41FA5}">
                      <a16:colId xmlns:a16="http://schemas.microsoft.com/office/drawing/2014/main" val="3273020641"/>
                    </a:ext>
                  </a:extLst>
                </a:gridCol>
                <a:gridCol w="699289">
                  <a:extLst>
                    <a:ext uri="{9D8B030D-6E8A-4147-A177-3AD203B41FA5}">
                      <a16:colId xmlns:a16="http://schemas.microsoft.com/office/drawing/2014/main" val="1323395411"/>
                    </a:ext>
                  </a:extLst>
                </a:gridCol>
                <a:gridCol w="812665">
                  <a:extLst>
                    <a:ext uri="{9D8B030D-6E8A-4147-A177-3AD203B41FA5}">
                      <a16:colId xmlns:a16="http://schemas.microsoft.com/office/drawing/2014/main" val="288124662"/>
                    </a:ext>
                  </a:extLst>
                </a:gridCol>
                <a:gridCol w="812665">
                  <a:extLst>
                    <a:ext uri="{9D8B030D-6E8A-4147-A177-3AD203B41FA5}">
                      <a16:colId xmlns:a16="http://schemas.microsoft.com/office/drawing/2014/main" val="1019116445"/>
                    </a:ext>
                  </a:extLst>
                </a:gridCol>
                <a:gridCol w="877678">
                  <a:extLst>
                    <a:ext uri="{9D8B030D-6E8A-4147-A177-3AD203B41FA5}">
                      <a16:colId xmlns:a16="http://schemas.microsoft.com/office/drawing/2014/main" val="1039830879"/>
                    </a:ext>
                  </a:extLst>
                </a:gridCol>
              </a:tblGrid>
              <a:tr h="331307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i="0" u="none" strike="noStrike">
                          <a:solidFill>
                            <a:srgbClr val="999999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Meta Data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asin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Montserrat" panose="020B0604020202020204" charset="0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imURL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price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salesRank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title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brand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　</a:t>
                      </a:r>
                    </a:p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472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i="0" u="none" strike="noStrike">
                          <a:solidFill>
                            <a:srgbClr val="999999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 Data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asin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helpful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overall (rating)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 text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 time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reviewer ID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reviewer name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34343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summary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66770"/>
                  </a:ext>
                </a:extLst>
              </a:tr>
            </a:tbl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AFA08012-186B-47A1-B9D2-156888CF11A2}"/>
              </a:ext>
            </a:extLst>
          </p:cNvPr>
          <p:cNvGrpSpPr/>
          <p:nvPr/>
        </p:nvGrpSpPr>
        <p:grpSpPr>
          <a:xfrm>
            <a:off x="1021845" y="2240695"/>
            <a:ext cx="5371552" cy="2101477"/>
            <a:chOff x="956008" y="2242006"/>
            <a:chExt cx="5371552" cy="2101477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1B27335-88B9-4DEB-B51F-30C20CB45EBF}"/>
                </a:ext>
              </a:extLst>
            </p:cNvPr>
            <p:cNvCxnSpPr>
              <a:cxnSpLocks/>
            </p:cNvCxnSpPr>
            <p:nvPr/>
          </p:nvCxnSpPr>
          <p:spPr>
            <a:xfrm>
              <a:off x="2007126" y="2242006"/>
              <a:ext cx="0" cy="432217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ṩḷîdé">
              <a:extLst>
                <a:ext uri="{FF2B5EF4-FFF2-40B4-BE49-F238E27FC236}">
                  <a16:creationId xmlns:a16="http://schemas.microsoft.com/office/drawing/2014/main" id="{CA6F6044-B2B5-4253-9A6A-95D90DCCBA09}"/>
                </a:ext>
              </a:extLst>
            </p:cNvPr>
            <p:cNvSpPr txBox="1"/>
            <p:nvPr/>
          </p:nvSpPr>
          <p:spPr>
            <a:xfrm>
              <a:off x="1358723" y="2652219"/>
              <a:ext cx="1296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Merge Key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C40365B-DC3D-409E-9CD0-7617E4FCA313}"/>
                </a:ext>
              </a:extLst>
            </p:cNvPr>
            <p:cNvCxnSpPr>
              <a:cxnSpLocks/>
            </p:cNvCxnSpPr>
            <p:nvPr/>
          </p:nvCxnSpPr>
          <p:spPr>
            <a:xfrm>
              <a:off x="3468522" y="2261209"/>
              <a:ext cx="0" cy="8260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íṩḷîdé">
              <a:extLst>
                <a:ext uri="{FF2B5EF4-FFF2-40B4-BE49-F238E27FC236}">
                  <a16:creationId xmlns:a16="http://schemas.microsoft.com/office/drawing/2014/main" id="{B6B43EB2-4892-495B-A820-A6E75AB28920}"/>
                </a:ext>
              </a:extLst>
            </p:cNvPr>
            <p:cNvSpPr txBox="1"/>
            <p:nvPr/>
          </p:nvSpPr>
          <p:spPr>
            <a:xfrm>
              <a:off x="2655186" y="3162573"/>
              <a:ext cx="1626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Product /Review Description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1DDB107-ACCC-4413-8542-896326D5FFC7}"/>
                </a:ext>
              </a:extLst>
            </p:cNvPr>
            <p:cNvCxnSpPr>
              <a:cxnSpLocks/>
            </p:cNvCxnSpPr>
            <p:nvPr/>
          </p:nvCxnSpPr>
          <p:spPr>
            <a:xfrm>
              <a:off x="5514224" y="2267103"/>
              <a:ext cx="0" cy="44784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ṩḷîdé">
              <a:extLst>
                <a:ext uri="{FF2B5EF4-FFF2-40B4-BE49-F238E27FC236}">
                  <a16:creationId xmlns:a16="http://schemas.microsoft.com/office/drawing/2014/main" id="{F678F2B9-EA8D-4854-BF4F-C3BCC1D6608A}"/>
                </a:ext>
              </a:extLst>
            </p:cNvPr>
            <p:cNvSpPr txBox="1"/>
            <p:nvPr/>
          </p:nvSpPr>
          <p:spPr>
            <a:xfrm>
              <a:off x="4700888" y="2714946"/>
              <a:ext cx="1626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Text Objects</a:t>
              </a:r>
            </a:p>
          </p:txBody>
        </p:sp>
        <p:sp>
          <p:nvSpPr>
            <p:cNvPr id="24" name="íṩḷîdé">
              <a:extLst>
                <a:ext uri="{FF2B5EF4-FFF2-40B4-BE49-F238E27FC236}">
                  <a16:creationId xmlns:a16="http://schemas.microsoft.com/office/drawing/2014/main" id="{D574DA69-25CE-456C-B26F-28EC446CAD54}"/>
                </a:ext>
              </a:extLst>
            </p:cNvPr>
            <p:cNvSpPr txBox="1"/>
            <p:nvPr/>
          </p:nvSpPr>
          <p:spPr>
            <a:xfrm>
              <a:off x="956008" y="3881818"/>
              <a:ext cx="1626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13,132 Products</a:t>
              </a:r>
            </a:p>
            <a:p>
              <a:pPr algn="ctr"/>
              <a:r>
                <a:rPr lang="en-GB" altLang="zh-CN" sz="1200" b="1">
                  <a:solidFill>
                    <a:schemeClr val="accent2">
                      <a:lumMod val="75000"/>
                    </a:schemeClr>
                  </a:solidFill>
                </a:rPr>
                <a:t>133,159 Reviews</a:t>
              </a:r>
              <a:endParaRPr lang="en-US" altLang="zh-CN" sz="12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56234216-1775-402E-9B44-BD5C9C4365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7779" y="3395301"/>
              <a:ext cx="391807" cy="84968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AFBBC442-DB09-472B-A453-1EC3A493BC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4039" y="2166748"/>
              <a:ext cx="1244989" cy="2895382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0A628C4-F3FC-4029-A3EB-9E64CCF1F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7126" y="2929218"/>
              <a:ext cx="0" cy="9451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7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16F4-523A-4A4E-95F9-12AD503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</a:t>
            </a:r>
            <a:r>
              <a:rPr lang="en-US" altLang="zh-CN"/>
              <a:t>escription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A28-570C-42CF-935B-0150525D6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7343AE-4780-490C-86CE-DE241CFD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9" y="607465"/>
            <a:ext cx="4784064" cy="18745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EA7ADA-2CDC-46F1-9756-67728A28C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1" y="2703711"/>
            <a:ext cx="4784064" cy="19514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3D725D-5644-4C91-A71F-F185CD055E54}"/>
              </a:ext>
            </a:extLst>
          </p:cNvPr>
          <p:cNvSpPr/>
          <p:nvPr/>
        </p:nvSpPr>
        <p:spPr>
          <a:xfrm>
            <a:off x="5769032" y="681644"/>
            <a:ext cx="2776451" cy="3832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Top brands have more product asins and reviews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Number of the product asins and number of reviews do not necessarily align.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747D02-F10F-4047-A02C-BB7D3D55E42F}"/>
              </a:ext>
            </a:extLst>
          </p:cNvPr>
          <p:cNvSpPr txBox="1"/>
          <p:nvPr/>
        </p:nvSpPr>
        <p:spPr>
          <a:xfrm>
            <a:off x="3588422" y="1728826"/>
            <a:ext cx="161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/>
              <a:t>Top15 Brands with Most Product Asins</a:t>
            </a:r>
            <a:endParaRPr lang="zh-CN" altLang="en-US" sz="11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52B24B-13EF-46B5-B112-A27732CEE76E}"/>
              </a:ext>
            </a:extLst>
          </p:cNvPr>
          <p:cNvSpPr txBox="1"/>
          <p:nvPr/>
        </p:nvSpPr>
        <p:spPr>
          <a:xfrm>
            <a:off x="3588421" y="3925825"/>
            <a:ext cx="161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/>
              <a:t>Top15 Brands with Most Reviews</a:t>
            </a:r>
            <a:endParaRPr lang="zh-CN" altLang="en-US" sz="1100" b="1"/>
          </a:p>
        </p:txBody>
      </p:sp>
    </p:spTree>
    <p:extLst>
      <p:ext uri="{BB962C8B-B14F-4D97-AF65-F5344CB8AC3E}">
        <p14:creationId xmlns:p14="http://schemas.microsoft.com/office/powerpoint/2010/main" val="123540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16F4-523A-4A4E-95F9-12AD503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</a:t>
            </a:r>
            <a:r>
              <a:rPr lang="en-US" altLang="zh-CN"/>
              <a:t>escription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A28-570C-42CF-935B-0150525D6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1CE265-D669-4E61-9B61-A1C7F3D5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52" y="503305"/>
            <a:ext cx="4285380" cy="20846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54FAF4-6458-4739-BDCE-B8893D08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2" y="2571750"/>
            <a:ext cx="1969042" cy="213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F9AC3A-26A6-48C3-98EC-1D86A2B8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65" y="2566742"/>
            <a:ext cx="2103715" cy="213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18E9C1-1070-4E38-A16E-D6AD0B23F300}"/>
              </a:ext>
            </a:extLst>
          </p:cNvPr>
          <p:cNvSpPr txBox="1"/>
          <p:nvPr/>
        </p:nvSpPr>
        <p:spPr>
          <a:xfrm>
            <a:off x="1174862" y="2654199"/>
            <a:ext cx="1247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/>
              <a:t>Distribution of Review Counts</a:t>
            </a:r>
            <a:endParaRPr lang="zh-CN" altLang="en-US" sz="11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B4E9B1-4FD4-45AD-BD4E-E27D8887CBA3}"/>
              </a:ext>
            </a:extLst>
          </p:cNvPr>
          <p:cNvSpPr txBox="1"/>
          <p:nvPr/>
        </p:nvSpPr>
        <p:spPr>
          <a:xfrm>
            <a:off x="3324633" y="2645160"/>
            <a:ext cx="1247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/>
              <a:t>Distribution of Review Lengths</a:t>
            </a:r>
            <a:endParaRPr lang="zh-CN" altLang="en-US" sz="11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75CF7A-E6A4-4969-89E9-ABB552A0ED4B}"/>
              </a:ext>
            </a:extLst>
          </p:cNvPr>
          <p:cNvSpPr txBox="1"/>
          <p:nvPr/>
        </p:nvSpPr>
        <p:spPr>
          <a:xfrm>
            <a:off x="2148244" y="459405"/>
            <a:ext cx="1247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/>
              <a:t>Distribution of Overall Ratings</a:t>
            </a:r>
            <a:endParaRPr lang="zh-CN" altLang="en-US" sz="1100" b="1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314D504-47FF-4473-85C2-8A3BEABB6BC8}"/>
              </a:ext>
            </a:extLst>
          </p:cNvPr>
          <p:cNvSpPr/>
          <p:nvPr/>
        </p:nvSpPr>
        <p:spPr>
          <a:xfrm rot="2436044">
            <a:off x="990284" y="3346476"/>
            <a:ext cx="184578" cy="265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B5AB071-DDCD-441B-9BBF-6F3A6DF0814A}"/>
              </a:ext>
            </a:extLst>
          </p:cNvPr>
          <p:cNvSpPr/>
          <p:nvPr/>
        </p:nvSpPr>
        <p:spPr>
          <a:xfrm rot="2436044">
            <a:off x="3137305" y="3337987"/>
            <a:ext cx="184578" cy="265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CE69BEC-9B18-4C6F-8E3F-133F43AE4543}"/>
              </a:ext>
            </a:extLst>
          </p:cNvPr>
          <p:cNvSpPr/>
          <p:nvPr/>
        </p:nvSpPr>
        <p:spPr>
          <a:xfrm rot="18640387">
            <a:off x="3892300" y="828863"/>
            <a:ext cx="184578" cy="265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FB781EC-458D-4E10-BBA9-16D658BA1A5C}"/>
              </a:ext>
            </a:extLst>
          </p:cNvPr>
          <p:cNvSpPr/>
          <p:nvPr/>
        </p:nvSpPr>
        <p:spPr>
          <a:xfrm rot="20702517">
            <a:off x="2138575" y="4132403"/>
            <a:ext cx="184578" cy="265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171EEC0-C0DF-4609-AEB2-3E00DA823EE6}"/>
              </a:ext>
            </a:extLst>
          </p:cNvPr>
          <p:cNvSpPr/>
          <p:nvPr/>
        </p:nvSpPr>
        <p:spPr>
          <a:xfrm rot="20702517">
            <a:off x="4188900" y="4127393"/>
            <a:ext cx="184578" cy="265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F53077F-38A1-4D91-AEFA-5BDE4673CC09}"/>
              </a:ext>
            </a:extLst>
          </p:cNvPr>
          <p:cNvSpPr/>
          <p:nvPr/>
        </p:nvSpPr>
        <p:spPr>
          <a:xfrm>
            <a:off x="5769032" y="681644"/>
            <a:ext cx="2776451" cy="3832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4"/>
                </a:solidFill>
              </a:rPr>
              <a:t>Overall, our dataset has a theme of long-tail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4"/>
                </a:solidFill>
              </a:rPr>
              <a:t>Most ratings reflected by reviews lie in the range between 4.5 and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4"/>
                </a:solidFill>
              </a:rPr>
              <a:t>Most products have only several reviews, while a few have over 1,000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4"/>
                </a:solidFill>
              </a:rPr>
              <a:t>Most reviews are of 1 ore 2-sentence length, while some have over 4,000 letters.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93AF5-6295-4BB1-82F7-B47E9D083E63}"/>
              </a:ext>
            </a:extLst>
          </p:cNvPr>
          <p:cNvSpPr txBox="1"/>
          <p:nvPr/>
        </p:nvSpPr>
        <p:spPr>
          <a:xfrm>
            <a:off x="1239067" y="3165987"/>
            <a:ext cx="639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/>
              <a:t>1 review: 31.6%</a:t>
            </a:r>
            <a:endParaRPr lang="zh-CN" altLang="en-US" sz="900" b="1"/>
          </a:p>
        </p:txBody>
      </p:sp>
    </p:spTree>
    <p:extLst>
      <p:ext uri="{BB962C8B-B14F-4D97-AF65-F5344CB8AC3E}">
        <p14:creationId xmlns:p14="http://schemas.microsoft.com/office/powerpoint/2010/main" val="38505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BBCE-3EF4-48E6-B36C-0C762074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 Keywords Extraction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4F147-8124-4ABC-98C1-B4EA6F354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CCB3DF-F3F4-4B91-B50E-A93EA3B26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82379"/>
              </p:ext>
            </p:extLst>
          </p:nvPr>
        </p:nvGraphicFramePr>
        <p:xfrm>
          <a:off x="833933" y="651825"/>
          <a:ext cx="5859478" cy="704571"/>
        </p:xfrm>
        <a:graphic>
          <a:graphicData uri="http://schemas.openxmlformats.org/drawingml/2006/table">
            <a:tbl>
              <a:tblPr/>
              <a:tblGrid>
                <a:gridCol w="1621038">
                  <a:extLst>
                    <a:ext uri="{9D8B030D-6E8A-4147-A177-3AD203B41FA5}">
                      <a16:colId xmlns:a16="http://schemas.microsoft.com/office/drawing/2014/main" val="1586606010"/>
                    </a:ext>
                  </a:extLst>
                </a:gridCol>
                <a:gridCol w="4238440">
                  <a:extLst>
                    <a:ext uri="{9D8B030D-6E8A-4147-A177-3AD203B41FA5}">
                      <a16:colId xmlns:a16="http://schemas.microsoft.com/office/drawing/2014/main" val="54950744"/>
                    </a:ext>
                  </a:extLst>
                </a:gridCol>
              </a:tblGrid>
              <a:tr h="33563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(Product) Title  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 kms headremedy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dandruff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 conditioner 8.5oz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8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  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‘Really works for me.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Dandruff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 evidently decreased. Will definitely purchase again.’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039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1AAB8E-0D68-4391-A26E-5F7A5674E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64624"/>
              </p:ext>
            </p:extLst>
          </p:nvPr>
        </p:nvGraphicFramePr>
        <p:xfrm>
          <a:off x="833933" y="2692658"/>
          <a:ext cx="5859478" cy="704571"/>
        </p:xfrm>
        <a:graphic>
          <a:graphicData uri="http://schemas.openxmlformats.org/drawingml/2006/table">
            <a:tbl>
              <a:tblPr/>
              <a:tblGrid>
                <a:gridCol w="1621038">
                  <a:extLst>
                    <a:ext uri="{9D8B030D-6E8A-4147-A177-3AD203B41FA5}">
                      <a16:colId xmlns:a16="http://schemas.microsoft.com/office/drawing/2014/main" val="1586606010"/>
                    </a:ext>
                  </a:extLst>
                </a:gridCol>
                <a:gridCol w="4238440">
                  <a:extLst>
                    <a:ext uri="{9D8B030D-6E8A-4147-A177-3AD203B41FA5}">
                      <a16:colId xmlns:a16="http://schemas.microsoft.com/office/drawing/2014/main" val="54950744"/>
                    </a:ext>
                  </a:extLst>
                </a:gridCol>
              </a:tblGrid>
              <a:tr h="33563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(Product) Title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 kms headremedy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dandruff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 conditioner 8.5oz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8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Review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‘Not only controls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dandruff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, but also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等线" panose="02010600030101010101" pitchFamily="2" charset="-122"/>
                        </a:rPr>
                        <a:t>strengthens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20B0604020202020204" charset="0"/>
                          <a:ea typeface="等线" panose="02010600030101010101" pitchFamily="2" charset="-122"/>
                        </a:rPr>
                        <a:t> hair. Nice product.’</a:t>
                      </a:r>
                    </a:p>
                  </a:txBody>
                  <a:tcPr marL="3175" marR="3175" marT="317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03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210AFF3-009D-45EC-AFE3-688D1874D969}"/>
              </a:ext>
            </a:extLst>
          </p:cNvPr>
          <p:cNvSpPr/>
          <p:nvPr/>
        </p:nvSpPr>
        <p:spPr>
          <a:xfrm>
            <a:off x="581555" y="1510949"/>
            <a:ext cx="7874816" cy="927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>
                    <a:lumMod val="50000"/>
                  </a:schemeClr>
                </a:solidFill>
              </a:rPr>
              <a:t>Promised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50000"/>
                  </a:schemeClr>
                </a:solidFill>
              </a:rPr>
              <a:t>From a review mentioning the promised function, the keyword should be extracted and this review will thus be considered to remark that the product has met the basic standard.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50000"/>
                  </a:schemeClr>
                </a:solidFill>
              </a:rPr>
              <a:t>Note that there are many different expressions standing for a same function.</a:t>
            </a:r>
            <a:endParaRPr lang="zh-CN" alt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EAA69-4749-4637-A121-4096193BAEF2}"/>
              </a:ext>
            </a:extLst>
          </p:cNvPr>
          <p:cNvSpPr/>
          <p:nvPr/>
        </p:nvSpPr>
        <p:spPr>
          <a:xfrm>
            <a:off x="581555" y="3570372"/>
            <a:ext cx="7874816" cy="954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>
                    <a:lumMod val="50000"/>
                  </a:schemeClr>
                </a:solidFill>
              </a:rPr>
              <a:t>Extra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50000"/>
                  </a:schemeClr>
                </a:solidFill>
              </a:rPr>
              <a:t>From a review mentioning some functions other than the promised function, this review will be considered to remark that the product has some extra functions.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50000"/>
                  </a:schemeClr>
                </a:solidFill>
              </a:rPr>
              <a:t>Reviews mentioning extra functions may not simultaneously mention the promised function.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0FF809-1184-4569-951D-D773A07A4A81}"/>
              </a:ext>
            </a:extLst>
          </p:cNvPr>
          <p:cNvSpPr txBox="1"/>
          <p:nvPr/>
        </p:nvSpPr>
        <p:spPr>
          <a:xfrm>
            <a:off x="420624" y="523037"/>
            <a:ext cx="41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3200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BDDEA3-F408-49B7-BCBC-86DEFE3BFD8C}"/>
              </a:ext>
            </a:extLst>
          </p:cNvPr>
          <p:cNvSpPr txBox="1"/>
          <p:nvPr/>
        </p:nvSpPr>
        <p:spPr>
          <a:xfrm>
            <a:off x="420624" y="2573442"/>
            <a:ext cx="41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3200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79F3-C110-4ED7-B674-526746E9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by Aspect</a:t>
            </a:r>
            <a:br>
              <a:rPr lang="en-US"/>
            </a:br>
            <a:r>
              <a:rPr lang="en-US"/>
              <a:t>(1</a:t>
            </a:r>
            <a:r>
              <a:rPr lang="en-US" baseline="30000"/>
              <a:t>st</a:t>
            </a:r>
            <a:r>
              <a:rPr lang="en-US"/>
              <a:t> approach)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A97DF-DA1E-426F-94A6-E330B6BC0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E1B1A056-A705-C348-8BA2-A474332AD471}"/>
              </a:ext>
            </a:extLst>
          </p:cNvPr>
          <p:cNvCxnSpPr>
            <a:cxnSpLocks/>
          </p:cNvCxnSpPr>
          <p:nvPr/>
        </p:nvCxnSpPr>
        <p:spPr>
          <a:xfrm>
            <a:off x="11407807" y="7484430"/>
            <a:ext cx="559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0D8F155F-1085-CB40-88F4-6835192F1162}"/>
              </a:ext>
            </a:extLst>
          </p:cNvPr>
          <p:cNvGrpSpPr/>
          <p:nvPr/>
        </p:nvGrpSpPr>
        <p:grpSpPr>
          <a:xfrm>
            <a:off x="664351" y="2170337"/>
            <a:ext cx="5850736" cy="2224932"/>
            <a:chOff x="1944125" y="1239820"/>
            <a:chExt cx="6164272" cy="20678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AB1E4A-8FD0-4E26-B4EC-9DB6727B1947}"/>
                </a:ext>
              </a:extLst>
            </p:cNvPr>
            <p:cNvSpPr/>
            <p:nvPr/>
          </p:nvSpPr>
          <p:spPr>
            <a:xfrm>
              <a:off x="1944125" y="2193695"/>
              <a:ext cx="1344579" cy="70800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  <a:p>
              <a:pPr algn="ctr"/>
              <a:r>
                <a:rPr lang="en-US"/>
                <a:t>Review</a:t>
              </a:r>
            </a:p>
            <a:p>
              <a:pPr algn="ctr"/>
              <a:r>
                <a:rPr lang="en-US" sz="1100" err="1"/>
                <a:t>Contain</a:t>
              </a:r>
              <a:r>
                <a:rPr lang="en-US" altLang="zh-CN" sz="1100" err="1"/>
                <a:t>sAspect</a:t>
              </a:r>
              <a:endParaRPr lang="en-US" sz="1100"/>
            </a:p>
            <a:p>
              <a:pPr algn="ctr"/>
              <a:r>
                <a:rPr lang="en-US" sz="1100"/>
                <a:t>T/F</a:t>
              </a:r>
              <a:endParaRPr lang="en-SG" sz="1100"/>
            </a:p>
            <a:p>
              <a:pPr algn="ctr"/>
              <a:r>
                <a:rPr lang="en-US"/>
                <a:t> </a:t>
              </a:r>
              <a:endParaRPr lang="en-SG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20AB1E4A-8FD0-4E26-B4EC-9DB6727B1947}"/>
                </a:ext>
              </a:extLst>
            </p:cNvPr>
            <p:cNvSpPr/>
            <p:nvPr/>
          </p:nvSpPr>
          <p:spPr>
            <a:xfrm>
              <a:off x="3983508" y="2178118"/>
              <a:ext cx="1176820" cy="907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ABSA package </a:t>
              </a:r>
              <a:endParaRPr lang="en-SG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F83B70EB-615B-7442-BD00-37A84AE02C13}"/>
                </a:ext>
              </a:extLst>
            </p:cNvPr>
            <p:cNvSpPr/>
            <p:nvPr/>
          </p:nvSpPr>
          <p:spPr>
            <a:xfrm>
              <a:off x="6199929" y="1678466"/>
              <a:ext cx="736229" cy="2909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 </a:t>
              </a:r>
              <a:endParaRPr lang="en-SG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BCFA3C8F-6A92-3346-9A91-CDA732AAD6A2}"/>
                </a:ext>
              </a:extLst>
            </p:cNvPr>
            <p:cNvSpPr/>
            <p:nvPr/>
          </p:nvSpPr>
          <p:spPr>
            <a:xfrm>
              <a:off x="3863182" y="2023276"/>
              <a:ext cx="1396343" cy="1284438"/>
            </a:xfrm>
            <a:prstGeom prst="roundRect">
              <a:avLst/>
            </a:prstGeom>
            <a:noFill/>
            <a:ln w="317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91069"/>
                        <a:gd name="connsiteY0" fmla="*/ 248516 h 2275368"/>
                        <a:gd name="connsiteX1" fmla="*/ 248516 w 1491069"/>
                        <a:gd name="connsiteY1" fmla="*/ 0 h 2275368"/>
                        <a:gd name="connsiteX2" fmla="*/ 765415 w 1491069"/>
                        <a:gd name="connsiteY2" fmla="*/ 0 h 2275368"/>
                        <a:gd name="connsiteX3" fmla="*/ 1242553 w 1491069"/>
                        <a:gd name="connsiteY3" fmla="*/ 0 h 2275368"/>
                        <a:gd name="connsiteX4" fmla="*/ 1491069 w 1491069"/>
                        <a:gd name="connsiteY4" fmla="*/ 248516 h 2275368"/>
                        <a:gd name="connsiteX5" fmla="*/ 1491069 w 1491069"/>
                        <a:gd name="connsiteY5" fmla="*/ 805728 h 2275368"/>
                        <a:gd name="connsiteX6" fmla="*/ 1491069 w 1491069"/>
                        <a:gd name="connsiteY6" fmla="*/ 1434073 h 2275368"/>
                        <a:gd name="connsiteX7" fmla="*/ 1491069 w 1491069"/>
                        <a:gd name="connsiteY7" fmla="*/ 2026852 h 2275368"/>
                        <a:gd name="connsiteX8" fmla="*/ 1242553 w 1491069"/>
                        <a:gd name="connsiteY8" fmla="*/ 2275368 h 2275368"/>
                        <a:gd name="connsiteX9" fmla="*/ 765415 w 1491069"/>
                        <a:gd name="connsiteY9" fmla="*/ 2275368 h 2275368"/>
                        <a:gd name="connsiteX10" fmla="*/ 248516 w 1491069"/>
                        <a:gd name="connsiteY10" fmla="*/ 2275368 h 2275368"/>
                        <a:gd name="connsiteX11" fmla="*/ 0 w 1491069"/>
                        <a:gd name="connsiteY11" fmla="*/ 2026852 h 2275368"/>
                        <a:gd name="connsiteX12" fmla="*/ 0 w 1491069"/>
                        <a:gd name="connsiteY12" fmla="*/ 1434073 h 2275368"/>
                        <a:gd name="connsiteX13" fmla="*/ 0 w 1491069"/>
                        <a:gd name="connsiteY13" fmla="*/ 876861 h 2275368"/>
                        <a:gd name="connsiteX14" fmla="*/ 0 w 1491069"/>
                        <a:gd name="connsiteY14" fmla="*/ 248516 h 2275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91069" h="2275368" extrusionOk="0">
                          <a:moveTo>
                            <a:pt x="0" y="248516"/>
                          </a:moveTo>
                          <a:cubicBezTo>
                            <a:pt x="-29050" y="93345"/>
                            <a:pt x="91389" y="7459"/>
                            <a:pt x="248516" y="0"/>
                          </a:cubicBezTo>
                          <a:cubicBezTo>
                            <a:pt x="377481" y="-7670"/>
                            <a:pt x="547096" y="8879"/>
                            <a:pt x="765415" y="0"/>
                          </a:cubicBezTo>
                          <a:cubicBezTo>
                            <a:pt x="983734" y="-8879"/>
                            <a:pt x="1056104" y="-1"/>
                            <a:pt x="1242553" y="0"/>
                          </a:cubicBezTo>
                          <a:cubicBezTo>
                            <a:pt x="1362048" y="-9715"/>
                            <a:pt x="1507942" y="119326"/>
                            <a:pt x="1491069" y="248516"/>
                          </a:cubicBezTo>
                          <a:cubicBezTo>
                            <a:pt x="1465382" y="380649"/>
                            <a:pt x="1517414" y="528673"/>
                            <a:pt x="1491069" y="805728"/>
                          </a:cubicBezTo>
                          <a:cubicBezTo>
                            <a:pt x="1464724" y="1082783"/>
                            <a:pt x="1486818" y="1179333"/>
                            <a:pt x="1491069" y="1434073"/>
                          </a:cubicBezTo>
                          <a:cubicBezTo>
                            <a:pt x="1495320" y="1688814"/>
                            <a:pt x="1488743" y="1841241"/>
                            <a:pt x="1491069" y="2026852"/>
                          </a:cubicBezTo>
                          <a:cubicBezTo>
                            <a:pt x="1486823" y="2171128"/>
                            <a:pt x="1373807" y="2268411"/>
                            <a:pt x="1242553" y="2275368"/>
                          </a:cubicBezTo>
                          <a:cubicBezTo>
                            <a:pt x="1051998" y="2269848"/>
                            <a:pt x="954177" y="2295835"/>
                            <a:pt x="765415" y="2275368"/>
                          </a:cubicBezTo>
                          <a:cubicBezTo>
                            <a:pt x="576653" y="2254901"/>
                            <a:pt x="352935" y="2281930"/>
                            <a:pt x="248516" y="2275368"/>
                          </a:cubicBezTo>
                          <a:cubicBezTo>
                            <a:pt x="119538" y="2267192"/>
                            <a:pt x="6051" y="2160202"/>
                            <a:pt x="0" y="2026852"/>
                          </a:cubicBezTo>
                          <a:cubicBezTo>
                            <a:pt x="13070" y="1806062"/>
                            <a:pt x="16620" y="1656314"/>
                            <a:pt x="0" y="1434073"/>
                          </a:cubicBezTo>
                          <a:cubicBezTo>
                            <a:pt x="-16620" y="1211832"/>
                            <a:pt x="-3900" y="996058"/>
                            <a:pt x="0" y="876861"/>
                          </a:cubicBezTo>
                          <a:cubicBezTo>
                            <a:pt x="3900" y="757664"/>
                            <a:pt x="-24435" y="429972"/>
                            <a:pt x="0" y="24851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D4D618-ABA3-8D45-9E7C-F6782752BA03}"/>
                </a:ext>
              </a:extLst>
            </p:cNvPr>
            <p:cNvCxnSpPr>
              <a:cxnSpLocks/>
            </p:cNvCxnSpPr>
            <p:nvPr/>
          </p:nvCxnSpPr>
          <p:spPr>
            <a:xfrm>
              <a:off x="3231018" y="2523831"/>
              <a:ext cx="607072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ECBA6BB-47B8-0F4B-99B7-20FFC2D07530}"/>
                </a:ext>
              </a:extLst>
            </p:cNvPr>
            <p:cNvSpPr txBox="1"/>
            <p:nvPr/>
          </p:nvSpPr>
          <p:spPr>
            <a:xfrm>
              <a:off x="4306767" y="1499996"/>
              <a:ext cx="3801630" cy="25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SG" sz="1200"/>
                <a:t>F</a:t>
              </a:r>
              <a:endParaRPr kumimoji="1" lang="zh-SG" altLang="en-US" sz="120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AFD88D3-0D54-524A-AB4C-6B96ABAB973B}"/>
                </a:ext>
              </a:extLst>
            </p:cNvPr>
            <p:cNvSpPr txBox="1"/>
            <p:nvPr/>
          </p:nvSpPr>
          <p:spPr>
            <a:xfrm>
              <a:off x="3354395" y="2568558"/>
              <a:ext cx="895423" cy="25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SG" sz="1200"/>
                <a:t>T</a:t>
              </a:r>
              <a:endParaRPr kumimoji="1" lang="zh-SG" altLang="en-US" sz="1200"/>
            </a:p>
          </p:txBody>
        </p: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B37051E1-BE40-AF49-B0D6-EA5118B44790}"/>
                </a:ext>
              </a:extLst>
            </p:cNvPr>
            <p:cNvCxnSpPr>
              <a:cxnSpLocks/>
            </p:cNvCxnSpPr>
            <p:nvPr/>
          </p:nvCxnSpPr>
          <p:spPr>
            <a:xfrm>
              <a:off x="5363138" y="2514485"/>
              <a:ext cx="607072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627D4017-1661-4C43-BFDA-0E729CB73140}"/>
                </a:ext>
              </a:extLst>
            </p:cNvPr>
            <p:cNvSpPr/>
            <p:nvPr/>
          </p:nvSpPr>
          <p:spPr>
            <a:xfrm>
              <a:off x="6181042" y="2332450"/>
              <a:ext cx="760228" cy="3598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score </a:t>
              </a:r>
              <a:endParaRPr lang="en-SG"/>
            </a:p>
          </p:txBody>
        </p: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EB6366C4-51B8-EB4F-A760-53792AB4B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5937" y="1760749"/>
              <a:ext cx="0" cy="417369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CBE04B4D-A1E0-8444-8DF3-44547E5CC08E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34" y="1758494"/>
              <a:ext cx="3105884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FFDAABCF-CB02-0E4C-9A84-EE1E1546E953}"/>
                </a:ext>
              </a:extLst>
            </p:cNvPr>
            <p:cNvCxnSpPr>
              <a:cxnSpLocks/>
            </p:cNvCxnSpPr>
            <p:nvPr/>
          </p:nvCxnSpPr>
          <p:spPr>
            <a:xfrm>
              <a:off x="5375051" y="1760593"/>
              <a:ext cx="607072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994FC5A1-A55C-454E-9EDD-4CAB5B602CEB}"/>
                </a:ext>
              </a:extLst>
            </p:cNvPr>
            <p:cNvSpPr/>
            <p:nvPr/>
          </p:nvSpPr>
          <p:spPr>
            <a:xfrm>
              <a:off x="6023101" y="1535878"/>
              <a:ext cx="1099571" cy="1365829"/>
            </a:xfrm>
            <a:prstGeom prst="roundRect">
              <a:avLst/>
            </a:prstGeom>
            <a:noFill/>
            <a:ln w="317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91069"/>
                        <a:gd name="connsiteY0" fmla="*/ 248516 h 2275368"/>
                        <a:gd name="connsiteX1" fmla="*/ 248516 w 1491069"/>
                        <a:gd name="connsiteY1" fmla="*/ 0 h 2275368"/>
                        <a:gd name="connsiteX2" fmla="*/ 765415 w 1491069"/>
                        <a:gd name="connsiteY2" fmla="*/ 0 h 2275368"/>
                        <a:gd name="connsiteX3" fmla="*/ 1242553 w 1491069"/>
                        <a:gd name="connsiteY3" fmla="*/ 0 h 2275368"/>
                        <a:gd name="connsiteX4" fmla="*/ 1491069 w 1491069"/>
                        <a:gd name="connsiteY4" fmla="*/ 248516 h 2275368"/>
                        <a:gd name="connsiteX5" fmla="*/ 1491069 w 1491069"/>
                        <a:gd name="connsiteY5" fmla="*/ 805728 h 2275368"/>
                        <a:gd name="connsiteX6" fmla="*/ 1491069 w 1491069"/>
                        <a:gd name="connsiteY6" fmla="*/ 1434073 h 2275368"/>
                        <a:gd name="connsiteX7" fmla="*/ 1491069 w 1491069"/>
                        <a:gd name="connsiteY7" fmla="*/ 2026852 h 2275368"/>
                        <a:gd name="connsiteX8" fmla="*/ 1242553 w 1491069"/>
                        <a:gd name="connsiteY8" fmla="*/ 2275368 h 2275368"/>
                        <a:gd name="connsiteX9" fmla="*/ 765415 w 1491069"/>
                        <a:gd name="connsiteY9" fmla="*/ 2275368 h 2275368"/>
                        <a:gd name="connsiteX10" fmla="*/ 248516 w 1491069"/>
                        <a:gd name="connsiteY10" fmla="*/ 2275368 h 2275368"/>
                        <a:gd name="connsiteX11" fmla="*/ 0 w 1491069"/>
                        <a:gd name="connsiteY11" fmla="*/ 2026852 h 2275368"/>
                        <a:gd name="connsiteX12" fmla="*/ 0 w 1491069"/>
                        <a:gd name="connsiteY12" fmla="*/ 1434073 h 2275368"/>
                        <a:gd name="connsiteX13" fmla="*/ 0 w 1491069"/>
                        <a:gd name="connsiteY13" fmla="*/ 876861 h 2275368"/>
                        <a:gd name="connsiteX14" fmla="*/ 0 w 1491069"/>
                        <a:gd name="connsiteY14" fmla="*/ 248516 h 2275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91069" h="2275368" extrusionOk="0">
                          <a:moveTo>
                            <a:pt x="0" y="248516"/>
                          </a:moveTo>
                          <a:cubicBezTo>
                            <a:pt x="-29050" y="93345"/>
                            <a:pt x="91389" y="7459"/>
                            <a:pt x="248516" y="0"/>
                          </a:cubicBezTo>
                          <a:cubicBezTo>
                            <a:pt x="377481" y="-7670"/>
                            <a:pt x="547096" y="8879"/>
                            <a:pt x="765415" y="0"/>
                          </a:cubicBezTo>
                          <a:cubicBezTo>
                            <a:pt x="983734" y="-8879"/>
                            <a:pt x="1056104" y="-1"/>
                            <a:pt x="1242553" y="0"/>
                          </a:cubicBezTo>
                          <a:cubicBezTo>
                            <a:pt x="1362048" y="-9715"/>
                            <a:pt x="1507942" y="119326"/>
                            <a:pt x="1491069" y="248516"/>
                          </a:cubicBezTo>
                          <a:cubicBezTo>
                            <a:pt x="1465382" y="380649"/>
                            <a:pt x="1517414" y="528673"/>
                            <a:pt x="1491069" y="805728"/>
                          </a:cubicBezTo>
                          <a:cubicBezTo>
                            <a:pt x="1464724" y="1082783"/>
                            <a:pt x="1486818" y="1179333"/>
                            <a:pt x="1491069" y="1434073"/>
                          </a:cubicBezTo>
                          <a:cubicBezTo>
                            <a:pt x="1495320" y="1688814"/>
                            <a:pt x="1488743" y="1841241"/>
                            <a:pt x="1491069" y="2026852"/>
                          </a:cubicBezTo>
                          <a:cubicBezTo>
                            <a:pt x="1486823" y="2171128"/>
                            <a:pt x="1373807" y="2268411"/>
                            <a:pt x="1242553" y="2275368"/>
                          </a:cubicBezTo>
                          <a:cubicBezTo>
                            <a:pt x="1051998" y="2269848"/>
                            <a:pt x="954177" y="2295835"/>
                            <a:pt x="765415" y="2275368"/>
                          </a:cubicBezTo>
                          <a:cubicBezTo>
                            <a:pt x="576653" y="2254901"/>
                            <a:pt x="352935" y="2281930"/>
                            <a:pt x="248516" y="2275368"/>
                          </a:cubicBezTo>
                          <a:cubicBezTo>
                            <a:pt x="119538" y="2267192"/>
                            <a:pt x="6051" y="2160202"/>
                            <a:pt x="0" y="2026852"/>
                          </a:cubicBezTo>
                          <a:cubicBezTo>
                            <a:pt x="13070" y="1806062"/>
                            <a:pt x="16620" y="1656314"/>
                            <a:pt x="0" y="1434073"/>
                          </a:cubicBezTo>
                          <a:cubicBezTo>
                            <a:pt x="-16620" y="1211832"/>
                            <a:pt x="-3900" y="996058"/>
                            <a:pt x="0" y="876861"/>
                          </a:cubicBezTo>
                          <a:cubicBezTo>
                            <a:pt x="3900" y="757664"/>
                            <a:pt x="-24435" y="429972"/>
                            <a:pt x="0" y="24851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C6B1FCF-DE6A-9648-8D59-9B6E889D34A3}"/>
                </a:ext>
              </a:extLst>
            </p:cNvPr>
            <p:cNvSpPr/>
            <p:nvPr/>
          </p:nvSpPr>
          <p:spPr>
            <a:xfrm>
              <a:off x="6207581" y="1239820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SG">
                  <a:latin typeface="Times New Roman" panose="02020603050405020304" pitchFamily="18" charset="0"/>
                  <a:ea typeface="DengXian" panose="02010600030101010101" pitchFamily="2" charset="-122"/>
                </a:rPr>
                <a:t>result</a:t>
              </a:r>
              <a:endParaRPr lang="zh-SG" altLang="en-US"/>
            </a:p>
          </p:txBody>
        </p:sp>
      </p:grpSp>
      <p:sp>
        <p:nvSpPr>
          <p:cNvPr id="137" name="Rectangle 2">
            <a:extLst>
              <a:ext uri="{FF2B5EF4-FFF2-40B4-BE49-F238E27FC236}">
                <a16:creationId xmlns:a16="http://schemas.microsoft.com/office/drawing/2014/main" id="{C33D725D-5644-4C91-A71F-F185CD055E54}"/>
              </a:ext>
            </a:extLst>
          </p:cNvPr>
          <p:cNvSpPr/>
          <p:nvPr/>
        </p:nvSpPr>
        <p:spPr>
          <a:xfrm>
            <a:off x="5902350" y="748231"/>
            <a:ext cx="2776451" cy="3832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SG">
                <a:solidFill>
                  <a:schemeClr val="tx1"/>
                </a:solidFill>
              </a:rPr>
              <a:t>Four general aspects: Price, </a:t>
            </a:r>
            <a:r>
              <a:rPr kumimoji="1" lang="en-US" altLang="zh-CN">
                <a:solidFill>
                  <a:schemeClr val="tx1"/>
                </a:solidFill>
              </a:rPr>
              <a:t>C</a:t>
            </a:r>
            <a:r>
              <a:rPr kumimoji="1" lang="en-US" altLang="zh-SG">
                <a:solidFill>
                  <a:schemeClr val="tx1"/>
                </a:solidFill>
              </a:rPr>
              <a:t>ustomer service, Delivery, Package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kumimoji="1" lang="en-US" altLang="zh-SG">
              <a:solidFill>
                <a:schemeClr val="tx1"/>
              </a:solidFill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chemeClr val="tx1"/>
                </a:solidFill>
              </a:rPr>
              <a:t>For each aspect, set a list of keywords</a:t>
            </a:r>
            <a:endParaRPr kumimoji="1" lang="en-US" altLang="zh-S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S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SG">
                <a:solidFill>
                  <a:schemeClr val="tx1"/>
                </a:solidFill>
              </a:rPr>
              <a:t>For each review, detect whether it contains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S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SG">
                <a:solidFill>
                  <a:schemeClr val="tx1"/>
                </a:solidFill>
              </a:rPr>
              <a:t>If contain keywords, use ABSA package to retrieve sentiment score: neutral, positive and negative; Otherwise, assign zero</a:t>
            </a:r>
            <a:endParaRPr kumimoji="1" lang="zh-SG" altLang="en-US">
              <a:solidFill>
                <a:schemeClr val="tx1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EF9C056-96A3-43C2-BFC0-BAFF9B2B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368" y="755178"/>
            <a:ext cx="3631313" cy="1329777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A1861F16-D169-4112-AB24-CEF9370FC644}"/>
              </a:ext>
            </a:extLst>
          </p:cNvPr>
          <p:cNvSpPr/>
          <p:nvPr/>
        </p:nvSpPr>
        <p:spPr>
          <a:xfrm>
            <a:off x="531465" y="971549"/>
            <a:ext cx="1614751" cy="924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kumimoji="1" lang="en-SG" altLang="zh-SG" sz="1100" i="1">
                <a:solidFill>
                  <a:schemeClr val="tx1"/>
                </a:solidFill>
              </a:rPr>
              <a:t>Aspect-based-sentiment-analysis:</a:t>
            </a:r>
          </a:p>
          <a:p>
            <a:endParaRPr kumimoji="1" lang="en-SG" altLang="zh-SG" sz="1100" i="1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SG" altLang="zh-SG" sz="1100" i="1">
                <a:solidFill>
                  <a:schemeClr val="tx1"/>
                </a:solidFill>
              </a:rPr>
              <a:t>Python package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SG" altLang="zh-SG" sz="1100" i="1">
                <a:solidFill>
                  <a:schemeClr val="tx1"/>
                </a:solidFill>
              </a:rPr>
              <a:t>BERT + </a:t>
            </a:r>
            <a:r>
              <a:rPr kumimoji="1" lang="en-SG" altLang="zh-SG" sz="1100" i="1" err="1">
                <a:solidFill>
                  <a:schemeClr val="tx1"/>
                </a:solidFill>
              </a:rPr>
              <a:t>Tensorflow</a:t>
            </a:r>
            <a:endParaRPr kumimoji="1" lang="en-SG" altLang="zh-SG" sz="11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3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79F3-C110-4ED7-B674-526746E9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by Aspect</a:t>
            </a:r>
            <a:br>
              <a:rPr lang="en-US"/>
            </a:br>
            <a:r>
              <a:rPr lang="en-US"/>
              <a:t>(1</a:t>
            </a:r>
            <a:r>
              <a:rPr lang="en-US" baseline="30000"/>
              <a:t>st</a:t>
            </a:r>
            <a:r>
              <a:rPr lang="en-US"/>
              <a:t> approach)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A97DF-DA1E-426F-94A6-E330B6BC0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E1B1A056-A705-C348-8BA2-A474332AD471}"/>
              </a:ext>
            </a:extLst>
          </p:cNvPr>
          <p:cNvCxnSpPr>
            <a:cxnSpLocks/>
          </p:cNvCxnSpPr>
          <p:nvPr/>
        </p:nvCxnSpPr>
        <p:spPr>
          <a:xfrm>
            <a:off x="11407807" y="7484430"/>
            <a:ext cx="559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0D8F155F-1085-CB40-88F4-6835192F1162}"/>
              </a:ext>
            </a:extLst>
          </p:cNvPr>
          <p:cNvGrpSpPr/>
          <p:nvPr/>
        </p:nvGrpSpPr>
        <p:grpSpPr>
          <a:xfrm>
            <a:off x="465198" y="835238"/>
            <a:ext cx="6047748" cy="3473023"/>
            <a:chOff x="1710013" y="1127632"/>
            <a:chExt cx="6371843" cy="32278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AB1E4A-8FD0-4E26-B4EC-9DB6727B1947}"/>
                </a:ext>
              </a:extLst>
            </p:cNvPr>
            <p:cNvSpPr/>
            <p:nvPr/>
          </p:nvSpPr>
          <p:spPr>
            <a:xfrm>
              <a:off x="2000064" y="2218793"/>
              <a:ext cx="1127327" cy="4794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Review </a:t>
              </a:r>
              <a:endParaRPr lang="en-SG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20AB1E4A-8FD0-4E26-B4EC-9DB6727B1947}"/>
                </a:ext>
              </a:extLst>
            </p:cNvPr>
            <p:cNvSpPr/>
            <p:nvPr/>
          </p:nvSpPr>
          <p:spPr>
            <a:xfrm>
              <a:off x="3983508" y="2178118"/>
              <a:ext cx="1176820" cy="907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ABSA package </a:t>
              </a:r>
              <a:endParaRPr lang="en-SG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F83B70EB-615B-7442-BD00-37A84AE02C13}"/>
                </a:ext>
              </a:extLst>
            </p:cNvPr>
            <p:cNvSpPr/>
            <p:nvPr/>
          </p:nvSpPr>
          <p:spPr>
            <a:xfrm>
              <a:off x="6199929" y="1678466"/>
              <a:ext cx="736229" cy="2909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 </a:t>
              </a:r>
              <a:endParaRPr lang="en-SG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BCFA3C8F-6A92-3346-9A91-CDA732AAD6A2}"/>
                </a:ext>
              </a:extLst>
            </p:cNvPr>
            <p:cNvSpPr/>
            <p:nvPr/>
          </p:nvSpPr>
          <p:spPr>
            <a:xfrm>
              <a:off x="3863182" y="2023276"/>
              <a:ext cx="1396343" cy="1284438"/>
            </a:xfrm>
            <a:prstGeom prst="roundRect">
              <a:avLst/>
            </a:prstGeom>
            <a:noFill/>
            <a:ln w="317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91069"/>
                        <a:gd name="connsiteY0" fmla="*/ 248516 h 2275368"/>
                        <a:gd name="connsiteX1" fmla="*/ 248516 w 1491069"/>
                        <a:gd name="connsiteY1" fmla="*/ 0 h 2275368"/>
                        <a:gd name="connsiteX2" fmla="*/ 765415 w 1491069"/>
                        <a:gd name="connsiteY2" fmla="*/ 0 h 2275368"/>
                        <a:gd name="connsiteX3" fmla="*/ 1242553 w 1491069"/>
                        <a:gd name="connsiteY3" fmla="*/ 0 h 2275368"/>
                        <a:gd name="connsiteX4" fmla="*/ 1491069 w 1491069"/>
                        <a:gd name="connsiteY4" fmla="*/ 248516 h 2275368"/>
                        <a:gd name="connsiteX5" fmla="*/ 1491069 w 1491069"/>
                        <a:gd name="connsiteY5" fmla="*/ 805728 h 2275368"/>
                        <a:gd name="connsiteX6" fmla="*/ 1491069 w 1491069"/>
                        <a:gd name="connsiteY6" fmla="*/ 1434073 h 2275368"/>
                        <a:gd name="connsiteX7" fmla="*/ 1491069 w 1491069"/>
                        <a:gd name="connsiteY7" fmla="*/ 2026852 h 2275368"/>
                        <a:gd name="connsiteX8" fmla="*/ 1242553 w 1491069"/>
                        <a:gd name="connsiteY8" fmla="*/ 2275368 h 2275368"/>
                        <a:gd name="connsiteX9" fmla="*/ 765415 w 1491069"/>
                        <a:gd name="connsiteY9" fmla="*/ 2275368 h 2275368"/>
                        <a:gd name="connsiteX10" fmla="*/ 248516 w 1491069"/>
                        <a:gd name="connsiteY10" fmla="*/ 2275368 h 2275368"/>
                        <a:gd name="connsiteX11" fmla="*/ 0 w 1491069"/>
                        <a:gd name="connsiteY11" fmla="*/ 2026852 h 2275368"/>
                        <a:gd name="connsiteX12" fmla="*/ 0 w 1491069"/>
                        <a:gd name="connsiteY12" fmla="*/ 1434073 h 2275368"/>
                        <a:gd name="connsiteX13" fmla="*/ 0 w 1491069"/>
                        <a:gd name="connsiteY13" fmla="*/ 876861 h 2275368"/>
                        <a:gd name="connsiteX14" fmla="*/ 0 w 1491069"/>
                        <a:gd name="connsiteY14" fmla="*/ 248516 h 2275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91069" h="2275368" extrusionOk="0">
                          <a:moveTo>
                            <a:pt x="0" y="248516"/>
                          </a:moveTo>
                          <a:cubicBezTo>
                            <a:pt x="-29050" y="93345"/>
                            <a:pt x="91389" y="7459"/>
                            <a:pt x="248516" y="0"/>
                          </a:cubicBezTo>
                          <a:cubicBezTo>
                            <a:pt x="377481" y="-7670"/>
                            <a:pt x="547096" y="8879"/>
                            <a:pt x="765415" y="0"/>
                          </a:cubicBezTo>
                          <a:cubicBezTo>
                            <a:pt x="983734" y="-8879"/>
                            <a:pt x="1056104" y="-1"/>
                            <a:pt x="1242553" y="0"/>
                          </a:cubicBezTo>
                          <a:cubicBezTo>
                            <a:pt x="1362048" y="-9715"/>
                            <a:pt x="1507942" y="119326"/>
                            <a:pt x="1491069" y="248516"/>
                          </a:cubicBezTo>
                          <a:cubicBezTo>
                            <a:pt x="1465382" y="380649"/>
                            <a:pt x="1517414" y="528673"/>
                            <a:pt x="1491069" y="805728"/>
                          </a:cubicBezTo>
                          <a:cubicBezTo>
                            <a:pt x="1464724" y="1082783"/>
                            <a:pt x="1486818" y="1179333"/>
                            <a:pt x="1491069" y="1434073"/>
                          </a:cubicBezTo>
                          <a:cubicBezTo>
                            <a:pt x="1495320" y="1688814"/>
                            <a:pt x="1488743" y="1841241"/>
                            <a:pt x="1491069" y="2026852"/>
                          </a:cubicBezTo>
                          <a:cubicBezTo>
                            <a:pt x="1486823" y="2171128"/>
                            <a:pt x="1373807" y="2268411"/>
                            <a:pt x="1242553" y="2275368"/>
                          </a:cubicBezTo>
                          <a:cubicBezTo>
                            <a:pt x="1051998" y="2269848"/>
                            <a:pt x="954177" y="2295835"/>
                            <a:pt x="765415" y="2275368"/>
                          </a:cubicBezTo>
                          <a:cubicBezTo>
                            <a:pt x="576653" y="2254901"/>
                            <a:pt x="352935" y="2281930"/>
                            <a:pt x="248516" y="2275368"/>
                          </a:cubicBezTo>
                          <a:cubicBezTo>
                            <a:pt x="119538" y="2267192"/>
                            <a:pt x="6051" y="2160202"/>
                            <a:pt x="0" y="2026852"/>
                          </a:cubicBezTo>
                          <a:cubicBezTo>
                            <a:pt x="13070" y="1806062"/>
                            <a:pt x="16620" y="1656314"/>
                            <a:pt x="0" y="1434073"/>
                          </a:cubicBezTo>
                          <a:cubicBezTo>
                            <a:pt x="-16620" y="1211832"/>
                            <a:pt x="-3900" y="996058"/>
                            <a:pt x="0" y="876861"/>
                          </a:cubicBezTo>
                          <a:cubicBezTo>
                            <a:pt x="3900" y="757664"/>
                            <a:pt x="-24435" y="429972"/>
                            <a:pt x="0" y="24851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EFE87BE-3752-F848-B524-CB1A4AA3B6AD}"/>
                </a:ext>
              </a:extLst>
            </p:cNvPr>
            <p:cNvCxnSpPr>
              <a:cxnSpLocks/>
            </p:cNvCxnSpPr>
            <p:nvPr/>
          </p:nvCxnSpPr>
          <p:spPr>
            <a:xfrm>
              <a:off x="2544141" y="2808724"/>
              <a:ext cx="0" cy="5019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6">
              <a:extLst>
                <a:ext uri="{FF2B5EF4-FFF2-40B4-BE49-F238E27FC236}">
                  <a16:creationId xmlns:a16="http://schemas.microsoft.com/office/drawing/2014/main" id="{EBF95171-3D66-E647-9D02-C019298175C6}"/>
                </a:ext>
              </a:extLst>
            </p:cNvPr>
            <p:cNvSpPr/>
            <p:nvPr/>
          </p:nvSpPr>
          <p:spPr>
            <a:xfrm>
              <a:off x="1710013" y="3420732"/>
              <a:ext cx="1668255" cy="501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ContainKeywords</a:t>
              </a:r>
              <a:endParaRPr lang="en-US"/>
            </a:p>
            <a:p>
              <a:pPr algn="ctr"/>
              <a:r>
                <a:rPr lang="en-US"/>
                <a:t>T/F</a:t>
              </a:r>
              <a:endParaRPr lang="en-SG"/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D4D618-ABA3-8D45-9E7C-F6782752BA03}"/>
                </a:ext>
              </a:extLst>
            </p:cNvPr>
            <p:cNvCxnSpPr>
              <a:cxnSpLocks/>
            </p:cNvCxnSpPr>
            <p:nvPr/>
          </p:nvCxnSpPr>
          <p:spPr>
            <a:xfrm>
              <a:off x="3231018" y="2523831"/>
              <a:ext cx="607072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ECBA6BB-47B8-0F4B-99B7-20FFC2D07530}"/>
                </a:ext>
              </a:extLst>
            </p:cNvPr>
            <p:cNvSpPr txBox="1"/>
            <p:nvPr/>
          </p:nvSpPr>
          <p:spPr>
            <a:xfrm>
              <a:off x="4280226" y="1461527"/>
              <a:ext cx="3801630" cy="25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F</a:t>
              </a:r>
              <a:endParaRPr kumimoji="1" lang="zh-SG" altLang="en-US" sz="120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AFD88D3-0D54-524A-AB4C-6B96ABAB973B}"/>
                </a:ext>
              </a:extLst>
            </p:cNvPr>
            <p:cNvSpPr txBox="1"/>
            <p:nvPr/>
          </p:nvSpPr>
          <p:spPr>
            <a:xfrm>
              <a:off x="3314478" y="2558956"/>
              <a:ext cx="895423" cy="25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T</a:t>
              </a:r>
              <a:endParaRPr kumimoji="1" lang="zh-SG" altLang="en-US" sz="1200"/>
            </a:p>
          </p:txBody>
        </p: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B37051E1-BE40-AF49-B0D6-EA5118B44790}"/>
                </a:ext>
              </a:extLst>
            </p:cNvPr>
            <p:cNvCxnSpPr>
              <a:cxnSpLocks/>
            </p:cNvCxnSpPr>
            <p:nvPr/>
          </p:nvCxnSpPr>
          <p:spPr>
            <a:xfrm>
              <a:off x="5363138" y="2514485"/>
              <a:ext cx="607072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627D4017-1661-4C43-BFDA-0E729CB73140}"/>
                </a:ext>
              </a:extLst>
            </p:cNvPr>
            <p:cNvSpPr/>
            <p:nvPr/>
          </p:nvSpPr>
          <p:spPr>
            <a:xfrm>
              <a:off x="6181042" y="2332450"/>
              <a:ext cx="760228" cy="3598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/>
                <a:t>score </a:t>
              </a:r>
              <a:endParaRPr lang="en-SG"/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65E97F06-96AA-7449-A08A-4644DF305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6246" y="3414381"/>
              <a:ext cx="1" cy="42424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BBC3AE29-7A7B-BC42-938D-D65F00594C83}"/>
                </a:ext>
              </a:extLst>
            </p:cNvPr>
            <p:cNvSpPr/>
            <p:nvPr/>
          </p:nvSpPr>
          <p:spPr>
            <a:xfrm>
              <a:off x="4113651" y="3932171"/>
              <a:ext cx="1029340" cy="4233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keywords</a:t>
              </a:r>
              <a:endParaRPr lang="en-SG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7A041D2-7D9F-0242-84FC-357B3B5E1E16}"/>
                </a:ext>
              </a:extLst>
            </p:cNvPr>
            <p:cNvSpPr txBox="1"/>
            <p:nvPr/>
          </p:nvSpPr>
          <p:spPr>
            <a:xfrm>
              <a:off x="4628321" y="3472615"/>
              <a:ext cx="1571608" cy="22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SG" sz="1000"/>
                <a:t>Input </a:t>
              </a:r>
              <a:r>
                <a:rPr kumimoji="1" lang="en-US" altLang="zh-SG" sz="1000" err="1"/>
                <a:t>parmeter</a:t>
              </a:r>
              <a:endParaRPr kumimoji="1" lang="zh-SG" altLang="en-US" sz="1000"/>
            </a:p>
          </p:txBody>
        </p: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EB6366C4-51B8-EB4F-A760-53792AB4B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5937" y="1760749"/>
              <a:ext cx="0" cy="417369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CBE04B4D-A1E0-8444-8DF3-44547E5CC08E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34" y="1758494"/>
              <a:ext cx="3105884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FFDAABCF-CB02-0E4C-9A84-EE1E1546E953}"/>
                </a:ext>
              </a:extLst>
            </p:cNvPr>
            <p:cNvCxnSpPr>
              <a:cxnSpLocks/>
            </p:cNvCxnSpPr>
            <p:nvPr/>
          </p:nvCxnSpPr>
          <p:spPr>
            <a:xfrm>
              <a:off x="5375051" y="1760593"/>
              <a:ext cx="607072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994FC5A1-A55C-454E-9EDD-4CAB5B602CEB}"/>
                </a:ext>
              </a:extLst>
            </p:cNvPr>
            <p:cNvSpPr/>
            <p:nvPr/>
          </p:nvSpPr>
          <p:spPr>
            <a:xfrm>
              <a:off x="6023101" y="1535878"/>
              <a:ext cx="1099571" cy="1365829"/>
            </a:xfrm>
            <a:prstGeom prst="roundRect">
              <a:avLst/>
            </a:prstGeom>
            <a:noFill/>
            <a:ln w="317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91069"/>
                        <a:gd name="connsiteY0" fmla="*/ 248516 h 2275368"/>
                        <a:gd name="connsiteX1" fmla="*/ 248516 w 1491069"/>
                        <a:gd name="connsiteY1" fmla="*/ 0 h 2275368"/>
                        <a:gd name="connsiteX2" fmla="*/ 765415 w 1491069"/>
                        <a:gd name="connsiteY2" fmla="*/ 0 h 2275368"/>
                        <a:gd name="connsiteX3" fmla="*/ 1242553 w 1491069"/>
                        <a:gd name="connsiteY3" fmla="*/ 0 h 2275368"/>
                        <a:gd name="connsiteX4" fmla="*/ 1491069 w 1491069"/>
                        <a:gd name="connsiteY4" fmla="*/ 248516 h 2275368"/>
                        <a:gd name="connsiteX5" fmla="*/ 1491069 w 1491069"/>
                        <a:gd name="connsiteY5" fmla="*/ 805728 h 2275368"/>
                        <a:gd name="connsiteX6" fmla="*/ 1491069 w 1491069"/>
                        <a:gd name="connsiteY6" fmla="*/ 1434073 h 2275368"/>
                        <a:gd name="connsiteX7" fmla="*/ 1491069 w 1491069"/>
                        <a:gd name="connsiteY7" fmla="*/ 2026852 h 2275368"/>
                        <a:gd name="connsiteX8" fmla="*/ 1242553 w 1491069"/>
                        <a:gd name="connsiteY8" fmla="*/ 2275368 h 2275368"/>
                        <a:gd name="connsiteX9" fmla="*/ 765415 w 1491069"/>
                        <a:gd name="connsiteY9" fmla="*/ 2275368 h 2275368"/>
                        <a:gd name="connsiteX10" fmla="*/ 248516 w 1491069"/>
                        <a:gd name="connsiteY10" fmla="*/ 2275368 h 2275368"/>
                        <a:gd name="connsiteX11" fmla="*/ 0 w 1491069"/>
                        <a:gd name="connsiteY11" fmla="*/ 2026852 h 2275368"/>
                        <a:gd name="connsiteX12" fmla="*/ 0 w 1491069"/>
                        <a:gd name="connsiteY12" fmla="*/ 1434073 h 2275368"/>
                        <a:gd name="connsiteX13" fmla="*/ 0 w 1491069"/>
                        <a:gd name="connsiteY13" fmla="*/ 876861 h 2275368"/>
                        <a:gd name="connsiteX14" fmla="*/ 0 w 1491069"/>
                        <a:gd name="connsiteY14" fmla="*/ 248516 h 2275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91069" h="2275368" extrusionOk="0">
                          <a:moveTo>
                            <a:pt x="0" y="248516"/>
                          </a:moveTo>
                          <a:cubicBezTo>
                            <a:pt x="-29050" y="93345"/>
                            <a:pt x="91389" y="7459"/>
                            <a:pt x="248516" y="0"/>
                          </a:cubicBezTo>
                          <a:cubicBezTo>
                            <a:pt x="377481" y="-7670"/>
                            <a:pt x="547096" y="8879"/>
                            <a:pt x="765415" y="0"/>
                          </a:cubicBezTo>
                          <a:cubicBezTo>
                            <a:pt x="983734" y="-8879"/>
                            <a:pt x="1056104" y="-1"/>
                            <a:pt x="1242553" y="0"/>
                          </a:cubicBezTo>
                          <a:cubicBezTo>
                            <a:pt x="1362048" y="-9715"/>
                            <a:pt x="1507942" y="119326"/>
                            <a:pt x="1491069" y="248516"/>
                          </a:cubicBezTo>
                          <a:cubicBezTo>
                            <a:pt x="1465382" y="380649"/>
                            <a:pt x="1517414" y="528673"/>
                            <a:pt x="1491069" y="805728"/>
                          </a:cubicBezTo>
                          <a:cubicBezTo>
                            <a:pt x="1464724" y="1082783"/>
                            <a:pt x="1486818" y="1179333"/>
                            <a:pt x="1491069" y="1434073"/>
                          </a:cubicBezTo>
                          <a:cubicBezTo>
                            <a:pt x="1495320" y="1688814"/>
                            <a:pt x="1488743" y="1841241"/>
                            <a:pt x="1491069" y="2026852"/>
                          </a:cubicBezTo>
                          <a:cubicBezTo>
                            <a:pt x="1486823" y="2171128"/>
                            <a:pt x="1373807" y="2268411"/>
                            <a:pt x="1242553" y="2275368"/>
                          </a:cubicBezTo>
                          <a:cubicBezTo>
                            <a:pt x="1051998" y="2269848"/>
                            <a:pt x="954177" y="2295835"/>
                            <a:pt x="765415" y="2275368"/>
                          </a:cubicBezTo>
                          <a:cubicBezTo>
                            <a:pt x="576653" y="2254901"/>
                            <a:pt x="352935" y="2281930"/>
                            <a:pt x="248516" y="2275368"/>
                          </a:cubicBezTo>
                          <a:cubicBezTo>
                            <a:pt x="119538" y="2267192"/>
                            <a:pt x="6051" y="2160202"/>
                            <a:pt x="0" y="2026852"/>
                          </a:cubicBezTo>
                          <a:cubicBezTo>
                            <a:pt x="13070" y="1806062"/>
                            <a:pt x="16620" y="1656314"/>
                            <a:pt x="0" y="1434073"/>
                          </a:cubicBezTo>
                          <a:cubicBezTo>
                            <a:pt x="-16620" y="1211832"/>
                            <a:pt x="-3900" y="996058"/>
                            <a:pt x="0" y="876861"/>
                          </a:cubicBezTo>
                          <a:cubicBezTo>
                            <a:pt x="3900" y="757664"/>
                            <a:pt x="-24435" y="429972"/>
                            <a:pt x="0" y="24851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C6B1FCF-DE6A-9648-8D59-9B6E889D34A3}"/>
                </a:ext>
              </a:extLst>
            </p:cNvPr>
            <p:cNvSpPr/>
            <p:nvPr/>
          </p:nvSpPr>
          <p:spPr>
            <a:xfrm>
              <a:off x="6286768" y="1127632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SG">
                  <a:latin typeface="Times New Roman" panose="02020603050405020304" pitchFamily="18" charset="0"/>
                  <a:ea typeface="DengXian" panose="02010600030101010101" pitchFamily="2" charset="-122"/>
                </a:rPr>
                <a:t>result</a:t>
              </a:r>
              <a:endParaRPr lang="zh-SG" altLang="en-US"/>
            </a:p>
          </p:txBody>
        </p:sp>
      </p:grpSp>
      <p:sp>
        <p:nvSpPr>
          <p:cNvPr id="137" name="Rectangle 2">
            <a:extLst>
              <a:ext uri="{FF2B5EF4-FFF2-40B4-BE49-F238E27FC236}">
                <a16:creationId xmlns:a16="http://schemas.microsoft.com/office/drawing/2014/main" id="{C33D725D-5644-4C91-A71F-F185CD055E54}"/>
              </a:ext>
            </a:extLst>
          </p:cNvPr>
          <p:cNvSpPr/>
          <p:nvPr/>
        </p:nvSpPr>
        <p:spPr>
          <a:xfrm>
            <a:off x="5902350" y="748231"/>
            <a:ext cx="2776451" cy="3832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SG">
                <a:solidFill>
                  <a:schemeClr val="tx1"/>
                </a:solidFill>
              </a:rPr>
              <a:t>For each aspect, set a list of keywords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S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SG">
                <a:solidFill>
                  <a:schemeClr val="tx1"/>
                </a:solidFill>
              </a:rPr>
              <a:t>For each review, detect whether it contains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S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SG">
                <a:solidFill>
                  <a:schemeClr val="tx1"/>
                </a:solidFill>
              </a:rPr>
              <a:t>If contain keywords, use ABSA package to retrieve sentiment score</a:t>
            </a:r>
            <a:endParaRPr kumimoji="1" lang="zh-SG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24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740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740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24886;"/>
</p:tagLst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E445C69F0C345B7A35B9524CF64AC" ma:contentTypeVersion="4" ma:contentTypeDescription="Create a new document." ma:contentTypeScope="" ma:versionID="fce4b404286e63234e906bc8e9ad8bed">
  <xsd:schema xmlns:xsd="http://www.w3.org/2001/XMLSchema" xmlns:xs="http://www.w3.org/2001/XMLSchema" xmlns:p="http://schemas.microsoft.com/office/2006/metadata/properties" xmlns:ns2="153d9383-20ea-40a1-a73a-e571f0630ae1" targetNamespace="http://schemas.microsoft.com/office/2006/metadata/properties" ma:root="true" ma:fieldsID="f999b21b76b1c4649e32d34b60596be4" ns2:_="">
    <xsd:import namespace="153d9383-20ea-40a1-a73a-e571f0630a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d9383-20ea-40a1-a73a-e571f0630a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681875-863F-46E8-AC91-0AC9ADEB0942}">
  <ds:schemaRefs>
    <ds:schemaRef ds:uri="153d9383-20ea-40a1-a73a-e571f0630a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FCA1926-F8F6-4BCD-8756-1B23FD7112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1D2101-6CC5-45B9-8096-83C552D4644F}">
  <ds:schemaRefs>
    <ds:schemaRef ds:uri="153d9383-20ea-40a1-a73a-e571f0630a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6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Perdita template</vt:lpstr>
      <vt:lpstr>eCommerce NLP: Ranking Forecast on Hair Care Products</vt:lpstr>
      <vt:lpstr>Problem statement</vt:lpstr>
      <vt:lpstr>Data Description</vt:lpstr>
      <vt:lpstr>Data Description</vt:lpstr>
      <vt:lpstr>Data Description</vt:lpstr>
      <vt:lpstr>Data Description</vt:lpstr>
      <vt:lpstr>Functionality Keywords Extraction</vt:lpstr>
      <vt:lpstr>Sentiment by Aspect (1st approach)</vt:lpstr>
      <vt:lpstr>Sentiment by Aspect (1st approach)</vt:lpstr>
      <vt:lpstr>Sentiment by Aspect (2nd approach)</vt:lpstr>
      <vt:lpstr>Feature Engineering</vt:lpstr>
      <vt:lpstr>Feature Engineering</vt:lpstr>
      <vt:lpstr>Feature Engineering</vt:lpstr>
      <vt:lpstr>Modelling</vt:lpstr>
      <vt:lpstr>Insights – predictability</vt:lpstr>
      <vt:lpstr>Insights – features</vt:lpstr>
      <vt:lpstr>Future works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1</cp:revision>
  <dcterms:modified xsi:type="dcterms:W3CDTF">2021-04-25T08:14:14Z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0x0101007A6E445C69F0C345B7A35B9524CF64AC</vt:lpwstr>
  </property>
</Properties>
</file>