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A1906-2262-48C6-AE09-091A4CCC0F41}" v="43" dt="2023-03-31T17:57:0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zy" userId="0099bfa7-9580-48e4-bac8-98694239440a" providerId="ADAL" clId="{337A1906-2262-48C6-AE09-091A4CCC0F41}"/>
    <pc:docChg chg="undo custSel addSld delSld modSld addMainMaster delMainMaster">
      <pc:chgData name="W zy" userId="0099bfa7-9580-48e4-bac8-98694239440a" providerId="ADAL" clId="{337A1906-2262-48C6-AE09-091A4CCC0F41}" dt="2023-03-31T17:59:00.321" v="4616" actId="113"/>
      <pc:docMkLst>
        <pc:docMk/>
      </pc:docMkLst>
      <pc:sldChg chg="addSp delSp modSp new mod setBg modClrScheme chgLayout">
        <pc:chgData name="W zy" userId="0099bfa7-9580-48e4-bac8-98694239440a" providerId="ADAL" clId="{337A1906-2262-48C6-AE09-091A4CCC0F41}" dt="2023-03-30T02:07:56.305" v="86" actId="1076"/>
        <pc:sldMkLst>
          <pc:docMk/>
          <pc:sldMk cId="3820893793" sldId="256"/>
        </pc:sldMkLst>
        <pc:spChg chg="del">
          <ac:chgData name="W zy" userId="0099bfa7-9580-48e4-bac8-98694239440a" providerId="ADAL" clId="{337A1906-2262-48C6-AE09-091A4CCC0F41}" dt="2023-03-30T02:04:14.224" v="1" actId="478"/>
          <ac:spMkLst>
            <pc:docMk/>
            <pc:sldMk cId="3820893793" sldId="256"/>
            <ac:spMk id="2" creationId="{BB90A308-65C8-3B9C-9FFF-1AE3FDA53FCB}"/>
          </ac:spMkLst>
        </pc:spChg>
        <pc:spChg chg="del">
          <ac:chgData name="W zy" userId="0099bfa7-9580-48e4-bac8-98694239440a" providerId="ADAL" clId="{337A1906-2262-48C6-AE09-091A4CCC0F41}" dt="2023-03-30T02:04:14.224" v="1" actId="478"/>
          <ac:spMkLst>
            <pc:docMk/>
            <pc:sldMk cId="3820893793" sldId="256"/>
            <ac:spMk id="3" creationId="{CB186890-EDCF-2EC4-BE64-F8313410FF95}"/>
          </ac:spMkLst>
        </pc:spChg>
        <pc:spChg chg="add mod">
          <ac:chgData name="W zy" userId="0099bfa7-9580-48e4-bac8-98694239440a" providerId="ADAL" clId="{337A1906-2262-48C6-AE09-091A4CCC0F41}" dt="2023-03-30T02:07:56.305" v="86" actId="1076"/>
          <ac:spMkLst>
            <pc:docMk/>
            <pc:sldMk cId="3820893793" sldId="256"/>
            <ac:spMk id="6" creationId="{4AF71188-C335-F063-529C-95DA9DFE632B}"/>
          </ac:spMkLst>
        </pc:spChg>
        <pc:spChg chg="add del">
          <ac:chgData name="W zy" userId="0099bfa7-9580-48e4-bac8-98694239440a" providerId="ADAL" clId="{337A1906-2262-48C6-AE09-091A4CCC0F41}" dt="2023-03-30T02:06:49.978" v="79" actId="26606"/>
          <ac:spMkLst>
            <pc:docMk/>
            <pc:sldMk cId="3820893793" sldId="256"/>
            <ac:spMk id="11" creationId="{35F60170-91B4-45F0-B88B-9C07AEC4642C}"/>
          </ac:spMkLst>
        </pc:spChg>
        <pc:picChg chg="add mod ord">
          <ac:chgData name="W zy" userId="0099bfa7-9580-48e4-bac8-98694239440a" providerId="ADAL" clId="{337A1906-2262-48C6-AE09-091A4CCC0F41}" dt="2023-03-30T02:07:06.495" v="81" actId="1076"/>
          <ac:picMkLst>
            <pc:docMk/>
            <pc:sldMk cId="3820893793" sldId="256"/>
            <ac:picMk id="5" creationId="{CE6168EC-5D71-11DA-9E38-A3075BD01E3F}"/>
          </ac:picMkLst>
        </pc:picChg>
        <pc:cxnChg chg="add del">
          <ac:chgData name="W zy" userId="0099bfa7-9580-48e4-bac8-98694239440a" providerId="ADAL" clId="{337A1906-2262-48C6-AE09-091A4CCC0F41}" dt="2023-03-30T02:06:49.978" v="79" actId="26606"/>
          <ac:cxnSpMkLst>
            <pc:docMk/>
            <pc:sldMk cId="3820893793" sldId="256"/>
            <ac:cxnSpMk id="13" creationId="{90D4BE5E-A277-4D2C-9B8A-205561BC70CC}"/>
          </ac:cxnSpMkLst>
        </pc:cxnChg>
        <pc:cxnChg chg="add del">
          <ac:chgData name="W zy" userId="0099bfa7-9580-48e4-bac8-98694239440a" providerId="ADAL" clId="{337A1906-2262-48C6-AE09-091A4CCC0F41}" dt="2023-03-30T02:06:49.978" v="79" actId="26606"/>
          <ac:cxnSpMkLst>
            <pc:docMk/>
            <pc:sldMk cId="3820893793" sldId="256"/>
            <ac:cxnSpMk id="15" creationId="{5D5EC73D-B34E-4B0B-8892-49C061016577}"/>
          </ac:cxnSpMkLst>
        </pc:cxnChg>
      </pc:sldChg>
      <pc:sldChg chg="addSp delSp modSp add mod modTransition">
        <pc:chgData name="W zy" userId="0099bfa7-9580-48e4-bac8-98694239440a" providerId="ADAL" clId="{337A1906-2262-48C6-AE09-091A4CCC0F41}" dt="2023-03-30T02:36:28.721" v="204" actId="1076"/>
        <pc:sldMkLst>
          <pc:docMk/>
          <pc:sldMk cId="295288230" sldId="257"/>
        </pc:sldMkLst>
        <pc:spChg chg="add mod">
          <ac:chgData name="W zy" userId="0099bfa7-9580-48e4-bac8-98694239440a" providerId="ADAL" clId="{337A1906-2262-48C6-AE09-091A4CCC0F41}" dt="2023-03-30T02:34:53.373" v="188" actId="1076"/>
          <ac:spMkLst>
            <pc:docMk/>
            <pc:sldMk cId="295288230" sldId="257"/>
            <ac:spMk id="2" creationId="{5DB8BEE4-29C5-C0F2-AAFF-47F32C3A91B0}"/>
          </ac:spMkLst>
        </pc:spChg>
        <pc:spChg chg="add mod">
          <ac:chgData name="W zy" userId="0099bfa7-9580-48e4-bac8-98694239440a" providerId="ADAL" clId="{337A1906-2262-48C6-AE09-091A4CCC0F41}" dt="2023-03-30T02:35:09.549" v="190" actId="1076"/>
          <ac:spMkLst>
            <pc:docMk/>
            <pc:sldMk cId="295288230" sldId="257"/>
            <ac:spMk id="3" creationId="{023488E7-F7C0-50E8-E895-E35D4C691B99}"/>
          </ac:spMkLst>
        </pc:spChg>
        <pc:spChg chg="add mod">
          <ac:chgData name="W zy" userId="0099bfa7-9580-48e4-bac8-98694239440a" providerId="ADAL" clId="{337A1906-2262-48C6-AE09-091A4CCC0F41}" dt="2023-03-30T02:36:28.721" v="204" actId="1076"/>
          <ac:spMkLst>
            <pc:docMk/>
            <pc:sldMk cId="295288230" sldId="257"/>
            <ac:spMk id="4" creationId="{0E9DF2A1-941F-F108-406B-DB329BA1EA81}"/>
          </ac:spMkLst>
        </pc:spChg>
        <pc:spChg chg="mod">
          <ac:chgData name="W zy" userId="0099bfa7-9580-48e4-bac8-98694239440a" providerId="ADAL" clId="{337A1906-2262-48C6-AE09-091A4CCC0F41}" dt="2023-03-30T02:09:24.198" v="94" actId="1076"/>
          <ac:spMkLst>
            <pc:docMk/>
            <pc:sldMk cId="295288230" sldId="257"/>
            <ac:spMk id="6" creationId="{4AF71188-C335-F063-529C-95DA9DFE632B}"/>
          </ac:spMkLst>
        </pc:spChg>
        <pc:spChg chg="add mod">
          <ac:chgData name="W zy" userId="0099bfa7-9580-48e4-bac8-98694239440a" providerId="ADAL" clId="{337A1906-2262-48C6-AE09-091A4CCC0F41}" dt="2023-03-30T02:36:19.361" v="203" actId="1076"/>
          <ac:spMkLst>
            <pc:docMk/>
            <pc:sldMk cId="295288230" sldId="257"/>
            <ac:spMk id="7" creationId="{A2C0EF9E-6D28-FF60-063A-ECB4D1FBD310}"/>
          </ac:spMkLst>
        </pc:spChg>
        <pc:spChg chg="add mod">
          <ac:chgData name="W zy" userId="0099bfa7-9580-48e4-bac8-98694239440a" providerId="ADAL" clId="{337A1906-2262-48C6-AE09-091A4CCC0F41}" dt="2023-03-30T02:35:09.549" v="190" actId="1076"/>
          <ac:spMkLst>
            <pc:docMk/>
            <pc:sldMk cId="295288230" sldId="257"/>
            <ac:spMk id="8" creationId="{D1A17911-E938-3A32-5070-7FA5895B3C78}"/>
          </ac:spMkLst>
        </pc:spChg>
        <pc:spChg chg="add del mod">
          <ac:chgData name="W zy" userId="0099bfa7-9580-48e4-bac8-98694239440a" providerId="ADAL" clId="{337A1906-2262-48C6-AE09-091A4CCC0F41}" dt="2023-03-30T02:35:17.998" v="192"/>
          <ac:spMkLst>
            <pc:docMk/>
            <pc:sldMk cId="295288230" sldId="257"/>
            <ac:spMk id="9" creationId="{C7FA8209-4AFC-F4B8-3CDD-6B43D9628B2D}"/>
          </ac:spMkLst>
        </pc:spChg>
        <pc:picChg chg="mod">
          <ac:chgData name="W zy" userId="0099bfa7-9580-48e4-bac8-98694239440a" providerId="ADAL" clId="{337A1906-2262-48C6-AE09-091A4CCC0F41}" dt="2023-03-30T02:09:24.198" v="94" actId="1076"/>
          <ac:picMkLst>
            <pc:docMk/>
            <pc:sldMk cId="295288230" sldId="257"/>
            <ac:picMk id="5" creationId="{CE6168EC-5D71-11DA-9E38-A3075BD01E3F}"/>
          </ac:picMkLst>
        </pc:picChg>
      </pc:sldChg>
      <pc:sldChg chg="addSp delSp modSp add mod modTransition">
        <pc:chgData name="W zy" userId="0099bfa7-9580-48e4-bac8-98694239440a" providerId="ADAL" clId="{337A1906-2262-48C6-AE09-091A4CCC0F41}" dt="2023-03-31T17:59:00.321" v="4616" actId="113"/>
        <pc:sldMkLst>
          <pc:docMk/>
          <pc:sldMk cId="4179746460" sldId="258"/>
        </pc:sldMkLst>
        <pc:spChg chg="del">
          <ac:chgData name="W zy" userId="0099bfa7-9580-48e4-bac8-98694239440a" providerId="ADAL" clId="{337A1906-2262-48C6-AE09-091A4CCC0F41}" dt="2023-03-30T02:35:24.612" v="194" actId="478"/>
          <ac:spMkLst>
            <pc:docMk/>
            <pc:sldMk cId="4179746460" sldId="258"/>
            <ac:spMk id="2" creationId="{5DB8BEE4-29C5-C0F2-AAFF-47F32C3A91B0}"/>
          </ac:spMkLst>
        </pc:spChg>
        <pc:spChg chg="mod">
          <ac:chgData name="W zy" userId="0099bfa7-9580-48e4-bac8-98694239440a" providerId="ADAL" clId="{337A1906-2262-48C6-AE09-091A4CCC0F41}" dt="2023-03-30T02:41:36.126" v="256" actId="207"/>
          <ac:spMkLst>
            <pc:docMk/>
            <pc:sldMk cId="4179746460" sldId="258"/>
            <ac:spMk id="3" creationId="{023488E7-F7C0-50E8-E895-E35D4C691B99}"/>
          </ac:spMkLst>
        </pc:spChg>
        <pc:spChg chg="mod">
          <ac:chgData name="W zy" userId="0099bfa7-9580-48e4-bac8-98694239440a" providerId="ADAL" clId="{337A1906-2262-48C6-AE09-091A4CCC0F41}" dt="2023-03-30T02:41:51.612" v="258" actId="207"/>
          <ac:spMkLst>
            <pc:docMk/>
            <pc:sldMk cId="4179746460" sldId="258"/>
            <ac:spMk id="4" creationId="{0E9DF2A1-941F-F108-406B-DB329BA1EA81}"/>
          </ac:spMkLst>
        </pc:spChg>
        <pc:spChg chg="mod">
          <ac:chgData name="W zy" userId="0099bfa7-9580-48e4-bac8-98694239440a" providerId="ADAL" clId="{337A1906-2262-48C6-AE09-091A4CCC0F41}" dt="2023-03-30T02:41:48.758" v="257" actId="207"/>
          <ac:spMkLst>
            <pc:docMk/>
            <pc:sldMk cId="4179746460" sldId="258"/>
            <ac:spMk id="7" creationId="{A2C0EF9E-6D28-FF60-063A-ECB4D1FBD310}"/>
          </ac:spMkLst>
        </pc:spChg>
        <pc:spChg chg="mod">
          <ac:chgData name="W zy" userId="0099bfa7-9580-48e4-bac8-98694239440a" providerId="ADAL" clId="{337A1906-2262-48C6-AE09-091A4CCC0F41}" dt="2023-03-30T02:40:52.917" v="249" actId="14100"/>
          <ac:spMkLst>
            <pc:docMk/>
            <pc:sldMk cId="4179746460" sldId="258"/>
            <ac:spMk id="8" creationId="{D1A17911-E938-3A32-5070-7FA5895B3C78}"/>
          </ac:spMkLst>
        </pc:spChg>
        <pc:spChg chg="add del mod">
          <ac:chgData name="W zy" userId="0099bfa7-9580-48e4-bac8-98694239440a" providerId="ADAL" clId="{337A1906-2262-48C6-AE09-091A4CCC0F41}" dt="2023-03-30T02:40:16.873" v="248" actId="478"/>
          <ac:spMkLst>
            <pc:docMk/>
            <pc:sldMk cId="4179746460" sldId="258"/>
            <ac:spMk id="9" creationId="{83912052-8445-503B-8A6F-6FA203F3D2E1}"/>
          </ac:spMkLst>
        </pc:spChg>
        <pc:spChg chg="add mod">
          <ac:chgData name="W zy" userId="0099bfa7-9580-48e4-bac8-98694239440a" providerId="ADAL" clId="{337A1906-2262-48C6-AE09-091A4CCC0F41}" dt="2023-03-31T17:59:00.321" v="4616" actId="113"/>
          <ac:spMkLst>
            <pc:docMk/>
            <pc:sldMk cId="4179746460" sldId="258"/>
            <ac:spMk id="10" creationId="{6C659DE6-95E9-471B-E9C6-39FCAC65B96D}"/>
          </ac:spMkLst>
        </pc:spChg>
      </pc:sldChg>
      <pc:sldChg chg="addSp delSp modSp add mod">
        <pc:chgData name="W zy" userId="0099bfa7-9580-48e4-bac8-98694239440a" providerId="ADAL" clId="{337A1906-2262-48C6-AE09-091A4CCC0F41}" dt="2023-03-30T02:46:13.672" v="815" actId="1076"/>
        <pc:sldMkLst>
          <pc:docMk/>
          <pc:sldMk cId="3738809616" sldId="259"/>
        </pc:sldMkLst>
        <pc:spChg chg="add mod">
          <ac:chgData name="W zy" userId="0099bfa7-9580-48e4-bac8-98694239440a" providerId="ADAL" clId="{337A1906-2262-48C6-AE09-091A4CCC0F41}" dt="2023-03-30T02:46:13.672" v="815" actId="1076"/>
          <ac:spMkLst>
            <pc:docMk/>
            <pc:sldMk cId="3738809616" sldId="259"/>
            <ac:spMk id="2" creationId="{EB754ADB-9B36-E705-EF19-1A2ADA11AA76}"/>
          </ac:spMkLst>
        </pc:spChg>
        <pc:spChg chg="mod">
          <ac:chgData name="W zy" userId="0099bfa7-9580-48e4-bac8-98694239440a" providerId="ADAL" clId="{337A1906-2262-48C6-AE09-091A4CCC0F41}" dt="2023-03-30T02:42:52.173" v="277" actId="207"/>
          <ac:spMkLst>
            <pc:docMk/>
            <pc:sldMk cId="3738809616" sldId="259"/>
            <ac:spMk id="3" creationId="{023488E7-F7C0-50E8-E895-E35D4C691B99}"/>
          </ac:spMkLst>
        </pc:spChg>
        <pc:spChg chg="mod">
          <ac:chgData name="W zy" userId="0099bfa7-9580-48e4-bac8-98694239440a" providerId="ADAL" clId="{337A1906-2262-48C6-AE09-091A4CCC0F41}" dt="2023-03-30T02:42:47.143" v="276" actId="207"/>
          <ac:spMkLst>
            <pc:docMk/>
            <pc:sldMk cId="3738809616" sldId="259"/>
            <ac:spMk id="8" creationId="{D1A17911-E938-3A32-5070-7FA5895B3C78}"/>
          </ac:spMkLst>
        </pc:spChg>
        <pc:spChg chg="del mod">
          <ac:chgData name="W zy" userId="0099bfa7-9580-48e4-bac8-98694239440a" providerId="ADAL" clId="{337A1906-2262-48C6-AE09-091A4CCC0F41}" dt="2023-03-30T02:43:00.827" v="279" actId="478"/>
          <ac:spMkLst>
            <pc:docMk/>
            <pc:sldMk cId="3738809616" sldId="259"/>
            <ac:spMk id="10" creationId="{6C659DE6-95E9-471B-E9C6-39FCAC65B96D}"/>
          </ac:spMkLst>
        </pc:spChg>
      </pc:sldChg>
      <pc:sldChg chg="modSp add mod">
        <pc:chgData name="W zy" userId="0099bfa7-9580-48e4-bac8-98694239440a" providerId="ADAL" clId="{337A1906-2262-48C6-AE09-091A4CCC0F41}" dt="2023-03-31T17:58:43.117" v="4600" actId="20577"/>
        <pc:sldMkLst>
          <pc:docMk/>
          <pc:sldMk cId="1783635083" sldId="260"/>
        </pc:sldMkLst>
        <pc:spChg chg="mod">
          <ac:chgData name="W zy" userId="0099bfa7-9580-48e4-bac8-98694239440a" providerId="ADAL" clId="{337A1906-2262-48C6-AE09-091A4CCC0F41}" dt="2023-03-31T17:58:43.117" v="4600" actId="20577"/>
          <ac:spMkLst>
            <pc:docMk/>
            <pc:sldMk cId="1783635083" sldId="260"/>
            <ac:spMk id="2" creationId="{EB754ADB-9B36-E705-EF19-1A2ADA11AA76}"/>
          </ac:spMkLst>
        </pc:spChg>
      </pc:sldChg>
      <pc:sldChg chg="modSp add mod">
        <pc:chgData name="W zy" userId="0099bfa7-9580-48e4-bac8-98694239440a" providerId="ADAL" clId="{337A1906-2262-48C6-AE09-091A4CCC0F41}" dt="2023-03-30T03:05:29.941" v="1593" actId="20577"/>
        <pc:sldMkLst>
          <pc:docMk/>
          <pc:sldMk cId="3849207810" sldId="261"/>
        </pc:sldMkLst>
        <pc:spChg chg="mod">
          <ac:chgData name="W zy" userId="0099bfa7-9580-48e4-bac8-98694239440a" providerId="ADAL" clId="{337A1906-2262-48C6-AE09-091A4CCC0F41}" dt="2023-03-30T03:05:29.941" v="1593" actId="20577"/>
          <ac:spMkLst>
            <pc:docMk/>
            <pc:sldMk cId="3849207810" sldId="261"/>
            <ac:spMk id="2" creationId="{EB754ADB-9B36-E705-EF19-1A2ADA11AA76}"/>
          </ac:spMkLst>
        </pc:spChg>
        <pc:spChg chg="mod">
          <ac:chgData name="W zy" userId="0099bfa7-9580-48e4-bac8-98694239440a" providerId="ADAL" clId="{337A1906-2262-48C6-AE09-091A4CCC0F41}" dt="2023-03-30T02:59:43.195" v="1364" actId="207"/>
          <ac:spMkLst>
            <pc:docMk/>
            <pc:sldMk cId="3849207810" sldId="261"/>
            <ac:spMk id="3" creationId="{023488E7-F7C0-50E8-E895-E35D4C691B99}"/>
          </ac:spMkLst>
        </pc:spChg>
        <pc:spChg chg="mod">
          <ac:chgData name="W zy" userId="0099bfa7-9580-48e4-bac8-98694239440a" providerId="ADAL" clId="{337A1906-2262-48C6-AE09-091A4CCC0F41}" dt="2023-03-30T02:59:37.514" v="1363" actId="207"/>
          <ac:spMkLst>
            <pc:docMk/>
            <pc:sldMk cId="3849207810" sldId="261"/>
            <ac:spMk id="7" creationId="{A2C0EF9E-6D28-FF60-063A-ECB4D1FBD310}"/>
          </ac:spMkLst>
        </pc:spChg>
      </pc:sldChg>
      <pc:sldChg chg="addSp modSp add mod">
        <pc:chgData name="W zy" userId="0099bfa7-9580-48e4-bac8-98694239440a" providerId="ADAL" clId="{337A1906-2262-48C6-AE09-091A4CCC0F41}" dt="2023-03-31T17:45:12.979" v="3613" actId="20577"/>
        <pc:sldMkLst>
          <pc:docMk/>
          <pc:sldMk cId="751827887" sldId="262"/>
        </pc:sldMkLst>
        <pc:spChg chg="mod">
          <ac:chgData name="W zy" userId="0099bfa7-9580-48e4-bac8-98694239440a" providerId="ADAL" clId="{337A1906-2262-48C6-AE09-091A4CCC0F41}" dt="2023-03-30T03:06:01.476" v="1601" actId="1076"/>
          <ac:spMkLst>
            <pc:docMk/>
            <pc:sldMk cId="751827887" sldId="262"/>
            <ac:spMk id="2" creationId="{EB754ADB-9B36-E705-EF19-1A2ADA11AA76}"/>
          </ac:spMkLst>
        </pc:spChg>
        <pc:spChg chg="mod">
          <ac:chgData name="W zy" userId="0099bfa7-9580-48e4-bac8-98694239440a" providerId="ADAL" clId="{337A1906-2262-48C6-AE09-091A4CCC0F41}" dt="2023-03-30T03:05:45.088" v="1596" actId="207"/>
          <ac:spMkLst>
            <pc:docMk/>
            <pc:sldMk cId="751827887" sldId="262"/>
            <ac:spMk id="4" creationId="{0E9DF2A1-941F-F108-406B-DB329BA1EA81}"/>
          </ac:spMkLst>
        </pc:spChg>
        <pc:spChg chg="mod">
          <ac:chgData name="W zy" userId="0099bfa7-9580-48e4-bac8-98694239440a" providerId="ADAL" clId="{337A1906-2262-48C6-AE09-091A4CCC0F41}" dt="2023-03-30T03:05:39.326" v="1595" actId="207"/>
          <ac:spMkLst>
            <pc:docMk/>
            <pc:sldMk cId="751827887" sldId="262"/>
            <ac:spMk id="7" creationId="{A2C0EF9E-6D28-FF60-063A-ECB4D1FBD310}"/>
          </ac:spMkLst>
        </pc:spChg>
        <pc:spChg chg="add mod">
          <ac:chgData name="W zy" userId="0099bfa7-9580-48e4-bac8-98694239440a" providerId="ADAL" clId="{337A1906-2262-48C6-AE09-091A4CCC0F41}" dt="2023-03-31T17:45:12.979" v="3613" actId="20577"/>
          <ac:spMkLst>
            <pc:docMk/>
            <pc:sldMk cId="751827887" sldId="262"/>
            <ac:spMk id="9" creationId="{1AF0C81C-FA32-BDE7-C454-D17F2D0A9D03}"/>
          </ac:spMkLst>
        </pc:spChg>
        <pc:picChg chg="add mod">
          <ac:chgData name="W zy" userId="0099bfa7-9580-48e4-bac8-98694239440a" providerId="ADAL" clId="{337A1906-2262-48C6-AE09-091A4CCC0F41}" dt="2023-03-30T03:09:08.971" v="1689" actId="1076"/>
          <ac:picMkLst>
            <pc:docMk/>
            <pc:sldMk cId="751827887" sldId="262"/>
            <ac:picMk id="11" creationId="{502F11C9-0149-9AA6-CCEF-8C3A95AC823F}"/>
          </ac:picMkLst>
        </pc:picChg>
      </pc:sldChg>
      <pc:sldChg chg="addSp delSp modSp add del mod">
        <pc:chgData name="W zy" userId="0099bfa7-9580-48e4-bac8-98694239440a" providerId="ADAL" clId="{337A1906-2262-48C6-AE09-091A4CCC0F41}" dt="2023-03-31T17:56:53.325" v="4349" actId="47"/>
        <pc:sldMkLst>
          <pc:docMk/>
          <pc:sldMk cId="984116411" sldId="263"/>
        </pc:sldMkLst>
        <pc:spChg chg="del mod">
          <ac:chgData name="W zy" userId="0099bfa7-9580-48e4-bac8-98694239440a" providerId="ADAL" clId="{337A1906-2262-48C6-AE09-091A4CCC0F41}" dt="2023-03-30T03:25:10.814" v="2576" actId="478"/>
          <ac:spMkLst>
            <pc:docMk/>
            <pc:sldMk cId="984116411" sldId="263"/>
            <ac:spMk id="2" creationId="{EB754ADB-9B36-E705-EF19-1A2ADA11AA76}"/>
          </ac:spMkLst>
        </pc:spChg>
        <pc:spChg chg="mod">
          <ac:chgData name="W zy" userId="0099bfa7-9580-48e4-bac8-98694239440a" providerId="ADAL" clId="{337A1906-2262-48C6-AE09-091A4CCC0F41}" dt="2023-03-30T03:23:17.007" v="2537" actId="1076"/>
          <ac:spMkLst>
            <pc:docMk/>
            <pc:sldMk cId="984116411" sldId="263"/>
            <ac:spMk id="6" creationId="{4AF71188-C335-F063-529C-95DA9DFE632B}"/>
          </ac:spMkLst>
        </pc:spChg>
        <pc:spChg chg="mod">
          <ac:chgData name="W zy" userId="0099bfa7-9580-48e4-bac8-98694239440a" providerId="ADAL" clId="{337A1906-2262-48C6-AE09-091A4CCC0F41}" dt="2023-03-30T03:22:26.908" v="2532" actId="1076"/>
          <ac:spMkLst>
            <pc:docMk/>
            <pc:sldMk cId="984116411" sldId="263"/>
            <ac:spMk id="9" creationId="{1AF0C81C-FA32-BDE7-C454-D17F2D0A9D03}"/>
          </ac:spMkLst>
        </pc:spChg>
        <pc:spChg chg="add del mod">
          <ac:chgData name="W zy" userId="0099bfa7-9580-48e4-bac8-98694239440a" providerId="ADAL" clId="{337A1906-2262-48C6-AE09-091A4CCC0F41}" dt="2023-03-30T03:23:20.258" v="2538" actId="478"/>
          <ac:spMkLst>
            <pc:docMk/>
            <pc:sldMk cId="984116411" sldId="263"/>
            <ac:spMk id="12" creationId="{8DD05E66-F073-B311-9E20-04A58B67E66D}"/>
          </ac:spMkLst>
        </pc:spChg>
        <pc:picChg chg="del">
          <ac:chgData name="W zy" userId="0099bfa7-9580-48e4-bac8-98694239440a" providerId="ADAL" clId="{337A1906-2262-48C6-AE09-091A4CCC0F41}" dt="2023-03-30T03:22:23.855" v="2531" actId="478"/>
          <ac:picMkLst>
            <pc:docMk/>
            <pc:sldMk cId="984116411" sldId="263"/>
            <ac:picMk id="11" creationId="{502F11C9-0149-9AA6-CCEF-8C3A95AC823F}"/>
          </ac:picMkLst>
        </pc:picChg>
      </pc:sldChg>
      <pc:sldChg chg="addSp delSp modSp add mod">
        <pc:chgData name="W zy" userId="0099bfa7-9580-48e4-bac8-98694239440a" providerId="ADAL" clId="{337A1906-2262-48C6-AE09-091A4CCC0F41}" dt="2023-03-31T17:58:15.261" v="4565" actId="20577"/>
        <pc:sldMkLst>
          <pc:docMk/>
          <pc:sldMk cId="1168080200" sldId="264"/>
        </pc:sldMkLst>
        <pc:spChg chg="add mod">
          <ac:chgData name="W zy" userId="0099bfa7-9580-48e4-bac8-98694239440a" providerId="ADAL" clId="{337A1906-2262-48C6-AE09-091A4CCC0F41}" dt="2023-03-31T17:58:15.261" v="4565" actId="20577"/>
          <ac:spMkLst>
            <pc:docMk/>
            <pc:sldMk cId="1168080200" sldId="264"/>
            <ac:spMk id="2" creationId="{11F1956F-549F-9869-1B9A-6FD2B12660A6}"/>
          </ac:spMkLst>
        </pc:spChg>
        <pc:spChg chg="del">
          <ac:chgData name="W zy" userId="0099bfa7-9580-48e4-bac8-98694239440a" providerId="ADAL" clId="{337A1906-2262-48C6-AE09-091A4CCC0F41}" dt="2023-03-30T03:24:15.972" v="2545" actId="478"/>
          <ac:spMkLst>
            <pc:docMk/>
            <pc:sldMk cId="1168080200" sldId="264"/>
            <ac:spMk id="2" creationId="{EB754ADB-9B36-E705-EF19-1A2ADA11AA76}"/>
          </ac:spMkLst>
        </pc:spChg>
        <pc:spChg chg="mod">
          <ac:chgData name="W zy" userId="0099bfa7-9580-48e4-bac8-98694239440a" providerId="ADAL" clId="{337A1906-2262-48C6-AE09-091A4CCC0F41}" dt="2023-03-30T03:24:20.861" v="2547" actId="1076"/>
          <ac:spMkLst>
            <pc:docMk/>
            <pc:sldMk cId="1168080200" sldId="264"/>
            <ac:spMk id="6" creationId="{4AF71188-C335-F063-529C-95DA9DFE632B}"/>
          </ac:spMkLst>
        </pc:spChg>
        <pc:spChg chg="mod ord">
          <ac:chgData name="W zy" userId="0099bfa7-9580-48e4-bac8-98694239440a" providerId="ADAL" clId="{337A1906-2262-48C6-AE09-091A4CCC0F41}" dt="2023-03-30T03:24:28.168" v="2574" actId="1036"/>
          <ac:spMkLst>
            <pc:docMk/>
            <pc:sldMk cId="1168080200" sldId="264"/>
            <ac:spMk id="9" creationId="{1AF0C81C-FA32-BDE7-C454-D17F2D0A9D03}"/>
          </ac:spMkLst>
        </pc:spChg>
      </pc:sldChg>
      <pc:sldChg chg="delSp modSp add del mod">
        <pc:chgData name="W zy" userId="0099bfa7-9580-48e4-bac8-98694239440a" providerId="ADAL" clId="{337A1906-2262-48C6-AE09-091A4CCC0F41}" dt="2023-03-31T17:56:49.531" v="4348" actId="47"/>
        <pc:sldMkLst>
          <pc:docMk/>
          <pc:sldMk cId="4189849048" sldId="265"/>
        </pc:sldMkLst>
        <pc:spChg chg="del">
          <ac:chgData name="W zy" userId="0099bfa7-9580-48e4-bac8-98694239440a" providerId="ADAL" clId="{337A1906-2262-48C6-AE09-091A4CCC0F41}" dt="2023-03-30T03:25:16.426" v="2578" actId="478"/>
          <ac:spMkLst>
            <pc:docMk/>
            <pc:sldMk cId="4189849048" sldId="265"/>
            <ac:spMk id="2" creationId="{EB754ADB-9B36-E705-EF19-1A2ADA11AA76}"/>
          </ac:spMkLst>
        </pc:spChg>
        <pc:spChg chg="mod">
          <ac:chgData name="W zy" userId="0099bfa7-9580-48e4-bac8-98694239440a" providerId="ADAL" clId="{337A1906-2262-48C6-AE09-091A4CCC0F41}" dt="2023-03-30T03:25:57.034" v="2582" actId="1076"/>
          <ac:spMkLst>
            <pc:docMk/>
            <pc:sldMk cId="4189849048" sldId="265"/>
            <ac:spMk id="9" creationId="{1AF0C81C-FA32-BDE7-C454-D17F2D0A9D03}"/>
          </ac:spMkLst>
        </pc:spChg>
      </pc:sldChg>
      <pc:sldChg chg="addSp modSp add mod">
        <pc:chgData name="W zy" userId="0099bfa7-9580-48e4-bac8-98694239440a" providerId="ADAL" clId="{337A1906-2262-48C6-AE09-091A4CCC0F41}" dt="2023-03-31T17:49:25.938" v="4124" actId="20577"/>
        <pc:sldMkLst>
          <pc:docMk/>
          <pc:sldMk cId="2115930321" sldId="266"/>
        </pc:sldMkLst>
        <pc:spChg chg="add mod">
          <ac:chgData name="W zy" userId="0099bfa7-9580-48e4-bac8-98694239440a" providerId="ADAL" clId="{337A1906-2262-48C6-AE09-091A4CCC0F41}" dt="2023-03-31T17:48:16.636" v="3960" actId="1076"/>
          <ac:spMkLst>
            <pc:docMk/>
            <pc:sldMk cId="2115930321" sldId="266"/>
            <ac:spMk id="2" creationId="{BCFF5E28-223C-D24B-46C6-241CC6EAB8B5}"/>
          </ac:spMkLst>
        </pc:spChg>
        <pc:spChg chg="mod">
          <ac:chgData name="W zy" userId="0099bfa7-9580-48e4-bac8-98694239440a" providerId="ADAL" clId="{337A1906-2262-48C6-AE09-091A4CCC0F41}" dt="2023-03-30T03:34:22.572" v="2601" actId="1076"/>
          <ac:spMkLst>
            <pc:docMk/>
            <pc:sldMk cId="2115930321" sldId="266"/>
            <ac:spMk id="9" creationId="{1AF0C81C-FA32-BDE7-C454-D17F2D0A9D03}"/>
          </ac:spMkLst>
        </pc:spChg>
        <pc:spChg chg="add mod">
          <ac:chgData name="W zy" userId="0099bfa7-9580-48e4-bac8-98694239440a" providerId="ADAL" clId="{337A1906-2262-48C6-AE09-091A4CCC0F41}" dt="2023-03-31T17:49:25.938" v="4124" actId="20577"/>
          <ac:spMkLst>
            <pc:docMk/>
            <pc:sldMk cId="2115930321" sldId="266"/>
            <ac:spMk id="11" creationId="{D77D956F-8E66-3120-7E2F-2C780DB3B76A}"/>
          </ac:spMkLst>
        </pc:spChg>
        <pc:picChg chg="add mod">
          <ac:chgData name="W zy" userId="0099bfa7-9580-48e4-bac8-98694239440a" providerId="ADAL" clId="{337A1906-2262-48C6-AE09-091A4CCC0F41}" dt="2023-03-30T03:37:15.928" v="2603" actId="1076"/>
          <ac:picMkLst>
            <pc:docMk/>
            <pc:sldMk cId="2115930321" sldId="266"/>
            <ac:picMk id="10" creationId="{E42E975E-59AE-CAB0-4FBD-D7A3E2C5E249}"/>
          </ac:picMkLst>
        </pc:picChg>
      </pc:sldChg>
      <pc:sldChg chg="modSp add del mod">
        <pc:chgData name="W zy" userId="0099bfa7-9580-48e4-bac8-98694239440a" providerId="ADAL" clId="{337A1906-2262-48C6-AE09-091A4CCC0F41}" dt="2023-03-31T17:56:30.225" v="4347" actId="47"/>
        <pc:sldMkLst>
          <pc:docMk/>
          <pc:sldMk cId="3965624711" sldId="267"/>
        </pc:sldMkLst>
        <pc:spChg chg="mod">
          <ac:chgData name="W zy" userId="0099bfa7-9580-48e4-bac8-98694239440a" providerId="ADAL" clId="{337A1906-2262-48C6-AE09-091A4CCC0F41}" dt="2023-03-30T03:44:30.615" v="2625" actId="1076"/>
          <ac:spMkLst>
            <pc:docMk/>
            <pc:sldMk cId="3965624711" sldId="267"/>
            <ac:spMk id="9" creationId="{1AF0C81C-FA32-BDE7-C454-D17F2D0A9D03}"/>
          </ac:spMkLst>
        </pc:spChg>
      </pc:sldChg>
      <pc:sldChg chg="addSp delSp modSp add mod modAnim">
        <pc:chgData name="W zy" userId="0099bfa7-9580-48e4-bac8-98694239440a" providerId="ADAL" clId="{337A1906-2262-48C6-AE09-091A4CCC0F41}" dt="2023-03-31T17:56:04.735" v="4346"/>
        <pc:sldMkLst>
          <pc:docMk/>
          <pc:sldMk cId="3907880896" sldId="268"/>
        </pc:sldMkLst>
        <pc:spChg chg="add mod">
          <ac:chgData name="W zy" userId="0099bfa7-9580-48e4-bac8-98694239440a" providerId="ADAL" clId="{337A1906-2262-48C6-AE09-091A4CCC0F41}" dt="2023-03-31T17:51:24.050" v="4327" actId="20577"/>
          <ac:spMkLst>
            <pc:docMk/>
            <pc:sldMk cId="3907880896" sldId="268"/>
            <ac:spMk id="2" creationId="{A8BBDC4F-2F35-1107-88DF-411C2A67A9B0}"/>
          </ac:spMkLst>
        </pc:spChg>
        <pc:spChg chg="del mod">
          <ac:chgData name="W zy" userId="0099bfa7-9580-48e4-bac8-98694239440a" providerId="ADAL" clId="{337A1906-2262-48C6-AE09-091A4CCC0F41}" dt="2023-03-30T03:46:06.570" v="2628" actId="478"/>
          <ac:spMkLst>
            <pc:docMk/>
            <pc:sldMk cId="3907880896" sldId="268"/>
            <ac:spMk id="9" creationId="{1AF0C81C-FA32-BDE7-C454-D17F2D0A9D03}"/>
          </ac:spMkLst>
        </pc:spChg>
        <pc:spChg chg="add mod">
          <ac:chgData name="W zy" userId="0099bfa7-9580-48e4-bac8-98694239440a" providerId="ADAL" clId="{337A1906-2262-48C6-AE09-091A4CCC0F41}" dt="2023-03-31T17:55:01.067" v="4343" actId="1076"/>
          <ac:spMkLst>
            <pc:docMk/>
            <pc:sldMk cId="3907880896" sldId="268"/>
            <ac:spMk id="9" creationId="{4DC9BD2A-2C35-8FBC-0518-F52FB772B3D7}"/>
          </ac:spMkLst>
        </pc:spChg>
        <pc:spChg chg="add">
          <ac:chgData name="W zy" userId="0099bfa7-9580-48e4-bac8-98694239440a" providerId="ADAL" clId="{337A1906-2262-48C6-AE09-091A4CCC0F41}" dt="2023-03-31T17:55:50.403" v="4344" actId="11529"/>
          <ac:spMkLst>
            <pc:docMk/>
            <pc:sldMk cId="3907880896" sldId="268"/>
            <ac:spMk id="13" creationId="{24C94B90-F153-9A56-501B-3CEA8D903673}"/>
          </ac:spMkLst>
        </pc:spChg>
        <pc:grpChg chg="add mod">
          <ac:chgData name="W zy" userId="0099bfa7-9580-48e4-bac8-98694239440a" providerId="ADAL" clId="{337A1906-2262-48C6-AE09-091A4CCC0F41}" dt="2023-03-31T17:53:16.791" v="4336" actId="164"/>
          <ac:grpSpMkLst>
            <pc:docMk/>
            <pc:sldMk cId="3907880896" sldId="268"/>
            <ac:grpSpMk id="10" creationId="{9E9FD2D6-E63F-BDF6-09BD-FB6428C5EC94}"/>
          </ac:grpSpMkLst>
        </pc:grpChg>
        <pc:picChg chg="add mod">
          <ac:chgData name="W zy" userId="0099bfa7-9580-48e4-bac8-98694239440a" providerId="ADAL" clId="{337A1906-2262-48C6-AE09-091A4CCC0F41}" dt="2023-03-31T17:53:16.791" v="4336" actId="164"/>
          <ac:picMkLst>
            <pc:docMk/>
            <pc:sldMk cId="3907880896" sldId="268"/>
            <ac:picMk id="11" creationId="{2E6E8D0F-2FDC-7E12-575C-296134FCCDE4}"/>
          </ac:picMkLst>
        </pc:picChg>
        <pc:picChg chg="add mod">
          <ac:chgData name="W zy" userId="0099bfa7-9580-48e4-bac8-98694239440a" providerId="ADAL" clId="{337A1906-2262-48C6-AE09-091A4CCC0F41}" dt="2023-03-31T17:53:16.791" v="4336" actId="164"/>
          <ac:picMkLst>
            <pc:docMk/>
            <pc:sldMk cId="3907880896" sldId="268"/>
            <ac:picMk id="12" creationId="{CF7C86CB-5E18-5894-A2C6-C1ECEDDD4D43}"/>
          </ac:picMkLst>
        </pc:picChg>
      </pc:sldChg>
      <pc:sldMasterChg chg="add del addSldLayout delSldLayout">
        <pc:chgData name="W zy" userId="0099bfa7-9580-48e4-bac8-98694239440a" providerId="ADAL" clId="{337A1906-2262-48C6-AE09-091A4CCC0F41}" dt="2023-03-30T02:06:49.978" v="79" actId="26606"/>
        <pc:sldMasterMkLst>
          <pc:docMk/>
          <pc:sldMasterMk cId="519277568" sldId="2147483648"/>
        </pc:sldMasterMkLst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3240258327" sldId="2147483649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520801370" sldId="2147483650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2338208648" sldId="2147483651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3394974121" sldId="2147483652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3108569626" sldId="2147483653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4092006406" sldId="2147483654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3486174712" sldId="2147483655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3116538197" sldId="2147483656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1160733314" sldId="2147483657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1542246229" sldId="2147483658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519277568" sldId="2147483648"/>
            <pc:sldLayoutMk cId="1516571833" sldId="2147483659"/>
          </pc:sldLayoutMkLst>
        </pc:sldLayoutChg>
      </pc:sldMasterChg>
      <pc:sldMasterChg chg="add del addSldLayout delSldLayout">
        <pc:chgData name="W zy" userId="0099bfa7-9580-48e4-bac8-98694239440a" providerId="ADAL" clId="{337A1906-2262-48C6-AE09-091A4CCC0F41}" dt="2023-03-30T02:06:49.978" v="79" actId="26606"/>
        <pc:sldMasterMkLst>
          <pc:docMk/>
          <pc:sldMasterMk cId="648943904" sldId="2147483699"/>
        </pc:sldMasterMkLst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3582420261" sldId="2147483688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3531480006" sldId="2147483689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2446984932" sldId="2147483690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4057350010" sldId="2147483691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1978315154" sldId="2147483692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732543232" sldId="2147483693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469289863" sldId="2147483694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2989971075" sldId="2147483695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2429802377" sldId="2147483696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2896750557" sldId="2147483697"/>
          </pc:sldLayoutMkLst>
        </pc:sldLayoutChg>
        <pc:sldLayoutChg chg="add del">
          <pc:chgData name="W zy" userId="0099bfa7-9580-48e4-bac8-98694239440a" providerId="ADAL" clId="{337A1906-2262-48C6-AE09-091A4CCC0F41}" dt="2023-03-30T02:06:49.978" v="79" actId="26606"/>
          <pc:sldLayoutMkLst>
            <pc:docMk/>
            <pc:sldMasterMk cId="648943904" sldId="2147483699"/>
            <pc:sldLayoutMk cId="2731855931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413F-C132-9891-5FE5-5DEBF667D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C1D2B-E360-7724-A0BE-BA0019C6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D9D45-96C5-9D0A-555E-D6504C37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D0420-C427-18B6-5037-B6A64EE4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26C77-6004-E77B-0E2F-EEE3751C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6573-F0BD-27A1-BDA5-A8E77ED1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9D74C-8610-0FE0-F744-DCF98383B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9C568-6E09-C5EF-39BA-3F8F6A50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FE9E9-3906-76A3-81AC-4677EA9D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47BEA-C8FB-75EC-9D89-A2C46B3F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733658-20FF-D1F9-CC8E-D0F66543D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FD0DE-2DD6-F6C0-C571-45DFBA7A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08C5D-16B4-3856-1123-FCAED65D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03CAE-580B-2AD4-7468-F13BB7F0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6C2F6-B952-1633-436F-8C9B92F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7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9940A-19FA-26DF-52B4-1CE4E9D3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0629F-6633-7E92-574C-2A524ED9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470B5-7807-BD9B-ACFD-699B9024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D6C9C-944C-2424-FAD4-9CA7847D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8BF27-2198-9FE6-CBBF-22B16F64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A5056-8531-0DEA-A242-1EE08447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20E15-725F-85C6-1DEC-E95349DB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D5514-6C3B-3884-A59D-4D4425A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54400-274A-32FB-94A5-54C98072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2169E-13E6-4C8D-4D5B-AE691A1C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0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0F68E-5086-5B0E-7344-089FD8D2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A3096-0F90-C6B6-E533-2113315FA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80333-E2DF-C483-AB0C-94F46B19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57CD2-F98E-5D23-784C-F59C589F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983B1-9120-7C79-A412-3CEF3FAF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59479-F881-21A0-9352-AC26ACA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68ED-9666-1417-1B50-C0BDC045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8B0CA-55D8-1E45-42C7-6B5F1B5F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FFA6A-3FD8-6F46-6991-0CFEEB1A1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7827FD-61A8-EEC5-44D5-0006E5CA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39FFA-963C-AB61-8F6D-62B48BE8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93175-6161-03D7-7A29-6663519B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F7071-2F7C-4DD0-F8C4-E2EB0DE2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74F67F-FBF1-5B90-827B-1C5619EF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6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2EED-2BF2-769D-3BBD-22683234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B8B18-41FA-BCFE-E501-5C2675D5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989BE-ADDA-75FF-E9AF-A078A3D3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CDA353-A6C0-9A65-A40B-A930E5D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02A3B9-90FB-FB65-AC3B-7C5ABF38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ABE89-B17F-22A7-B346-55AA5A5A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3E7F1-3FE7-84CD-1EAE-B1F72AE0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9CAD-FD1A-C745-8EEA-721FD0C9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50BD8-4D75-93EB-5670-DFC52A87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404D4-CDA4-DADA-2595-D2BEDB61F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1C6E9-3571-304A-C715-A92DC3AE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F93C0-B5B1-BEAB-2309-ECA5D68C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9D3D2-46D9-A31C-643C-6E015F0E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3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FC83-7A86-8288-D123-B829F0B7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46099-C305-DD55-F670-DE675E0B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F5251-D789-C24F-95FA-557D2774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18CAC-C14A-E4E7-BCA3-8138B9A7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19DDA-FBF9-374A-F85D-F48FDF6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B9E01-74DC-2D8F-E08A-C4744C36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3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EF23E2-4BA0-FDEF-CB74-591B9DC0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B0D40-A208-65AC-AFA9-17B3A367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6EE1F-ACA3-55A8-5E08-D5B49EFD3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52EE-738E-44DF-8C45-BC0D3919B537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2F484-5050-D5E9-4571-D6092CE8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83D0A-11B6-6BA6-F134-772C274FD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3ADC-E4DD-4C74-9EBB-8E2959C6F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277" y="2790113"/>
            <a:ext cx="1179490" cy="11794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4676031" y="3015496"/>
            <a:ext cx="419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</a:rPr>
              <a:t>模拟电梯系统设计</a:t>
            </a:r>
            <a:endParaRPr lang="en-US" altLang="zh-CN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9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BBDC4F-2F35-1107-88DF-411C2A67A9B0}"/>
              </a:ext>
            </a:extLst>
          </p:cNvPr>
          <p:cNvSpPr txBox="1"/>
          <p:nvPr/>
        </p:nvSpPr>
        <p:spPr>
          <a:xfrm>
            <a:off x="649110" y="1391483"/>
            <a:ext cx="66736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moveNumber</a:t>
            </a:r>
            <a:r>
              <a:rPr lang="zh-CN" altLang="en-US" dirty="0"/>
              <a:t>函数用于控制两个楼层之间的移动</a:t>
            </a:r>
            <a:endParaRPr lang="en-US" altLang="zh-CN" dirty="0"/>
          </a:p>
          <a:p>
            <a:r>
              <a:rPr lang="zh-CN" altLang="en-US" dirty="0"/>
              <a:t>首先判断需要上行还是下行，随后绘制指示箭头，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2</a:t>
            </a:r>
            <a:r>
              <a:rPr lang="zh-CN" altLang="en-US" dirty="0"/>
              <a:t>秒后箭头开始运动，箭头运动两次后上升</a:t>
            </a:r>
            <a:r>
              <a:rPr lang="en-US" altLang="zh-CN" dirty="0"/>
              <a:t>/</a:t>
            </a:r>
            <a:r>
              <a:rPr lang="zh-CN" altLang="en-US" dirty="0"/>
              <a:t>下降一层</a:t>
            </a:r>
            <a:endParaRPr lang="en-US" altLang="zh-CN" dirty="0"/>
          </a:p>
          <a:p>
            <a:r>
              <a:rPr lang="zh-CN" altLang="en-US" dirty="0"/>
              <a:t>直到到达目标楼层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关于箭头的运动：</a:t>
            </a:r>
            <a:endParaRPr lang="en-US" altLang="zh-CN" dirty="0"/>
          </a:p>
          <a:p>
            <a:r>
              <a:rPr lang="zh-CN" altLang="en-US" dirty="0"/>
              <a:t>箭头运动并未采用内置的滚动指令，而是采取重新绘制的方式</a:t>
            </a:r>
            <a:endParaRPr lang="en-US" altLang="zh-CN" dirty="0"/>
          </a:p>
          <a:p>
            <a:r>
              <a:rPr lang="zh-CN" altLang="en-US" dirty="0"/>
              <a:t>由于箭头的存储同样是采用一个</a:t>
            </a:r>
            <a:r>
              <a:rPr lang="en-US" altLang="zh-CN" dirty="0"/>
              <a:t>char</a:t>
            </a:r>
            <a:r>
              <a:rPr lang="zh-CN" altLang="en-US" dirty="0"/>
              <a:t>一个点，因此</a:t>
            </a:r>
            <a:endParaRPr lang="en-US" altLang="zh-CN" dirty="0"/>
          </a:p>
          <a:p>
            <a:r>
              <a:rPr lang="zh-CN" altLang="en-US" dirty="0"/>
              <a:t>只需要控制输出的行的顺序即可控制箭头的运动</a:t>
            </a:r>
            <a:endParaRPr lang="en-US" altLang="zh-CN" dirty="0"/>
          </a:p>
          <a:p>
            <a:r>
              <a:rPr lang="zh-CN" altLang="en-US" dirty="0"/>
              <a:t>即第一帧从第一行开始输出</a:t>
            </a:r>
            <a:r>
              <a:rPr lang="en-US" altLang="zh-CN" dirty="0"/>
              <a:t>20</a:t>
            </a:r>
            <a:r>
              <a:rPr lang="zh-CN" altLang="en-US" dirty="0"/>
              <a:t>行，第二帧从第二行开始输出</a:t>
            </a:r>
            <a:r>
              <a:rPr lang="en-US" altLang="zh-CN" dirty="0"/>
              <a:t>20</a:t>
            </a:r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代码中我是将两个相同的箭头连接在一起，</a:t>
            </a:r>
            <a:endParaRPr lang="en-US" altLang="zh-CN" dirty="0"/>
          </a:p>
          <a:p>
            <a:r>
              <a:rPr lang="zh-CN" altLang="en-US" dirty="0"/>
              <a:t>实际上可以通过取余（</a:t>
            </a:r>
            <a:r>
              <a:rPr lang="en-US" altLang="zh-CN" dirty="0"/>
              <a:t>%</a:t>
            </a:r>
            <a:r>
              <a:rPr lang="zh-CN" altLang="en-US" dirty="0"/>
              <a:t>）运算进行控制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如运用压缩化的编码方式，同样可以实现此类刷新，</a:t>
            </a:r>
            <a:endParaRPr lang="en-US" altLang="zh-CN" dirty="0"/>
          </a:p>
          <a:p>
            <a:r>
              <a:rPr lang="zh-CN" altLang="en-US" dirty="0"/>
              <a:t>需要添加一个函数用于定位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FD2D6-E63F-BDF6-09BD-FB6428C5EC94}"/>
              </a:ext>
            </a:extLst>
          </p:cNvPr>
          <p:cNvGrpSpPr/>
          <p:nvPr/>
        </p:nvGrpSpPr>
        <p:grpSpPr>
          <a:xfrm>
            <a:off x="7337750" y="115337"/>
            <a:ext cx="3594211" cy="6129353"/>
            <a:chOff x="7337750" y="115337"/>
            <a:chExt cx="3594211" cy="612935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E6E8D0F-2FDC-7E12-575C-296134FCC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750" y="115337"/>
              <a:ext cx="3594211" cy="30646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F7C86CB-5E18-5894-A2C6-C1ECEDDD4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750" y="3180013"/>
              <a:ext cx="3594211" cy="306467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DC9BD2A-2C35-8FBC-0518-F52FB772B3D7}"/>
              </a:ext>
            </a:extLst>
          </p:cNvPr>
          <p:cNvSpPr/>
          <p:nvPr/>
        </p:nvSpPr>
        <p:spPr>
          <a:xfrm>
            <a:off x="7330240" y="115335"/>
            <a:ext cx="3609229" cy="3064677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94B90-F153-9A56-501B-3CEA8D903673}"/>
              </a:ext>
            </a:extLst>
          </p:cNvPr>
          <p:cNvSpPr/>
          <p:nvPr/>
        </p:nvSpPr>
        <p:spPr>
          <a:xfrm>
            <a:off x="7337750" y="3180012"/>
            <a:ext cx="3601719" cy="3064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80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1.25E-6 -0.4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B8BEE4-29C5-C0F2-AAFF-47F32C3A91B0}"/>
              </a:ext>
            </a:extLst>
          </p:cNvPr>
          <p:cNvSpPr txBox="1"/>
          <p:nvPr/>
        </p:nvSpPr>
        <p:spPr>
          <a:xfrm>
            <a:off x="5396753" y="1497152"/>
            <a:ext cx="139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目录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4733366" y="3267063"/>
            <a:ext cx="2725270" cy="4123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4733365" y="4623721"/>
            <a:ext cx="2725270" cy="4123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4733365" y="3945392"/>
            <a:ext cx="2725270" cy="4123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4733365" y="2588734"/>
            <a:ext cx="2725270" cy="4123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9528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温梓阳</a:t>
            </a:r>
            <a:r>
              <a:rPr lang="en-US" altLang="zh-CN" sz="1600" dirty="0">
                <a:latin typeface="Consolas" panose="020B0609020204030204" pitchFamily="49" charset="0"/>
              </a:rPr>
              <a:t>-1120211851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659DE6-95E9-471B-E9C6-39FCAC65B96D}"/>
              </a:ext>
            </a:extLst>
          </p:cNvPr>
          <p:cNvSpPr txBox="1"/>
          <p:nvPr/>
        </p:nvSpPr>
        <p:spPr>
          <a:xfrm flipH="1">
            <a:off x="814512" y="1398044"/>
            <a:ext cx="73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b="1" dirty="0"/>
              <a:t>演示视频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7974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754ADB-9B36-E705-EF19-1A2ADA11AA76}"/>
              </a:ext>
            </a:extLst>
          </p:cNvPr>
          <p:cNvSpPr txBox="1"/>
          <p:nvPr/>
        </p:nvSpPr>
        <p:spPr>
          <a:xfrm>
            <a:off x="1366475" y="1886622"/>
            <a:ext cx="9446858" cy="308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需要通过按键选择楼层，当前所在的楼层不能选择，同时选择后也可以取消选择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按下最后一个按钮</a:t>
            </a:r>
            <a:r>
              <a:rPr lang="en-US" altLang="zh-CN" sz="2000" dirty="0"/>
              <a:t>2</a:t>
            </a:r>
            <a:r>
              <a:rPr lang="zh-CN" altLang="en-US" sz="2000" dirty="0"/>
              <a:t>秒后电梯开始运行，采取先上后下的策略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电梯到达指定楼层时应停止运行，取消选层显示，等待一段时间后继续运行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电梯需要有指示运行方向的箭头，箭头在运行时可以动态运动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电梯到达指定楼层时需要发出语音进行播报</a:t>
            </a:r>
          </a:p>
        </p:txBody>
      </p:sp>
    </p:spTree>
    <p:extLst>
      <p:ext uri="{BB962C8B-B14F-4D97-AF65-F5344CB8AC3E}">
        <p14:creationId xmlns:p14="http://schemas.microsoft.com/office/powerpoint/2010/main" val="373880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754ADB-9B36-E705-EF19-1A2ADA11AA76}"/>
              </a:ext>
            </a:extLst>
          </p:cNvPr>
          <p:cNvSpPr txBox="1"/>
          <p:nvPr/>
        </p:nvSpPr>
        <p:spPr>
          <a:xfrm>
            <a:off x="1366475" y="1886622"/>
            <a:ext cx="9446858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关于按键选层：因为开发板上所提供的按键数目有限，因此不能一个按键对应一个楼层，所以决定使用一个按键控制光标在楼层之间移动，一个按键用来控制当前光标所在的楼层的选择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蜂鸣器实现语音播报（暂未实现）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目前的思路是将</a:t>
            </a:r>
            <a:r>
              <a:rPr lang="en-US" altLang="zh-CN" sz="2000" dirty="0"/>
              <a:t>WAV</a:t>
            </a:r>
            <a:r>
              <a:rPr lang="zh-CN" altLang="en-US" sz="2000" dirty="0"/>
              <a:t>音频中的十六进制电压值读取出来，通过</a:t>
            </a:r>
            <a:r>
              <a:rPr lang="en-US" altLang="zh-CN" sz="2000" dirty="0"/>
              <a:t>PWM</a:t>
            </a:r>
            <a:r>
              <a:rPr lang="zh-CN" altLang="en-US" sz="2000" dirty="0"/>
              <a:t>进行输出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（周四试了一晚上好像不太行）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36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754ADB-9B36-E705-EF19-1A2ADA11AA76}"/>
              </a:ext>
            </a:extLst>
          </p:cNvPr>
          <p:cNvSpPr txBox="1"/>
          <p:nvPr/>
        </p:nvSpPr>
        <p:spPr>
          <a:xfrm>
            <a:off x="1366475" y="2428273"/>
            <a:ext cx="944685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选层模块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绘制数字，绘制选择框，绘制选择后的数字，按钮控制</a:t>
            </a:r>
            <a:endParaRPr lang="en-US" altLang="zh-CN" sz="2000" b="1" dirty="0"/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运行控制模块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计算需要到达的楼层，规划运行路线</a:t>
            </a:r>
            <a:endParaRPr lang="en-US" altLang="zh-CN" sz="2000" b="1" dirty="0"/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楼层显示模块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显示当前电梯的运行状态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4920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754ADB-9B36-E705-EF19-1A2ADA11AA76}"/>
              </a:ext>
            </a:extLst>
          </p:cNvPr>
          <p:cNvSpPr txBox="1"/>
          <p:nvPr/>
        </p:nvSpPr>
        <p:spPr>
          <a:xfrm>
            <a:off x="408739" y="1112003"/>
            <a:ext cx="9446858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选层模块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绘制数字，绘制选择框，绘制选择后的数字，按钮控制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F0C81C-FA32-BDE7-C454-D17F2D0A9D03}"/>
              </a:ext>
            </a:extLst>
          </p:cNvPr>
          <p:cNvSpPr txBox="1"/>
          <p:nvPr/>
        </p:nvSpPr>
        <p:spPr>
          <a:xfrm>
            <a:off x="1037998" y="2038471"/>
            <a:ext cx="6916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数字绘制原理：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屏幕上图形的显示是靠点阵实现的，通过控制点阵中点的亮灭即可显示出对应的图形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右图为</a:t>
            </a:r>
            <a:r>
              <a:rPr lang="en-US" altLang="zh-CN" dirty="0">
                <a:latin typeface="Consolas" panose="020B0609020204030204" pitchFamily="49" charset="0"/>
              </a:rPr>
              <a:t>5*5</a:t>
            </a:r>
            <a:r>
              <a:rPr lang="zh-CN" altLang="en-US" dirty="0">
                <a:latin typeface="Consolas" panose="020B0609020204030204" pitchFamily="49" charset="0"/>
              </a:rPr>
              <a:t>点阵中的数字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因此我们可以用</a:t>
            </a:r>
            <a:r>
              <a:rPr lang="en-US" altLang="zh-CN" dirty="0">
                <a:latin typeface="Consolas" panose="020B0609020204030204" pitchFamily="49" charset="0"/>
              </a:rPr>
              <a:t>5*5=25</a:t>
            </a:r>
            <a:r>
              <a:rPr lang="zh-CN" altLang="en-US" dirty="0">
                <a:latin typeface="Consolas" panose="020B0609020204030204" pitchFamily="49" charset="0"/>
              </a:rPr>
              <a:t>个元素的数组来表示这个图形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然而再想想，如果用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表示亮，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表示灭，一个</a:t>
            </a:r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是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字节（</a:t>
            </a:r>
            <a:r>
              <a:rPr lang="en-US" altLang="zh-CN" dirty="0">
                <a:latin typeface="Consolas" panose="020B0609020204030204" pitchFamily="49" charset="0"/>
              </a:rPr>
              <a:t>8</a:t>
            </a:r>
            <a:r>
              <a:rPr lang="zh-CN" altLang="en-US" dirty="0">
                <a:latin typeface="Consolas" panose="020B0609020204030204" pitchFamily="49" charset="0"/>
              </a:rPr>
              <a:t>位），这里就需要用到</a:t>
            </a:r>
            <a:r>
              <a:rPr lang="en-US" altLang="zh-CN" dirty="0">
                <a:latin typeface="Consolas" panose="020B0609020204030204" pitchFamily="49" charset="0"/>
              </a:rPr>
              <a:t>25</a:t>
            </a:r>
            <a:r>
              <a:rPr lang="zh-CN" altLang="en-US" dirty="0">
                <a:latin typeface="Consolas" panose="020B0609020204030204" pitchFamily="49" charset="0"/>
              </a:rPr>
              <a:t>个字节的空间，是否有点浪费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所以可以用一个</a:t>
            </a:r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来表示</a:t>
            </a:r>
            <a:r>
              <a:rPr lang="en-US" altLang="zh-CN" dirty="0">
                <a:latin typeface="Consolas" panose="020B0609020204030204" pitchFamily="49" charset="0"/>
              </a:rPr>
              <a:t>8</a:t>
            </a:r>
            <a:r>
              <a:rPr lang="zh-CN" altLang="en-US" dirty="0">
                <a:latin typeface="Consolas" panose="020B0609020204030204" pitchFamily="49" charset="0"/>
              </a:rPr>
              <a:t>个点，将数据进行压缩，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0010 0011,0000 1000,0100 0111,0000 0000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（可以把这个数字存在四个</a:t>
            </a:r>
            <a:r>
              <a:rPr lang="en-US" altLang="zh-CN" dirty="0">
                <a:latin typeface="Consolas" panose="020B0609020204030204" pitchFamily="49" charset="0"/>
              </a:rPr>
              <a:t>unsigned char</a:t>
            </a:r>
            <a:r>
              <a:rPr lang="zh-CN" altLang="en-US" dirty="0">
                <a:latin typeface="Consolas" panose="020B0609020204030204" pitchFamily="49" charset="0"/>
              </a:rPr>
              <a:t>里，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进制简写为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0x23,0x08,0x47,0x00</a:t>
            </a:r>
            <a:r>
              <a:rPr lang="zh-CN" altLang="en-US" dirty="0">
                <a:latin typeface="Consolas" panose="020B0609020204030204" pitchFamily="49" charset="0"/>
              </a:rPr>
              <a:t>）字模提取软件就是这样的存储方式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在代码里我用的是一个</a:t>
            </a:r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表示一个点的形式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2F11C9-0149-9AA6-CCEF-8C3A95AC8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451" y="2411220"/>
            <a:ext cx="2009790" cy="17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2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AF0C81C-FA32-BDE7-C454-D17F2D0A9D03}"/>
              </a:ext>
            </a:extLst>
          </p:cNvPr>
          <p:cNvSpPr txBox="1"/>
          <p:nvPr/>
        </p:nvSpPr>
        <p:spPr>
          <a:xfrm>
            <a:off x="0" y="914394"/>
            <a:ext cx="125162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在指定坐标处绘制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bitmap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中的数据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xoffset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坐标偏移量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(0-127)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yoffset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坐标偏移量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(0-63)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bitmap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二维点阵数组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(0: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亮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,1: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灭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绘制的高度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绘制的宽度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颜色反转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(0: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不反转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,1: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反转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drawArea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xoffset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yoffset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bitmap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bitmap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ssd1306_DrawPixel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xoffset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yoffset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F1956F-549F-9869-1B9A-6FD2B12660A6}"/>
              </a:ext>
            </a:extLst>
          </p:cNvPr>
          <p:cNvSpPr txBox="1"/>
          <p:nvPr/>
        </p:nvSpPr>
        <p:spPr>
          <a:xfrm>
            <a:off x="5717628" y="1329559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为了能绘制我自制的数据数组，我重新编写了</a:t>
            </a:r>
            <a:r>
              <a:rPr lang="en-US" altLang="zh-CN" dirty="0" err="1"/>
              <a:t>drawbitmap</a:t>
            </a:r>
            <a:endParaRPr lang="en-US" altLang="zh-CN" dirty="0"/>
          </a:p>
          <a:p>
            <a:r>
              <a:rPr lang="zh-CN" altLang="en-US" dirty="0"/>
              <a:t>函数，用于在指定位置绘制指定点阵，同时增加了颜色选项，</a:t>
            </a:r>
            <a:endParaRPr lang="en-US" altLang="zh-CN" dirty="0"/>
          </a:p>
          <a:p>
            <a:r>
              <a:rPr lang="zh-CN" altLang="en-US" dirty="0"/>
              <a:t>可以将图形进行反色</a:t>
            </a:r>
          </a:p>
        </p:txBody>
      </p:sp>
    </p:spTree>
    <p:extLst>
      <p:ext uri="{BB962C8B-B14F-4D97-AF65-F5344CB8AC3E}">
        <p14:creationId xmlns:p14="http://schemas.microsoft.com/office/powerpoint/2010/main" val="11680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梯 纯色填充">
            <a:extLst>
              <a:ext uri="{FF2B5EF4-FFF2-40B4-BE49-F238E27FC236}">
                <a16:creationId xmlns:a16="http://schemas.microsoft.com/office/drawing/2014/main" id="{CE6168EC-5D71-11DA-9E38-A3075BD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0" y="190822"/>
            <a:ext cx="805500" cy="80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71188-C335-F063-529C-95DA9DFE632B}"/>
              </a:ext>
            </a:extLst>
          </p:cNvPr>
          <p:cNvSpPr txBox="1"/>
          <p:nvPr/>
        </p:nvSpPr>
        <p:spPr>
          <a:xfrm flipH="1">
            <a:off x="940737" y="349991"/>
            <a:ext cx="419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模拟电梯系统设计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3488E7-F7C0-50E8-E895-E35D4C691B99}"/>
              </a:ext>
            </a:extLst>
          </p:cNvPr>
          <p:cNvSpPr/>
          <p:nvPr/>
        </p:nvSpPr>
        <p:spPr>
          <a:xfrm>
            <a:off x="3044952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需求分析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9DF2A1-941F-F108-406B-DB329BA1EA81}"/>
              </a:ext>
            </a:extLst>
          </p:cNvPr>
          <p:cNvSpPr/>
          <p:nvPr/>
        </p:nvSpPr>
        <p:spPr>
          <a:xfrm>
            <a:off x="9134856" y="6452626"/>
            <a:ext cx="3057144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C0EF9E-6D28-FF60-063A-ECB4D1FBD310}"/>
              </a:ext>
            </a:extLst>
          </p:cNvPr>
          <p:cNvSpPr/>
          <p:nvPr/>
        </p:nvSpPr>
        <p:spPr>
          <a:xfrm>
            <a:off x="6089904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模块划分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A17911-E938-3A32-5070-7FA5895B3C78}"/>
              </a:ext>
            </a:extLst>
          </p:cNvPr>
          <p:cNvSpPr/>
          <p:nvPr/>
        </p:nvSpPr>
        <p:spPr>
          <a:xfrm>
            <a:off x="0" y="6452626"/>
            <a:ext cx="3044952" cy="41237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成果展示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F0C81C-FA32-BDE7-C454-D17F2D0A9D03}"/>
              </a:ext>
            </a:extLst>
          </p:cNvPr>
          <p:cNvSpPr txBox="1"/>
          <p:nvPr/>
        </p:nvSpPr>
        <p:spPr>
          <a:xfrm>
            <a:off x="578340" y="1299180"/>
            <a:ext cx="11429872" cy="75713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OnButtonPressed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setLast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GetVoltage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s1 &amp;&amp; s2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moveSelector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2E975E-59AE-CAB0-4FBD-D7A3E2C5E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44" y="4425588"/>
            <a:ext cx="6343696" cy="18192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CFF5E28-223C-D24B-46C6-241CC6EAB8B5}"/>
              </a:ext>
            </a:extLst>
          </p:cNvPr>
          <p:cNvSpPr txBox="1"/>
          <p:nvPr/>
        </p:nvSpPr>
        <p:spPr>
          <a:xfrm>
            <a:off x="3438438" y="190822"/>
            <a:ext cx="8450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我设置了一个中断函数，用</a:t>
            </a:r>
            <a:r>
              <a:rPr lang="en-US" altLang="zh-CN" dirty="0"/>
              <a:t>ADC</a:t>
            </a:r>
            <a:r>
              <a:rPr lang="zh-CN" altLang="en-US" dirty="0"/>
              <a:t>值来区分按下的按键，但是我发现，</a:t>
            </a:r>
            <a:r>
              <a:rPr lang="en-US" altLang="zh-CN" dirty="0"/>
              <a:t>OLED</a:t>
            </a:r>
          </a:p>
          <a:p>
            <a:r>
              <a:rPr lang="zh-CN" altLang="en-US" dirty="0"/>
              <a:t>模块上两个按键的电压不太稳定，经常往上跳造成误按，因此决定识别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/>
              <a:t>OLED</a:t>
            </a:r>
            <a:r>
              <a:rPr lang="zh-CN" altLang="en-US" dirty="0"/>
              <a:t>上的按键，同时每次按下按键时进行计时，如果两次按下之间少于</a:t>
            </a:r>
            <a:r>
              <a:rPr lang="en-US" altLang="zh-CN" dirty="0"/>
              <a:t>100us</a:t>
            </a:r>
            <a:r>
              <a:rPr lang="zh-CN" altLang="en-US" dirty="0"/>
              <a:t>则无响应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7D956F-8E66-3120-7E2F-2C780DB3B76A}"/>
              </a:ext>
            </a:extLst>
          </p:cNvPr>
          <p:cNvSpPr txBox="1"/>
          <p:nvPr/>
        </p:nvSpPr>
        <p:spPr>
          <a:xfrm>
            <a:off x="3568261" y="1954924"/>
            <a:ext cx="270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在中断函数中有许多特性，比如此时不能运行</a:t>
            </a:r>
            <a:r>
              <a:rPr lang="en-US" altLang="zh-CN" dirty="0"/>
              <a:t>ssd1306_updatescreen</a:t>
            </a:r>
            <a:r>
              <a:rPr lang="zh-CN" altLang="en-US" dirty="0"/>
              <a:t>，不能访问和修改全局变量等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93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1093</Words>
  <Application>Microsoft Office PowerPoint</Application>
  <PresentationFormat>宽屏</PresentationFormat>
  <Paragraphs>155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zy</dc:creator>
  <cp:lastModifiedBy>zy W</cp:lastModifiedBy>
  <cp:revision>6</cp:revision>
  <dcterms:created xsi:type="dcterms:W3CDTF">2023-03-30T02:04:07Z</dcterms:created>
  <dcterms:modified xsi:type="dcterms:W3CDTF">2024-06-08T17:01:37Z</dcterms:modified>
</cp:coreProperties>
</file>