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345" r:id="rId2"/>
    <p:sldId id="358" r:id="rId3"/>
    <p:sldId id="359" r:id="rId4"/>
    <p:sldId id="361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86107" autoAdjust="0"/>
  </p:normalViewPr>
  <p:slideViewPr>
    <p:cSldViewPr snapToGrid="0">
      <p:cViewPr varScale="1">
        <p:scale>
          <a:sx n="97" d="100"/>
          <a:sy n="97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9956-C493-428C-A20F-C6EE8B4C41A7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AAED-5173-4887-8F16-8C728F6C9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28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84E5-5883-4CD7-B825-280962C191F7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457E3-D475-4651-8B64-250F54F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6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457E3-D475-4651-8B64-250F54FDAE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8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457E3-D475-4651-8B64-250F54FDAE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2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6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3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4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966" y="2826624"/>
            <a:ext cx="7879715" cy="700674"/>
          </a:xfrm>
        </p:spPr>
        <p:txBody>
          <a:bodyPr>
            <a:normAutofit/>
          </a:bodyPr>
          <a:lstStyle/>
          <a:p>
            <a:r>
              <a:rPr lang="zh-CN" altLang="en-US" sz="3300" cap="none" dirty="0" smtClean="0"/>
              <a:t>框架介绍</a:t>
            </a:r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7049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3344" y="53599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系统架构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85" y="1338524"/>
            <a:ext cx="6571429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38" y="225219"/>
            <a:ext cx="6572282" cy="64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48852" y="2092973"/>
            <a:ext cx="252548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Task:</a:t>
            </a:r>
          </a:p>
          <a:p>
            <a:r>
              <a:rPr lang="en-US" altLang="zh-CN" sz="1400" dirty="0">
                <a:latin typeface="+mn-ea"/>
              </a:rPr>
              <a:t>{ 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"</a:t>
            </a:r>
            <a:r>
              <a:rPr lang="en-US" altLang="zh-CN" sz="1400" dirty="0" err="1" smtClean="0">
                <a:solidFill>
                  <a:srgbClr val="00B0F0"/>
                </a:solidFill>
                <a:latin typeface="+mn-ea"/>
              </a:rPr>
              <a:t>user_id</a:t>
            </a:r>
            <a:r>
              <a:rPr lang="en-US" altLang="zh-CN" sz="1400" dirty="0" smtClean="0">
                <a:latin typeface="+mn-ea"/>
              </a:rPr>
              <a:t>": 1, </a:t>
            </a:r>
          </a:p>
          <a:p>
            <a:r>
              <a:rPr lang="en-US" altLang="zh-CN" sz="1400" dirty="0" smtClean="0">
                <a:latin typeface="+mn-ea"/>
              </a:rPr>
              <a:t>"</a:t>
            </a:r>
            <a:r>
              <a:rPr lang="en-US" altLang="zh-CN" sz="1400" dirty="0" err="1" smtClean="0">
                <a:solidFill>
                  <a:srgbClr val="00B0F0"/>
                </a:solidFill>
                <a:latin typeface="+mn-ea"/>
              </a:rPr>
              <a:t>task_list</a:t>
            </a:r>
            <a:r>
              <a:rPr lang="en-US" altLang="zh-CN" sz="1400" dirty="0" smtClean="0">
                <a:latin typeface="+mn-ea"/>
              </a:rPr>
              <a:t>": </a:t>
            </a:r>
          </a:p>
          <a:p>
            <a:r>
              <a:rPr lang="en-US" altLang="zh-CN" sz="1400" dirty="0" smtClean="0">
                <a:latin typeface="+mn-ea"/>
              </a:rPr>
              <a:t>    [ "www.baidu.com" ], </a:t>
            </a:r>
          </a:p>
          <a:p>
            <a:r>
              <a:rPr lang="en-US" altLang="zh-CN" sz="1400" dirty="0" smtClean="0">
                <a:latin typeface="+mn-ea"/>
              </a:rPr>
              <a:t>"</a:t>
            </a:r>
            <a:r>
              <a:rPr lang="en-US" altLang="zh-CN" sz="1400" dirty="0" err="1" smtClean="0">
                <a:solidFill>
                  <a:srgbClr val="00B0F0"/>
                </a:solidFill>
                <a:latin typeface="+mn-ea"/>
              </a:rPr>
              <a:t>cmd</a:t>
            </a:r>
            <a:r>
              <a:rPr lang="en-US" altLang="zh-CN" sz="1400" dirty="0" smtClean="0">
                <a:latin typeface="+mn-ea"/>
              </a:rPr>
              <a:t>": "GRAYS_CHECK", </a:t>
            </a:r>
          </a:p>
          <a:p>
            <a:r>
              <a:rPr lang="en-US" altLang="zh-CN" sz="1400" dirty="0" smtClean="0">
                <a:latin typeface="+mn-ea"/>
              </a:rPr>
              <a:t>"</a:t>
            </a:r>
            <a:r>
              <a:rPr lang="en-US" altLang="zh-CN" sz="1400" dirty="0" err="1" smtClean="0">
                <a:solidFill>
                  <a:srgbClr val="00B0F0"/>
                </a:solidFill>
                <a:latin typeface="+mn-ea"/>
              </a:rPr>
              <a:t>cmd_hash</a:t>
            </a:r>
            <a:r>
              <a:rPr lang="en-US" altLang="zh-CN" sz="1400" dirty="0" smtClean="0">
                <a:latin typeface="+mn-ea"/>
              </a:rPr>
              <a:t>": "55ee83f672c7a</a:t>
            </a:r>
          </a:p>
          <a:p>
            <a:r>
              <a:rPr lang="en-US" altLang="zh-CN" sz="1400" dirty="0" smtClean="0">
                <a:latin typeface="+mn-ea"/>
              </a:rPr>
              <a:t>    7dd6c0f50fc6bd96341", </a:t>
            </a:r>
          </a:p>
          <a:p>
            <a:r>
              <a:rPr lang="en-US" altLang="zh-CN" sz="1400" dirty="0" smtClean="0">
                <a:latin typeface="+mn-ea"/>
              </a:rPr>
              <a:t>"</a:t>
            </a:r>
            <a:r>
              <a:rPr lang="en-US" altLang="zh-CN" sz="1400" dirty="0" err="1" smtClean="0">
                <a:solidFill>
                  <a:srgbClr val="00B0F0"/>
                </a:solidFill>
                <a:latin typeface="+mn-ea"/>
              </a:rPr>
              <a:t>task_name</a:t>
            </a:r>
            <a:r>
              <a:rPr lang="en-US" altLang="zh-CN" sz="1400" dirty="0" smtClean="0">
                <a:latin typeface="+mn-ea"/>
              </a:rPr>
              <a:t>": "CHECK test", </a:t>
            </a:r>
          </a:p>
          <a:p>
            <a:r>
              <a:rPr lang="en-US" altLang="zh-CN" sz="1400" dirty="0" smtClean="0">
                <a:latin typeface="+mn-ea"/>
              </a:rPr>
              <a:t>"</a:t>
            </a:r>
            <a:r>
              <a:rPr lang="en-US" altLang="zh-CN" sz="1400" dirty="0" smtClean="0">
                <a:solidFill>
                  <a:srgbClr val="00B0F0"/>
                </a:solidFill>
                <a:latin typeface="+mn-ea"/>
              </a:rPr>
              <a:t>output</a:t>
            </a:r>
            <a:r>
              <a:rPr lang="en-US" altLang="zh-CN" sz="1400" dirty="0" smtClean="0">
                <a:latin typeface="+mn-ea"/>
              </a:rPr>
              <a:t>": null,</a:t>
            </a:r>
          </a:p>
          <a:p>
            <a:r>
              <a:rPr lang="en-US" altLang="zh-CN" sz="1400" dirty="0" smtClean="0">
                <a:latin typeface="+mn-ea"/>
              </a:rPr>
              <a:t>"</a:t>
            </a:r>
            <a:r>
              <a:rPr lang="en-US" altLang="zh-CN" sz="1400" dirty="0" err="1" smtClean="0">
                <a:solidFill>
                  <a:srgbClr val="00B0F0"/>
                </a:solidFill>
                <a:latin typeface="+mn-ea"/>
              </a:rPr>
              <a:t>task_engine</a:t>
            </a:r>
            <a:r>
              <a:rPr lang="en-US" altLang="zh-CN" sz="1400" dirty="0" smtClean="0">
                <a:latin typeface="+mn-ea"/>
              </a:rPr>
              <a:t>": "04-05-08",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"</a:t>
            </a:r>
            <a:r>
              <a:rPr lang="en-US" altLang="zh-CN" sz="1400" dirty="0" err="1" smtClean="0">
                <a:solidFill>
                  <a:srgbClr val="FF0000"/>
                </a:solidFill>
                <a:latin typeface="+mn-ea"/>
              </a:rPr>
              <a:t>engine_result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": XXX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		.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		.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	.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		.</a:t>
            </a:r>
          </a:p>
          <a:p>
            <a:r>
              <a:rPr lang="en-US" altLang="zh-CN" sz="1400" dirty="0" smtClean="0">
                <a:latin typeface="+mn-ea"/>
              </a:rPr>
              <a:t>}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04" y="268763"/>
            <a:ext cx="6481498" cy="63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567777" y="2997334"/>
            <a:ext cx="8167878" cy="3474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			                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                          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4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3423</TotalTime>
  <Words>59</Words>
  <Application>Microsoft Macintosh PowerPoint</Application>
  <PresentationFormat>全屏显示(4:3)</PresentationFormat>
  <Paragraphs>22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Calibri</vt:lpstr>
      <vt:lpstr>Corbel</vt:lpstr>
      <vt:lpstr>宋体</vt:lpstr>
      <vt:lpstr>基础</vt:lpstr>
      <vt:lpstr>框架介绍</vt:lpstr>
      <vt:lpstr>PowerPoint 演示文稿</vt:lpstr>
      <vt:lpstr>PowerPoint 演示文稿</vt:lpstr>
      <vt:lpstr>PowerPoint 演示文稿</vt:lpstr>
      <vt:lpstr>                   结束                                      thanks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基于页面信息的仿冒网站主动探测系统</dc:title>
  <dc:creator>邹新一</dc:creator>
  <cp:lastModifiedBy>邹新一</cp:lastModifiedBy>
  <cp:revision>135</cp:revision>
  <dcterms:created xsi:type="dcterms:W3CDTF">2015-04-02T16:13:15Z</dcterms:created>
  <dcterms:modified xsi:type="dcterms:W3CDTF">2017-03-05T16:35:27Z</dcterms:modified>
</cp:coreProperties>
</file>