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e du titre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02" name="Texte niveau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30" name="Texte niveau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Espace réservé du texte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Espace réservé du texte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83" name="Espace réservé pour une image 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 niveau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au 1"/>
          <p:cNvGraphicFramePr/>
          <p:nvPr/>
        </p:nvGraphicFramePr>
        <p:xfrm>
          <a:off x="1540040" y="221380"/>
          <a:ext cx="9365383" cy="624446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7358"/>
                <a:gridCol w="2406941"/>
                <a:gridCol w="1968614"/>
                <a:gridCol w="2692469"/>
              </a:tblGrid>
              <a:tr h="2360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Codes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Commentaires</a:t>
                      </a:r>
                    </a:p>
                  </a:txBody>
                  <a:tcPr marL="0" marR="0" marT="0" marB="0" anchor="t" anchorCtr="0" horzOverflow="overflow"/>
                </a:tc>
              </a:tr>
              <a:tr h="21055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articleRecipes.py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./ingredient.txt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listIngredientsToSave.csv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Code qui fait l’embedding et clusterise à l’échelle de la phrase.
 En entrée la liste des ingrédients de tout le corpus, en sortie un fichier avec une liste d’ingrédients nettoyées. (attention : normalisation, stemmer..appliqués)</a:t>
                      </a:r>
                    </a:p>
                  </a:txBody>
                  <a:tcPr marL="0" marR="0" marT="0" marB="0" anchor="t" anchorCtr="0" horzOverflow="overflow"/>
                </a:tc>
              </a:tr>
              <a:tr h="1309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fromXML2PandaDf.py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./dataRaw/*.xml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jsonCorpusRecettes.json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Code qui lit l’ensemble des fichiers XML de noter corpus et les rassemble dans un fichier au format json (pour manipulation de dataframe par la suite)</a:t>
                      </a:r>
                    </a:p>
                  </a:txBody>
                  <a:tcPr marL="0" marR="0" marT="0" marB="0" anchor="t" anchorCtr="0" horzOverflow="overflow"/>
                </a:tc>
              </a:tr>
              <a:tr h="21055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fromDataClusterToDataSpacy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jsonCorpusRecettes.json
stopwords-fr.json
adjectifCulinaire.txt
listIngredientsToSave.csv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ingredients_training_data2.json
ingredients_test_data2.json
ingredientsTitre_test_data2.json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NoteBook de prétraitement et post traitement pour création des data pour entrainement avec Spacy.</a:t>
                      </a:r>
                    </a:p>
                  </a:txBody>
                  <a:tcPr marL="0" marR="0" marT="0" marB="0" anchor="t" anchorCtr="0" horzOverflow="overflow"/>
                </a:tc>
              </a:tr>
              <a:tr h="121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6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121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6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121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6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121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6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defRPr sz="1800"/>
                      </a:pPr>
                      <a:r>
                        <a:rPr sz="6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Capture d’écran 2021-05-24 à 13.13.53.png" descr="Capture d’écran 2021-05-24 à 13.13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134" y="919013"/>
            <a:ext cx="10682833" cy="4304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