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  <p:sldId id="270" r:id="rId11"/>
    <p:sldId id="266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BE7E-25B3-4D55-92C0-517664DB20D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2A5A-8426-47BD-AC2E-DB17EBCF9D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23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BE7E-25B3-4D55-92C0-517664DB20D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2A5A-8426-47BD-AC2E-DB17EBCF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1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BE7E-25B3-4D55-92C0-517664DB20D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2A5A-8426-47BD-AC2E-DB17EBCF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9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BE7E-25B3-4D55-92C0-517664DB20D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2A5A-8426-47BD-AC2E-DB17EBCF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7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BE7E-25B3-4D55-92C0-517664DB20D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2A5A-8426-47BD-AC2E-DB17EBCF9D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97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BE7E-25B3-4D55-92C0-517664DB20D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2A5A-8426-47BD-AC2E-DB17EBCF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1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BE7E-25B3-4D55-92C0-517664DB20D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2A5A-8426-47BD-AC2E-DB17EBCF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5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BE7E-25B3-4D55-92C0-517664DB20D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2A5A-8426-47BD-AC2E-DB17EBCF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8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BE7E-25B3-4D55-92C0-517664DB20D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2A5A-8426-47BD-AC2E-DB17EBCF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8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0DBE7E-25B3-4D55-92C0-517664DB20D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8E2A5A-8426-47BD-AC2E-DB17EBCF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BE7E-25B3-4D55-92C0-517664DB20D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2A5A-8426-47BD-AC2E-DB17EBCF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3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0DBE7E-25B3-4D55-92C0-517664DB20D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8E2A5A-8426-47BD-AC2E-DB17EBCF9DD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13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 Commodity Flow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Boer Feng, Chris bunker, pat </a:t>
            </a:r>
            <a:r>
              <a:rPr lang="en-US" dirty="0" err="1"/>
              <a:t>steeves</a:t>
            </a:r>
            <a:r>
              <a:rPr lang="en-US" dirty="0"/>
              <a:t>, </a:t>
            </a:r>
            <a:r>
              <a:rPr lang="en-US" dirty="0" err="1"/>
              <a:t>xinyi</a:t>
            </a:r>
            <a:r>
              <a:rPr lang="en-US" dirty="0"/>
              <a:t> </a:t>
            </a:r>
            <a:r>
              <a:rPr lang="en-US" dirty="0" err="1"/>
              <a:t>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96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Values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287" y="1813560"/>
            <a:ext cx="4722386" cy="4522740"/>
          </a:xfrm>
        </p:spPr>
      </p:pic>
    </p:spTree>
    <p:extLst>
      <p:ext uri="{BB962C8B-B14F-4D97-AF65-F5344CB8AC3E}">
        <p14:creationId xmlns:p14="http://schemas.microsoft.com/office/powerpoint/2010/main" val="376388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By State Diagram	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873" y="1855788"/>
            <a:ext cx="7495213" cy="4373562"/>
          </a:xfrm>
        </p:spPr>
      </p:pic>
    </p:spTree>
    <p:extLst>
      <p:ext uri="{BB962C8B-B14F-4D97-AF65-F5344CB8AC3E}">
        <p14:creationId xmlns:p14="http://schemas.microsoft.com/office/powerpoint/2010/main" val="1663736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6" y="286603"/>
            <a:ext cx="10620374" cy="6087610"/>
          </a:xfrm>
        </p:spPr>
      </p:pic>
    </p:spTree>
    <p:extLst>
      <p:ext uri="{BB962C8B-B14F-4D97-AF65-F5344CB8AC3E}">
        <p14:creationId xmlns:p14="http://schemas.microsoft.com/office/powerpoint/2010/main" val="348643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8" y="286602"/>
            <a:ext cx="10622481" cy="609486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14" b="89871" l="2667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377" y="1426678"/>
            <a:ext cx="6808800" cy="526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64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Information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959" y="1877771"/>
            <a:ext cx="2161419" cy="47055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981" y="1877771"/>
            <a:ext cx="2660787" cy="470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1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 Census Data from 2012 on commodity shipments in and out of each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Original data: &gt;4 million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Sample Size: 1,000,000 records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Trifacta</a:t>
            </a:r>
            <a:r>
              <a:rPr lang="en-US" dirty="0"/>
              <a:t> to clean up the data</a:t>
            </a:r>
          </a:p>
        </p:txBody>
      </p:sp>
    </p:spTree>
    <p:extLst>
      <p:ext uri="{BB962C8B-B14F-4D97-AF65-F5344CB8AC3E}">
        <p14:creationId xmlns:p14="http://schemas.microsoft.com/office/powerpoint/2010/main" val="339714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 Database w/ Star Schema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363" y="1862921"/>
            <a:ext cx="8066233" cy="4451006"/>
          </a:xfrm>
        </p:spPr>
      </p:pic>
      <p:sp>
        <p:nvSpPr>
          <p:cNvPr id="5" name="Oval 4"/>
          <p:cNvSpPr/>
          <p:nvPr/>
        </p:nvSpPr>
        <p:spPr>
          <a:xfrm>
            <a:off x="2093363" y="3543300"/>
            <a:ext cx="1836799" cy="14859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91045" y="3902026"/>
            <a:ext cx="2501497" cy="22543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83677" y="3174023"/>
            <a:ext cx="1011115" cy="5099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3577" y="2455637"/>
            <a:ext cx="1609786" cy="73866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Reference dimensions created manually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01361" y="2858847"/>
            <a:ext cx="5389684" cy="206484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97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Input Data: Transport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700" y="1846263"/>
            <a:ext cx="8942925" cy="4022725"/>
          </a:xfrm>
        </p:spPr>
      </p:pic>
    </p:spTree>
    <p:extLst>
      <p:ext uri="{BB962C8B-B14F-4D97-AF65-F5344CB8AC3E}">
        <p14:creationId xmlns:p14="http://schemas.microsoft.com/office/powerpoint/2010/main" val="379806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Input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52" y="1832610"/>
            <a:ext cx="8337856" cy="4366592"/>
          </a:xfrm>
        </p:spPr>
      </p:pic>
    </p:spTree>
    <p:extLst>
      <p:ext uri="{BB962C8B-B14F-4D97-AF65-F5344CB8AC3E}">
        <p14:creationId xmlns:p14="http://schemas.microsoft.com/office/powerpoint/2010/main" val="3519124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56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Analysis </a:t>
            </a:r>
            <a:r>
              <a:rPr lang="en-US" sz="2400" dirty="0"/>
              <a:t>(did the same for exports)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36738"/>
            <a:ext cx="10058400" cy="4526716"/>
          </a:xfrm>
        </p:spPr>
      </p:pic>
    </p:spTree>
    <p:extLst>
      <p:ext uri="{BB962C8B-B14F-4D97-AF65-F5344CB8AC3E}">
        <p14:creationId xmlns:p14="http://schemas.microsoft.com/office/powerpoint/2010/main" val="129617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1827213"/>
            <a:ext cx="10086125" cy="4640262"/>
          </a:xfrm>
        </p:spPr>
      </p:pic>
    </p:spTree>
    <p:extLst>
      <p:ext uri="{BB962C8B-B14F-4D97-AF65-F5344CB8AC3E}">
        <p14:creationId xmlns:p14="http://schemas.microsoft.com/office/powerpoint/2010/main" val="86642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Shipment Weight and Value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6" y="1837189"/>
            <a:ext cx="6231044" cy="4458913"/>
          </a:xfrm>
        </p:spPr>
      </p:pic>
    </p:spTree>
    <p:extLst>
      <p:ext uri="{BB962C8B-B14F-4D97-AF65-F5344CB8AC3E}">
        <p14:creationId xmlns:p14="http://schemas.microsoft.com/office/powerpoint/2010/main" val="35692923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408</TotalTime>
  <Words>90</Words>
  <Application>Microsoft Office PowerPoint</Application>
  <PresentationFormat>Widescreen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US Commodity Flow </vt:lpstr>
      <vt:lpstr>The Data </vt:lpstr>
      <vt:lpstr>Dimensional Database w/ Star Schema</vt:lpstr>
      <vt:lpstr>Manually Input Data: Transport</vt:lpstr>
      <vt:lpstr>State Input</vt:lpstr>
      <vt:lpstr>Data Analysis</vt:lpstr>
      <vt:lpstr>Import Analysis (did the same for exports)</vt:lpstr>
      <vt:lpstr>Transport Analysis</vt:lpstr>
      <vt:lpstr>Shipment Weight and Value</vt:lpstr>
      <vt:lpstr>Max Values</vt:lpstr>
      <vt:lpstr>Volume By State Diagram </vt:lpstr>
      <vt:lpstr>PowerPoint Presentation</vt:lpstr>
      <vt:lpstr>PowerPoint Presentation</vt:lpstr>
      <vt:lpstr>Routing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Commodity Flow </dc:title>
  <dc:creator>Christopher Bunker</dc:creator>
  <cp:lastModifiedBy>Christopher Bunker</cp:lastModifiedBy>
  <cp:revision>10</cp:revision>
  <dcterms:created xsi:type="dcterms:W3CDTF">2016-12-06T16:55:57Z</dcterms:created>
  <dcterms:modified xsi:type="dcterms:W3CDTF">2016-12-06T23:44:49Z</dcterms:modified>
</cp:coreProperties>
</file>