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1"/>
  </p:notesMasterIdLst>
  <p:sldIdLst>
    <p:sldId id="709" r:id="rId2"/>
    <p:sldId id="710" r:id="rId3"/>
    <p:sldId id="756" r:id="rId4"/>
    <p:sldId id="752" r:id="rId5"/>
    <p:sldId id="711" r:id="rId6"/>
    <p:sldId id="712" r:id="rId7"/>
    <p:sldId id="713" r:id="rId8"/>
    <p:sldId id="714" r:id="rId9"/>
    <p:sldId id="715" r:id="rId10"/>
    <p:sldId id="716" r:id="rId11"/>
    <p:sldId id="717" r:id="rId12"/>
    <p:sldId id="718" r:id="rId13"/>
    <p:sldId id="719" r:id="rId14"/>
    <p:sldId id="720" r:id="rId15"/>
    <p:sldId id="724" r:id="rId16"/>
    <p:sldId id="726" r:id="rId17"/>
    <p:sldId id="728" r:id="rId18"/>
    <p:sldId id="729" r:id="rId19"/>
    <p:sldId id="730" r:id="rId20"/>
    <p:sldId id="731" r:id="rId21"/>
    <p:sldId id="732" r:id="rId22"/>
    <p:sldId id="733" r:id="rId23"/>
    <p:sldId id="734" r:id="rId24"/>
    <p:sldId id="736" r:id="rId25"/>
    <p:sldId id="737" r:id="rId26"/>
    <p:sldId id="738" r:id="rId27"/>
    <p:sldId id="739" r:id="rId28"/>
    <p:sldId id="753" r:id="rId29"/>
    <p:sldId id="754" r:id="rId30"/>
    <p:sldId id="755" r:id="rId31"/>
    <p:sldId id="743" r:id="rId32"/>
    <p:sldId id="744" r:id="rId33"/>
    <p:sldId id="745" r:id="rId34"/>
    <p:sldId id="746" r:id="rId35"/>
    <p:sldId id="747" r:id="rId36"/>
    <p:sldId id="748" r:id="rId37"/>
    <p:sldId id="749" r:id="rId38"/>
    <p:sldId id="750" r:id="rId39"/>
    <p:sldId id="751"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chi" initials="y" lastIdx="7" clrIdx="0">
    <p:extLst/>
  </p:cmAuthor>
  <p:cmAuthor id="2" name="Yu-Chi" initials="Y" lastIdx="0" clrIdx="1"/>
  <p:cmAuthor id="3" name="CGAL" initials="C" lastIdx="13" clrIdx="2">
    <p:extLst>
      <p:ext uri="{19B8F6BF-5375-455C-9EA6-DF929625EA0E}">
        <p15:presenceInfo xmlns:p15="http://schemas.microsoft.com/office/powerpoint/2012/main" userId="CGAL" providerId="None"/>
      </p:ext>
    </p:extLst>
  </p:cmAuthor>
  <p:cmAuthor id="4" name="kasim" initials="k" lastIdx="1" clrIdx="3">
    <p:extLst>
      <p:ext uri="{19B8F6BF-5375-455C-9EA6-DF929625EA0E}">
        <p15:presenceInfo xmlns:p15="http://schemas.microsoft.com/office/powerpoint/2012/main" userId="kas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E42"/>
    <a:srgbClr val="05057D"/>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45" autoAdjust="0"/>
  </p:normalViewPr>
  <p:slideViewPr>
    <p:cSldViewPr>
      <p:cViewPr varScale="1">
        <p:scale>
          <a:sx n="107" d="100"/>
          <a:sy n="107" d="100"/>
        </p:scale>
        <p:origin x="102" y="10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F6FF0FC-23FD-4C55-AE9A-D6CFC893077B}" type="datetimeFigureOut">
              <a:rPr lang="en-US"/>
              <a:pPr>
                <a:defRPr/>
              </a:pPr>
              <a:t>3/5/2023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2A309EE-B3A9-42DF-9CD1-52B1260DB44E}" type="slidenum">
              <a:rPr lang="en-US"/>
              <a:pPr>
                <a:defRPr/>
              </a:pPr>
              <a:t>‹#›</a:t>
            </a:fld>
            <a:endParaRPr lang="en-US"/>
          </a:p>
        </p:txBody>
      </p:sp>
    </p:spTree>
    <p:extLst>
      <p:ext uri="{BB962C8B-B14F-4D97-AF65-F5344CB8AC3E}">
        <p14:creationId xmlns:p14="http://schemas.microsoft.com/office/powerpoint/2010/main" val="1785890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D7EF50-946F-487C-92AB-3D301DE6BB64}"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3854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28D819-F538-44B5-A20A-9483875421E7}" type="slidenum">
              <a:rPr lang="en-CA" smtClean="0"/>
              <a:pPr fontAlgn="base">
                <a:spcBef>
                  <a:spcPct val="0"/>
                </a:spcBef>
                <a:spcAft>
                  <a:spcPct val="0"/>
                </a:spcAft>
                <a:defRPr/>
              </a:pPr>
              <a:t>12</a:t>
            </a:fld>
            <a:endParaRPr lang="en-CA"/>
          </a:p>
        </p:txBody>
      </p:sp>
    </p:spTree>
    <p:extLst>
      <p:ext uri="{BB962C8B-B14F-4D97-AF65-F5344CB8AC3E}">
        <p14:creationId xmlns:p14="http://schemas.microsoft.com/office/powerpoint/2010/main" val="1851403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B1711C-8F42-40F8-80EB-1CFE6A2D7291}" type="slidenum">
              <a:rPr lang="en-CA" smtClean="0"/>
              <a:pPr fontAlgn="base">
                <a:spcBef>
                  <a:spcPct val="0"/>
                </a:spcBef>
                <a:spcAft>
                  <a:spcPct val="0"/>
                </a:spcAft>
                <a:defRPr/>
              </a:pPr>
              <a:t>13</a:t>
            </a:fld>
            <a:endParaRPr lang="en-CA"/>
          </a:p>
        </p:txBody>
      </p:sp>
    </p:spTree>
    <p:extLst>
      <p:ext uri="{BB962C8B-B14F-4D97-AF65-F5344CB8AC3E}">
        <p14:creationId xmlns:p14="http://schemas.microsoft.com/office/powerpoint/2010/main" val="2539682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5333DF-6986-4C45-9DB0-08EA47E5E72D}" type="slidenum">
              <a:rPr lang="en-CA" smtClean="0"/>
              <a:pPr fontAlgn="base">
                <a:spcBef>
                  <a:spcPct val="0"/>
                </a:spcBef>
                <a:spcAft>
                  <a:spcPct val="0"/>
                </a:spcAft>
                <a:defRPr/>
              </a:pPr>
              <a:t>14</a:t>
            </a:fld>
            <a:endParaRPr lang="en-CA"/>
          </a:p>
        </p:txBody>
      </p:sp>
    </p:spTree>
    <p:extLst>
      <p:ext uri="{BB962C8B-B14F-4D97-AF65-F5344CB8AC3E}">
        <p14:creationId xmlns:p14="http://schemas.microsoft.com/office/powerpoint/2010/main" val="4168366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D9FAD5-FB29-432D-9A17-A6844996BD8C}" type="slidenum">
              <a:rPr lang="en-CA" smtClean="0"/>
              <a:pPr fontAlgn="base">
                <a:spcBef>
                  <a:spcPct val="0"/>
                </a:spcBef>
                <a:spcAft>
                  <a:spcPct val="0"/>
                </a:spcAft>
                <a:defRPr/>
              </a:pPr>
              <a:t>15</a:t>
            </a:fld>
            <a:endParaRPr lang="en-CA"/>
          </a:p>
        </p:txBody>
      </p:sp>
    </p:spTree>
    <p:extLst>
      <p:ext uri="{BB962C8B-B14F-4D97-AF65-F5344CB8AC3E}">
        <p14:creationId xmlns:p14="http://schemas.microsoft.com/office/powerpoint/2010/main" val="2129285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3EEF44-3BC1-4D50-95DD-0C1A6C84186C}" type="slidenum">
              <a:rPr lang="en-CA" smtClean="0"/>
              <a:pPr fontAlgn="base">
                <a:spcBef>
                  <a:spcPct val="0"/>
                </a:spcBef>
                <a:spcAft>
                  <a:spcPct val="0"/>
                </a:spcAft>
                <a:defRPr/>
              </a:pPr>
              <a:t>16</a:t>
            </a:fld>
            <a:endParaRPr lang="en-CA"/>
          </a:p>
        </p:txBody>
      </p:sp>
    </p:spTree>
    <p:extLst>
      <p:ext uri="{BB962C8B-B14F-4D97-AF65-F5344CB8AC3E}">
        <p14:creationId xmlns:p14="http://schemas.microsoft.com/office/powerpoint/2010/main" val="4240410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52CF26-F1F1-4A10-A542-56F2D3ADF7E8}" type="slidenum">
              <a:rPr lang="en-CA" smtClean="0"/>
              <a:pPr fontAlgn="base">
                <a:spcBef>
                  <a:spcPct val="0"/>
                </a:spcBef>
                <a:spcAft>
                  <a:spcPct val="0"/>
                </a:spcAft>
                <a:defRPr/>
              </a:pPr>
              <a:t>17</a:t>
            </a:fld>
            <a:endParaRPr lang="en-CA"/>
          </a:p>
        </p:txBody>
      </p:sp>
    </p:spTree>
    <p:extLst>
      <p:ext uri="{BB962C8B-B14F-4D97-AF65-F5344CB8AC3E}">
        <p14:creationId xmlns:p14="http://schemas.microsoft.com/office/powerpoint/2010/main" val="322345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DC65E8-4005-40C1-BE54-F08756731A29}" type="slidenum">
              <a:rPr lang="en-CA" smtClean="0"/>
              <a:pPr fontAlgn="base">
                <a:spcBef>
                  <a:spcPct val="0"/>
                </a:spcBef>
                <a:spcAft>
                  <a:spcPct val="0"/>
                </a:spcAft>
                <a:defRPr/>
              </a:pPr>
              <a:t>18</a:t>
            </a:fld>
            <a:endParaRPr lang="en-CA"/>
          </a:p>
        </p:txBody>
      </p:sp>
    </p:spTree>
    <p:extLst>
      <p:ext uri="{BB962C8B-B14F-4D97-AF65-F5344CB8AC3E}">
        <p14:creationId xmlns:p14="http://schemas.microsoft.com/office/powerpoint/2010/main" val="3303914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E091FE-2FBF-4C3E-9FB4-D430BD6B4F1F}" type="slidenum">
              <a:rPr lang="en-CA" smtClean="0"/>
              <a:pPr fontAlgn="base">
                <a:spcBef>
                  <a:spcPct val="0"/>
                </a:spcBef>
                <a:spcAft>
                  <a:spcPct val="0"/>
                </a:spcAft>
                <a:defRPr/>
              </a:pPr>
              <a:t>19</a:t>
            </a:fld>
            <a:endParaRPr lang="en-CA"/>
          </a:p>
        </p:txBody>
      </p:sp>
    </p:spTree>
    <p:extLst>
      <p:ext uri="{BB962C8B-B14F-4D97-AF65-F5344CB8AC3E}">
        <p14:creationId xmlns:p14="http://schemas.microsoft.com/office/powerpoint/2010/main" val="2839390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DBA2ED-017C-4542-B582-1DF7FAF3E1E4}" type="slidenum">
              <a:rPr lang="en-CA" smtClean="0"/>
              <a:pPr fontAlgn="base">
                <a:spcBef>
                  <a:spcPct val="0"/>
                </a:spcBef>
                <a:spcAft>
                  <a:spcPct val="0"/>
                </a:spcAft>
                <a:defRPr/>
              </a:pPr>
              <a:t>20</a:t>
            </a:fld>
            <a:endParaRPr lang="en-CA"/>
          </a:p>
        </p:txBody>
      </p:sp>
    </p:spTree>
    <p:extLst>
      <p:ext uri="{BB962C8B-B14F-4D97-AF65-F5344CB8AC3E}">
        <p14:creationId xmlns:p14="http://schemas.microsoft.com/office/powerpoint/2010/main" val="472521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F9DFCB-28C8-429B-B8C1-56AC11DC6CEA}" type="slidenum">
              <a:rPr lang="en-CA" smtClean="0"/>
              <a:pPr fontAlgn="base">
                <a:spcBef>
                  <a:spcPct val="0"/>
                </a:spcBef>
                <a:spcAft>
                  <a:spcPct val="0"/>
                </a:spcAft>
                <a:defRPr/>
              </a:pPr>
              <a:t>21</a:t>
            </a:fld>
            <a:endParaRPr lang="en-CA"/>
          </a:p>
        </p:txBody>
      </p:sp>
    </p:spTree>
    <p:extLst>
      <p:ext uri="{BB962C8B-B14F-4D97-AF65-F5344CB8AC3E}">
        <p14:creationId xmlns:p14="http://schemas.microsoft.com/office/powerpoint/2010/main" val="245225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E2A631-B563-4893-A610-3BD8D222760B}" type="slidenum">
              <a:rPr lang="en-CA" smtClean="0"/>
              <a:pPr fontAlgn="base">
                <a:spcBef>
                  <a:spcPct val="0"/>
                </a:spcBef>
                <a:spcAft>
                  <a:spcPct val="0"/>
                </a:spcAft>
                <a:defRPr/>
              </a:pPr>
              <a:t>2</a:t>
            </a:fld>
            <a:endParaRPr lang="en-CA"/>
          </a:p>
        </p:txBody>
      </p:sp>
    </p:spTree>
    <p:extLst>
      <p:ext uri="{BB962C8B-B14F-4D97-AF65-F5344CB8AC3E}">
        <p14:creationId xmlns:p14="http://schemas.microsoft.com/office/powerpoint/2010/main" val="2656021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29E873-BEFE-4779-8551-2C499EB3A45C}" type="slidenum">
              <a:rPr lang="en-CA" smtClean="0"/>
              <a:pPr fontAlgn="base">
                <a:spcBef>
                  <a:spcPct val="0"/>
                </a:spcBef>
                <a:spcAft>
                  <a:spcPct val="0"/>
                </a:spcAft>
                <a:defRPr/>
              </a:pPr>
              <a:t>24</a:t>
            </a:fld>
            <a:endParaRPr lang="en-CA"/>
          </a:p>
        </p:txBody>
      </p:sp>
    </p:spTree>
    <p:extLst>
      <p:ext uri="{BB962C8B-B14F-4D97-AF65-F5344CB8AC3E}">
        <p14:creationId xmlns:p14="http://schemas.microsoft.com/office/powerpoint/2010/main" val="1309037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1A0732-4B99-4EDC-A3E8-DAAB62F0A457}" type="slidenum">
              <a:rPr lang="en-CA" smtClean="0"/>
              <a:pPr fontAlgn="base">
                <a:spcBef>
                  <a:spcPct val="0"/>
                </a:spcBef>
                <a:spcAft>
                  <a:spcPct val="0"/>
                </a:spcAft>
                <a:defRPr/>
              </a:pPr>
              <a:t>25</a:t>
            </a:fld>
            <a:endParaRPr lang="en-CA"/>
          </a:p>
        </p:txBody>
      </p:sp>
    </p:spTree>
    <p:extLst>
      <p:ext uri="{BB962C8B-B14F-4D97-AF65-F5344CB8AC3E}">
        <p14:creationId xmlns:p14="http://schemas.microsoft.com/office/powerpoint/2010/main" val="1859452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E2159D-C09C-45B0-8806-7257BF2B49AE}" type="slidenum">
              <a:rPr lang="en-CA" smtClean="0"/>
              <a:pPr fontAlgn="base">
                <a:spcBef>
                  <a:spcPct val="0"/>
                </a:spcBef>
                <a:spcAft>
                  <a:spcPct val="0"/>
                </a:spcAft>
                <a:defRPr/>
              </a:pPr>
              <a:t>26</a:t>
            </a:fld>
            <a:endParaRPr lang="en-CA"/>
          </a:p>
        </p:txBody>
      </p:sp>
    </p:spTree>
    <p:extLst>
      <p:ext uri="{BB962C8B-B14F-4D97-AF65-F5344CB8AC3E}">
        <p14:creationId xmlns:p14="http://schemas.microsoft.com/office/powerpoint/2010/main" val="1553106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329240-57AD-40B8-AD4F-B71CB478964F}" type="slidenum">
              <a:rPr lang="en-CA" smtClean="0"/>
              <a:pPr fontAlgn="base">
                <a:spcBef>
                  <a:spcPct val="0"/>
                </a:spcBef>
                <a:spcAft>
                  <a:spcPct val="0"/>
                </a:spcAft>
                <a:defRPr/>
              </a:pPr>
              <a:t>27</a:t>
            </a:fld>
            <a:endParaRPr lang="en-CA"/>
          </a:p>
        </p:txBody>
      </p:sp>
    </p:spTree>
    <p:extLst>
      <p:ext uri="{BB962C8B-B14F-4D97-AF65-F5344CB8AC3E}">
        <p14:creationId xmlns:p14="http://schemas.microsoft.com/office/powerpoint/2010/main" val="375992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67A9D6-1780-45DE-9E5C-D4EB3196C257}" type="slidenum">
              <a:rPr lang="en-CA" smtClean="0"/>
              <a:pPr fontAlgn="base">
                <a:spcBef>
                  <a:spcPct val="0"/>
                </a:spcBef>
                <a:spcAft>
                  <a:spcPct val="0"/>
                </a:spcAft>
                <a:defRPr/>
              </a:pPr>
              <a:t>32</a:t>
            </a:fld>
            <a:endParaRPr lang="en-CA"/>
          </a:p>
        </p:txBody>
      </p:sp>
    </p:spTree>
    <p:extLst>
      <p:ext uri="{BB962C8B-B14F-4D97-AF65-F5344CB8AC3E}">
        <p14:creationId xmlns:p14="http://schemas.microsoft.com/office/powerpoint/2010/main" val="4100499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EA6D98-3889-4710-987F-076A737B8469}" type="slidenum">
              <a:rPr lang="en-CA" smtClean="0"/>
              <a:pPr fontAlgn="base">
                <a:spcBef>
                  <a:spcPct val="0"/>
                </a:spcBef>
                <a:spcAft>
                  <a:spcPct val="0"/>
                </a:spcAft>
                <a:defRPr/>
              </a:pPr>
              <a:t>33</a:t>
            </a:fld>
            <a:endParaRPr lang="en-CA"/>
          </a:p>
        </p:txBody>
      </p:sp>
    </p:spTree>
    <p:extLst>
      <p:ext uri="{BB962C8B-B14F-4D97-AF65-F5344CB8AC3E}">
        <p14:creationId xmlns:p14="http://schemas.microsoft.com/office/powerpoint/2010/main" val="2915653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C7BCA-5D27-407D-97A3-00F2E48BEDB5}" type="slidenum">
              <a:rPr lang="en-CA" smtClean="0"/>
              <a:pPr fontAlgn="base">
                <a:spcBef>
                  <a:spcPct val="0"/>
                </a:spcBef>
                <a:spcAft>
                  <a:spcPct val="0"/>
                </a:spcAft>
                <a:defRPr/>
              </a:pPr>
              <a:t>35</a:t>
            </a:fld>
            <a:endParaRPr lang="en-CA"/>
          </a:p>
        </p:txBody>
      </p:sp>
    </p:spTree>
    <p:extLst>
      <p:ext uri="{BB962C8B-B14F-4D97-AF65-F5344CB8AC3E}">
        <p14:creationId xmlns:p14="http://schemas.microsoft.com/office/powerpoint/2010/main" val="4200216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A9FB84-DE69-41A2-ABF4-4006A85B0578}" type="slidenum">
              <a:rPr lang="en-CA" smtClean="0"/>
              <a:pPr fontAlgn="base">
                <a:spcBef>
                  <a:spcPct val="0"/>
                </a:spcBef>
                <a:spcAft>
                  <a:spcPct val="0"/>
                </a:spcAft>
                <a:defRPr/>
              </a:pPr>
              <a:t>37</a:t>
            </a:fld>
            <a:endParaRPr lang="en-CA"/>
          </a:p>
        </p:txBody>
      </p:sp>
    </p:spTree>
    <p:extLst>
      <p:ext uri="{BB962C8B-B14F-4D97-AF65-F5344CB8AC3E}">
        <p14:creationId xmlns:p14="http://schemas.microsoft.com/office/powerpoint/2010/main" val="4111207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64B010-4A11-4645-9FB5-90B333E6F8C0}" type="slidenum">
              <a:rPr lang="en-CA" smtClean="0"/>
              <a:pPr fontAlgn="base">
                <a:spcBef>
                  <a:spcPct val="0"/>
                </a:spcBef>
                <a:spcAft>
                  <a:spcPct val="0"/>
                </a:spcAft>
                <a:defRPr/>
              </a:pPr>
              <a:t>38</a:t>
            </a:fld>
            <a:endParaRPr lang="en-CA"/>
          </a:p>
        </p:txBody>
      </p:sp>
    </p:spTree>
    <p:extLst>
      <p:ext uri="{BB962C8B-B14F-4D97-AF65-F5344CB8AC3E}">
        <p14:creationId xmlns:p14="http://schemas.microsoft.com/office/powerpoint/2010/main" val="82006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A40E72-5426-4398-A9E2-8F02657F880F}" type="slidenum">
              <a:rPr lang="en-CA" smtClean="0"/>
              <a:pPr fontAlgn="base">
                <a:spcBef>
                  <a:spcPct val="0"/>
                </a:spcBef>
                <a:spcAft>
                  <a:spcPct val="0"/>
                </a:spcAft>
                <a:defRPr/>
              </a:pPr>
              <a:t>39</a:t>
            </a:fld>
            <a:endParaRPr lang="en-CA"/>
          </a:p>
        </p:txBody>
      </p:sp>
    </p:spTree>
    <p:extLst>
      <p:ext uri="{BB962C8B-B14F-4D97-AF65-F5344CB8AC3E}">
        <p14:creationId xmlns:p14="http://schemas.microsoft.com/office/powerpoint/2010/main" val="174535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15DFD2-A096-4FDA-A842-892443BC6E54}" type="slidenum">
              <a:rPr lang="en-CA" smtClean="0"/>
              <a:pPr fontAlgn="base">
                <a:spcBef>
                  <a:spcPct val="0"/>
                </a:spcBef>
                <a:spcAft>
                  <a:spcPct val="0"/>
                </a:spcAft>
                <a:defRPr/>
              </a:pPr>
              <a:t>5</a:t>
            </a:fld>
            <a:endParaRPr lang="en-CA"/>
          </a:p>
        </p:txBody>
      </p:sp>
    </p:spTree>
    <p:extLst>
      <p:ext uri="{BB962C8B-B14F-4D97-AF65-F5344CB8AC3E}">
        <p14:creationId xmlns:p14="http://schemas.microsoft.com/office/powerpoint/2010/main" val="306321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AFD6A5-CC80-4C06-8552-25539C2827BC}" type="slidenum">
              <a:rPr lang="en-CA" smtClean="0"/>
              <a:pPr fontAlgn="base">
                <a:spcBef>
                  <a:spcPct val="0"/>
                </a:spcBef>
                <a:spcAft>
                  <a:spcPct val="0"/>
                </a:spcAft>
                <a:defRPr/>
              </a:pPr>
              <a:t>6</a:t>
            </a:fld>
            <a:endParaRPr lang="en-CA"/>
          </a:p>
        </p:txBody>
      </p:sp>
    </p:spTree>
    <p:extLst>
      <p:ext uri="{BB962C8B-B14F-4D97-AF65-F5344CB8AC3E}">
        <p14:creationId xmlns:p14="http://schemas.microsoft.com/office/powerpoint/2010/main" val="50239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131574-404B-4F73-9BE6-85E446BC7EBB}" type="slidenum">
              <a:rPr lang="en-CA" smtClean="0"/>
              <a:pPr fontAlgn="base">
                <a:spcBef>
                  <a:spcPct val="0"/>
                </a:spcBef>
                <a:spcAft>
                  <a:spcPct val="0"/>
                </a:spcAft>
                <a:defRPr/>
              </a:pPr>
              <a:t>7</a:t>
            </a:fld>
            <a:endParaRPr lang="en-CA"/>
          </a:p>
        </p:txBody>
      </p:sp>
    </p:spTree>
    <p:extLst>
      <p:ext uri="{BB962C8B-B14F-4D97-AF65-F5344CB8AC3E}">
        <p14:creationId xmlns:p14="http://schemas.microsoft.com/office/powerpoint/2010/main" val="154923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877B75-F546-47E0-9236-8C47EA3A071A}" type="slidenum">
              <a:rPr lang="en-CA" smtClean="0"/>
              <a:pPr fontAlgn="base">
                <a:spcBef>
                  <a:spcPct val="0"/>
                </a:spcBef>
                <a:spcAft>
                  <a:spcPct val="0"/>
                </a:spcAft>
                <a:defRPr/>
              </a:pPr>
              <a:t>8</a:t>
            </a:fld>
            <a:endParaRPr lang="en-CA"/>
          </a:p>
        </p:txBody>
      </p:sp>
    </p:spTree>
    <p:extLst>
      <p:ext uri="{BB962C8B-B14F-4D97-AF65-F5344CB8AC3E}">
        <p14:creationId xmlns:p14="http://schemas.microsoft.com/office/powerpoint/2010/main" val="2792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F51961-38BE-4BCE-B4A9-3E60AFDB7513}" type="slidenum">
              <a:rPr lang="en-CA" smtClean="0"/>
              <a:pPr fontAlgn="base">
                <a:spcBef>
                  <a:spcPct val="0"/>
                </a:spcBef>
                <a:spcAft>
                  <a:spcPct val="0"/>
                </a:spcAft>
                <a:defRPr/>
              </a:pPr>
              <a:t>9</a:t>
            </a:fld>
            <a:endParaRPr lang="en-CA"/>
          </a:p>
        </p:txBody>
      </p:sp>
    </p:spTree>
    <p:extLst>
      <p:ext uri="{BB962C8B-B14F-4D97-AF65-F5344CB8AC3E}">
        <p14:creationId xmlns:p14="http://schemas.microsoft.com/office/powerpoint/2010/main" val="79237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C83D15-8DAF-4F71-97F4-3B47A3EFE721}" type="slidenum">
              <a:rPr lang="en-CA" smtClean="0"/>
              <a:pPr fontAlgn="base">
                <a:spcBef>
                  <a:spcPct val="0"/>
                </a:spcBef>
                <a:spcAft>
                  <a:spcPct val="0"/>
                </a:spcAft>
                <a:defRPr/>
              </a:pPr>
              <a:t>10</a:t>
            </a:fld>
            <a:endParaRPr lang="en-CA"/>
          </a:p>
        </p:txBody>
      </p:sp>
    </p:spTree>
    <p:extLst>
      <p:ext uri="{BB962C8B-B14F-4D97-AF65-F5344CB8AC3E}">
        <p14:creationId xmlns:p14="http://schemas.microsoft.com/office/powerpoint/2010/main" val="1339099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DAC601-79EF-40CB-8F72-FDA41DBA42F9}" type="slidenum">
              <a:rPr lang="en-CA" smtClean="0"/>
              <a:pPr fontAlgn="base">
                <a:spcBef>
                  <a:spcPct val="0"/>
                </a:spcBef>
                <a:spcAft>
                  <a:spcPct val="0"/>
                </a:spcAft>
                <a:defRPr/>
              </a:pPr>
              <a:t>11</a:t>
            </a:fld>
            <a:endParaRPr lang="en-CA"/>
          </a:p>
        </p:txBody>
      </p:sp>
    </p:spTree>
    <p:extLst>
      <p:ext uri="{BB962C8B-B14F-4D97-AF65-F5344CB8AC3E}">
        <p14:creationId xmlns:p14="http://schemas.microsoft.com/office/powerpoint/2010/main" val="70561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400"/>
            </a:lvl1pPr>
          </a:lstStyle>
          <a:p>
            <a:pPr lvl="0"/>
            <a:r>
              <a:rPr lang="zh-TW" altLang="en-US" noProof="0"/>
              <a:t>按一下以編輯母片標題樣式</a:t>
            </a:r>
            <a:endParaRPr lang="en-US" noProof="0"/>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sz="2400"/>
            </a:lvl1pPr>
          </a:lstStyle>
          <a:p>
            <a:pPr lvl="0"/>
            <a:r>
              <a:rPr lang="zh-TW" altLang="en-US" noProof="0"/>
              <a:t>按一下以編輯母片副標題樣式</a:t>
            </a:r>
            <a:endParaRPr lang="en-US" noProof="0"/>
          </a:p>
        </p:txBody>
      </p:sp>
      <p:sp>
        <p:nvSpPr>
          <p:cNvPr id="3076" name="Rectangle 4"/>
          <p:cNvSpPr>
            <a:spLocks noGrp="1" noChangeArrowheads="1"/>
          </p:cNvSpPr>
          <p:nvPr>
            <p:ph type="dt" sz="half" idx="2"/>
          </p:nvPr>
        </p:nvSpPr>
        <p:spPr>
          <a:xfrm>
            <a:off x="4572000" y="6553200"/>
            <a:ext cx="1905000" cy="228600"/>
          </a:xfrm>
          <a:prstGeom prst="rect">
            <a:avLst/>
          </a:prstGeom>
        </p:spPr>
        <p:txBody>
          <a:bodyPr/>
          <a:lstStyle>
            <a:lvl1pPr>
              <a:defRPr sz="1200" b="1">
                <a:latin typeface="Arial" charset="0"/>
              </a:defRPr>
            </a:lvl1pPr>
          </a:lstStyle>
          <a:p>
            <a:pPr>
              <a:defRPr/>
            </a:pPr>
            <a:fld id="{A5A2B687-8A17-4072-8740-641ABCEE9DD8}" type="datetime1">
              <a:rPr lang="en-US" altLang="zh-TW" smtClean="0"/>
              <a:t>3/5/2023</a:t>
            </a:fld>
            <a:endParaRPr lang="en-US" dirty="0"/>
          </a:p>
        </p:txBody>
      </p:sp>
      <p:sp>
        <p:nvSpPr>
          <p:cNvPr id="3077" name="Rectangle 5"/>
          <p:cNvSpPr>
            <a:spLocks noGrp="1" noChangeArrowheads="1"/>
          </p:cNvSpPr>
          <p:nvPr>
            <p:ph type="ftr" sz="quarter" idx="3"/>
          </p:nvPr>
        </p:nvSpPr>
        <p:spPr>
          <a:xfrm>
            <a:off x="6248400" y="6553200"/>
            <a:ext cx="2895600" cy="228600"/>
          </a:xfrm>
          <a:prstGeom prst="rect">
            <a:avLst/>
          </a:prstGeom>
        </p:spPr>
        <p:txBody>
          <a:bodyPr/>
          <a:lstStyle>
            <a:lvl1pPr>
              <a:defRPr sz="1200" b="1">
                <a:latin typeface="Arial" charset="0"/>
              </a:defRPr>
            </a:lvl1pPr>
          </a:lstStyle>
          <a:p>
            <a:r>
              <a:rPr lang="en-US"/>
              <a:t>Copyright © 2017 Pearson Education, Ltd. All rights reserved.</a:t>
            </a:r>
            <a:endParaRPr lang="en-CA" dirty="0"/>
          </a:p>
        </p:txBody>
      </p:sp>
      <p:sp>
        <p:nvSpPr>
          <p:cNvPr id="3078" name="Rectangle 6"/>
          <p:cNvSpPr>
            <a:spLocks noGrp="1" noChangeArrowheads="1"/>
          </p:cNvSpPr>
          <p:nvPr>
            <p:ph type="sldNum" sz="quarter" idx="4"/>
          </p:nvPr>
        </p:nvSpPr>
        <p:spPr>
          <a:xfrm>
            <a:off x="7239000" y="6324600"/>
            <a:ext cx="1905000" cy="228600"/>
          </a:xfrm>
          <a:prstGeom prst="rect">
            <a:avLst/>
          </a:prstGeom>
        </p:spPr>
        <p:txBody>
          <a:bodyPr/>
          <a:lstStyle>
            <a:lvl1pPr>
              <a:defRPr b="1">
                <a:latin typeface="Arial" charset="0"/>
              </a:defRPr>
            </a:lvl1pPr>
          </a:lstStyle>
          <a:p>
            <a:pPr>
              <a:defRPr/>
            </a:pPr>
            <a:fld id="{C733A387-0A6A-4CC0-BB14-A596A72F4F37}" type="slidenum">
              <a:rPr lang="en-US" smtClean="0"/>
              <a:pPr>
                <a:defRPr/>
              </a:pPr>
              <a:t>‹#›</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66800" cy="10451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8359"/>
            <a:ext cx="4572000" cy="999641"/>
          </a:xfrm>
          <a:prstGeom prst="rect">
            <a:avLst/>
          </a:prstGeom>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CEB2311C-7668-46FB-BAD4-57F03EDE84EE}" type="datetime1">
              <a:rPr lang="en-US" altLang="zh-TW" smtClean="0"/>
              <a:t>3/5/2023</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2980996215"/>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143000"/>
            <a:ext cx="2190750" cy="4953000"/>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152400" y="1219200"/>
            <a:ext cx="6419850" cy="4876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0A35DAC1-0515-4CF3-861D-FE16E4D9952B}" type="datetime1">
              <a:rPr lang="en-US" altLang="zh-TW" smtClean="0"/>
              <a:t>3/5/2023</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3315482209"/>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848600" cy="762000"/>
          </a:xfrm>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0248A223-9C84-4537-9E44-D054296E3A0A}" type="datetime1">
              <a:rPr lang="en-US" altLang="zh-TW" smtClean="0"/>
              <a:t>3/5/2023</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fld id="{C733A387-0A6A-4CC0-BB14-A596A72F4F37}" type="slidenum">
              <a:rPr lang="en-US" smtClean="0"/>
              <a:pPr>
                <a:defRPr/>
              </a:pPr>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6800" cy="1045176"/>
          </a:xfrm>
          <a:prstGeom prst="rect">
            <a:avLst/>
          </a:prstGeom>
        </p:spPr>
      </p:pic>
    </p:spTree>
    <p:extLst>
      <p:ext uri="{BB962C8B-B14F-4D97-AF65-F5344CB8AC3E}">
        <p14:creationId xmlns:p14="http://schemas.microsoft.com/office/powerpoint/2010/main" val="3185524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DBB4261D-FEB7-4D45-A567-BDFA04739FBF}" type="datetime1">
              <a:rPr lang="en-US" altLang="zh-TW" smtClean="0"/>
              <a:t>3/5/2023</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fld id="{C733A387-0A6A-4CC0-BB14-A596A72F4F37}" type="slidenum">
              <a:rPr lang="en-US" smtClean="0"/>
              <a:pPr>
                <a:defRPr/>
              </a:pPr>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778739069"/>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77200" cy="762000"/>
          </a:xfrm>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381000" y="1219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48768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a:xfrm>
            <a:off x="4495800" y="6553200"/>
            <a:ext cx="1905000" cy="228600"/>
          </a:xfrm>
          <a:prstGeom prst="rect">
            <a:avLst/>
          </a:prstGeom>
        </p:spPr>
        <p:txBody>
          <a:bodyPr/>
          <a:lstStyle>
            <a:lvl1pPr>
              <a:defRPr/>
            </a:lvl1pPr>
          </a:lstStyle>
          <a:p>
            <a:pPr>
              <a:defRPr/>
            </a:pPr>
            <a:fld id="{3D82C47A-77D9-40A6-8AD4-EC74B5426DAF}" type="datetime1">
              <a:rPr lang="en-US" altLang="zh-TW" smtClean="0"/>
              <a:t>3/5/2023</a:t>
            </a:fld>
            <a:endParaRPr lang="en-US" dirty="0"/>
          </a:p>
        </p:txBody>
      </p:sp>
      <p:sp>
        <p:nvSpPr>
          <p:cNvPr id="6" name="Footer Placeholder 5"/>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7" name="Slide Number Placeholder 6"/>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3840276503"/>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01000" cy="1045177"/>
          </a:xfrm>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a:xfrm>
            <a:off x="4495800" y="6553200"/>
            <a:ext cx="1905000" cy="228600"/>
          </a:xfrm>
          <a:prstGeom prst="rect">
            <a:avLst/>
          </a:prstGeom>
        </p:spPr>
        <p:txBody>
          <a:bodyPr/>
          <a:lstStyle>
            <a:lvl1pPr>
              <a:defRPr/>
            </a:lvl1pPr>
          </a:lstStyle>
          <a:p>
            <a:pPr>
              <a:defRPr/>
            </a:pPr>
            <a:fld id="{36AAA562-52D3-4A8B-987A-7AEDE30EFF48}" type="datetime1">
              <a:rPr lang="en-US" altLang="zh-TW" smtClean="0"/>
              <a:t>3/5/2023</a:t>
            </a:fld>
            <a:endParaRPr lang="en-US" dirty="0"/>
          </a:p>
        </p:txBody>
      </p:sp>
      <p:sp>
        <p:nvSpPr>
          <p:cNvPr id="8" name="Footer Placeholder 7"/>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9" name="Slide Number Placeholder 8"/>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94329201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01000" cy="762000"/>
          </a:xfrm>
        </p:spPr>
        <p:txBody>
          <a:bodyPr/>
          <a:lstStyle/>
          <a:p>
            <a:r>
              <a:rPr lang="zh-TW" altLang="en-US"/>
              <a:t>按一下以編輯母片標題樣式</a:t>
            </a:r>
            <a:endParaRPr lang="en-US"/>
          </a:p>
        </p:txBody>
      </p:sp>
      <p:sp>
        <p:nvSpPr>
          <p:cNvPr id="3" name="Date Placeholder 2"/>
          <p:cNvSpPr>
            <a:spLocks noGrp="1"/>
          </p:cNvSpPr>
          <p:nvPr>
            <p:ph type="dt" sz="half" idx="10"/>
          </p:nvPr>
        </p:nvSpPr>
        <p:spPr>
          <a:xfrm>
            <a:off x="4495800" y="6553200"/>
            <a:ext cx="1905000" cy="228600"/>
          </a:xfrm>
          <a:prstGeom prst="rect">
            <a:avLst/>
          </a:prstGeom>
        </p:spPr>
        <p:txBody>
          <a:bodyPr/>
          <a:lstStyle>
            <a:lvl1pPr>
              <a:defRPr/>
            </a:lvl1pPr>
          </a:lstStyle>
          <a:p>
            <a:pPr>
              <a:defRPr/>
            </a:pPr>
            <a:fld id="{BB5522D6-71C9-4764-937A-CD589EF17416}" type="datetime1">
              <a:rPr lang="en-US" altLang="zh-TW" smtClean="0"/>
              <a:t>3/5/2023</a:t>
            </a:fld>
            <a:endParaRPr lang="en-US" dirty="0"/>
          </a:p>
        </p:txBody>
      </p:sp>
      <p:sp>
        <p:nvSpPr>
          <p:cNvPr id="4" name="Footer Placeholder 3"/>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5" name="Slide Number Placeholder 4"/>
          <p:cNvSpPr>
            <a:spLocks noGrp="1"/>
          </p:cNvSpPr>
          <p:nvPr>
            <p:ph type="sldNum" sz="quarter" idx="12"/>
          </p:nvPr>
        </p:nvSpPr>
        <p:spPr>
          <a:xfrm>
            <a:off x="7239000" y="6248400"/>
            <a:ext cx="1905000" cy="228600"/>
          </a:xfrm>
          <a:prstGeom prst="rect">
            <a:avLst/>
          </a:prstGeom>
        </p:spPr>
        <p:txBody>
          <a:bodyPr/>
          <a:lstStyle>
            <a:lvl1pPr>
              <a:defRPr/>
            </a:lvl1pPr>
          </a:lstStyle>
          <a:p>
            <a:pPr>
              <a:defRPr/>
            </a:pPr>
            <a:fld id="{C733A387-0A6A-4CC0-BB14-A596A72F4F37}" type="slidenum">
              <a:rPr lang="en-US" smtClean="0"/>
              <a:pPr>
                <a:defRPr/>
              </a:pPr>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8874749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495800" y="6553200"/>
            <a:ext cx="1905000" cy="228600"/>
          </a:xfrm>
          <a:prstGeom prst="rect">
            <a:avLst/>
          </a:prstGeom>
        </p:spPr>
        <p:txBody>
          <a:bodyPr/>
          <a:lstStyle>
            <a:lvl1pPr>
              <a:defRPr/>
            </a:lvl1pPr>
          </a:lstStyle>
          <a:p>
            <a:pPr>
              <a:defRPr/>
            </a:pPr>
            <a:fld id="{1F26A960-B3BD-4B07-BD7F-C576D4C34DB4}" type="datetime1">
              <a:rPr lang="en-US" altLang="zh-TW" smtClean="0"/>
              <a:t>3/5/2023</a:t>
            </a:fld>
            <a:endParaRPr lang="en-US" dirty="0"/>
          </a:p>
        </p:txBody>
      </p:sp>
      <p:sp>
        <p:nvSpPr>
          <p:cNvPr id="3" name="Footer Placeholder 2"/>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4" name="Slide Number Placeholder 3"/>
          <p:cNvSpPr>
            <a:spLocks noGrp="1"/>
          </p:cNvSpPr>
          <p:nvPr>
            <p:ph type="sldNum" sz="quarter" idx="12"/>
          </p:nvPr>
        </p:nvSpPr>
        <p:spPr>
          <a:xfrm>
            <a:off x="7239000" y="6248400"/>
            <a:ext cx="1905000" cy="228600"/>
          </a:xfrm>
          <a:prstGeom prst="rect">
            <a:avLst/>
          </a:prstGeom>
        </p:spPr>
        <p:txBody>
          <a:bodyPr/>
          <a:lstStyle>
            <a:lvl1pPr>
              <a:defRPr/>
            </a:lvl1pPr>
          </a:lstStyle>
          <a:p>
            <a:pPr>
              <a:defRPr/>
            </a:pPr>
            <a:fld id="{C733A387-0A6A-4CC0-BB14-A596A72F4F37}" type="slidenum">
              <a:rPr lang="en-US" smtClean="0"/>
              <a:pPr>
                <a:defRPr/>
              </a:pPr>
              <a:t>‹#›</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
        <p:nvSpPr>
          <p:cNvPr id="6" name="Rectangle 8"/>
          <p:cNvSpPr>
            <a:spLocks noChangeArrowheads="1"/>
          </p:cNvSpPr>
          <p:nvPr/>
        </p:nvSpPr>
        <p:spPr bwMode="auto">
          <a:xfrm>
            <a:off x="381000" y="1143000"/>
            <a:ext cx="8686800" cy="74613"/>
          </a:xfrm>
          <a:prstGeom prst="rect">
            <a:avLst/>
          </a:prstGeom>
          <a:gradFill rotWithShape="0">
            <a:gsLst>
              <a:gs pos="0">
                <a:srgbClr val="DF140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383776107"/>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495800" y="6553200"/>
            <a:ext cx="1905000" cy="228600"/>
          </a:xfrm>
          <a:prstGeom prst="rect">
            <a:avLst/>
          </a:prstGeom>
        </p:spPr>
        <p:txBody>
          <a:bodyPr/>
          <a:lstStyle>
            <a:lvl1pPr>
              <a:defRPr/>
            </a:lvl1pPr>
          </a:lstStyle>
          <a:p>
            <a:pPr>
              <a:defRPr/>
            </a:pPr>
            <a:fld id="{D2FF74E8-8CB3-4445-A289-DD5E048763FC}" type="datetime1">
              <a:rPr lang="en-US" altLang="zh-TW" smtClean="0"/>
              <a:t>3/5/2023</a:t>
            </a:fld>
            <a:endParaRPr lang="en-US" dirty="0"/>
          </a:p>
        </p:txBody>
      </p:sp>
      <p:sp>
        <p:nvSpPr>
          <p:cNvPr id="6" name="Footer Placeholder 5"/>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7" name="Slide Number Placeholder 6"/>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3827010985"/>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1792288" y="1219199"/>
            <a:ext cx="5486400"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495800" y="6553200"/>
            <a:ext cx="1905000" cy="228600"/>
          </a:xfrm>
          <a:prstGeom prst="rect">
            <a:avLst/>
          </a:prstGeom>
        </p:spPr>
        <p:txBody>
          <a:bodyPr/>
          <a:lstStyle>
            <a:lvl1pPr>
              <a:defRPr/>
            </a:lvl1pPr>
          </a:lstStyle>
          <a:p>
            <a:pPr>
              <a:defRPr/>
            </a:pPr>
            <a:fld id="{D99EE6D6-5FA9-4C15-9894-A234BB24002D}" type="datetime1">
              <a:rPr lang="en-US" altLang="zh-TW" smtClean="0"/>
              <a:t>3/5/2023</a:t>
            </a:fld>
            <a:endParaRPr lang="en-US" dirty="0"/>
          </a:p>
        </p:txBody>
      </p:sp>
      <p:sp>
        <p:nvSpPr>
          <p:cNvPr id="6" name="Footer Placeholder 5"/>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7" name="Slide Number Placeholder 6"/>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2722170718"/>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81000" y="1219200"/>
            <a:ext cx="8534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026" name="Rectangle 2"/>
          <p:cNvSpPr>
            <a:spLocks noGrp="1" noChangeArrowheads="1"/>
          </p:cNvSpPr>
          <p:nvPr>
            <p:ph type="title"/>
          </p:nvPr>
        </p:nvSpPr>
        <p:spPr bwMode="auto">
          <a:xfrm>
            <a:off x="1066800" y="152400"/>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p>
        </p:txBody>
      </p:sp>
      <p:sp>
        <p:nvSpPr>
          <p:cNvPr id="7" name="Rectangle 8"/>
          <p:cNvSpPr>
            <a:spLocks noChangeArrowheads="1"/>
          </p:cNvSpPr>
          <p:nvPr/>
        </p:nvSpPr>
        <p:spPr bwMode="auto">
          <a:xfrm>
            <a:off x="381000" y="1107280"/>
            <a:ext cx="8686800" cy="74613"/>
          </a:xfrm>
          <a:prstGeom prst="rect">
            <a:avLst/>
          </a:prstGeom>
          <a:gradFill rotWithShape="0">
            <a:gsLst>
              <a:gs pos="0">
                <a:srgbClr val="DF140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066800" cy="1045176"/>
          </a:xfrm>
          <a:prstGeom prst="rect">
            <a:avLst/>
          </a:prstGeom>
        </p:spPr>
      </p:pic>
      <p:sp>
        <p:nvSpPr>
          <p:cNvPr id="10" name="Rectangle 4"/>
          <p:cNvSpPr>
            <a:spLocks noGrp="1" noChangeArrowheads="1"/>
          </p:cNvSpPr>
          <p:nvPr>
            <p:ph type="dt" sz="half" idx="2"/>
          </p:nvPr>
        </p:nvSpPr>
        <p:spPr>
          <a:xfrm>
            <a:off x="4572000" y="6553200"/>
            <a:ext cx="1905000" cy="228600"/>
          </a:xfrm>
          <a:prstGeom prst="rect">
            <a:avLst/>
          </a:prstGeom>
        </p:spPr>
        <p:txBody>
          <a:bodyPr/>
          <a:lstStyle>
            <a:lvl1pPr>
              <a:defRPr sz="1200" b="1">
                <a:latin typeface="Arial" charset="0"/>
              </a:defRPr>
            </a:lvl1pPr>
          </a:lstStyle>
          <a:p>
            <a:pPr>
              <a:defRPr/>
            </a:pPr>
            <a:fld id="{3EEC55A9-41C9-4F08-943B-27A809DAF4CD}" type="datetime1">
              <a:rPr lang="en-US" altLang="zh-TW" smtClean="0"/>
              <a:t>3/5/2023</a:t>
            </a:fld>
            <a:endParaRPr lang="en-US" dirty="0"/>
          </a:p>
        </p:txBody>
      </p:sp>
      <p:sp>
        <p:nvSpPr>
          <p:cNvPr id="11" name="Rectangle 5"/>
          <p:cNvSpPr>
            <a:spLocks noGrp="1" noChangeArrowheads="1"/>
          </p:cNvSpPr>
          <p:nvPr>
            <p:ph type="ftr" sz="quarter" idx="3"/>
          </p:nvPr>
        </p:nvSpPr>
        <p:spPr>
          <a:xfrm>
            <a:off x="6248400" y="6553200"/>
            <a:ext cx="2895600" cy="228600"/>
          </a:xfrm>
          <a:prstGeom prst="rect">
            <a:avLst/>
          </a:prstGeom>
        </p:spPr>
        <p:txBody>
          <a:bodyPr/>
          <a:lstStyle>
            <a:lvl1pPr algn="r">
              <a:defRPr lang="en-US" sz="1200" b="1" smtClean="0"/>
            </a:lvl1pPr>
          </a:lstStyle>
          <a:p>
            <a:r>
              <a:rPr lang="en-US"/>
              <a:t>Copyright © 2017 Pearson Education, Ltd. All rights reserved.</a:t>
            </a:r>
            <a:endParaRPr lang="en-CA" dirty="0"/>
          </a:p>
        </p:txBody>
      </p:sp>
      <p:sp>
        <p:nvSpPr>
          <p:cNvPr id="12" name="Rectangle 6"/>
          <p:cNvSpPr>
            <a:spLocks noGrp="1" noChangeArrowheads="1"/>
          </p:cNvSpPr>
          <p:nvPr>
            <p:ph type="sldNum" sz="quarter" idx="4"/>
          </p:nvPr>
        </p:nvSpPr>
        <p:spPr>
          <a:xfrm>
            <a:off x="7239000" y="6324600"/>
            <a:ext cx="1905000" cy="228600"/>
          </a:xfrm>
          <a:prstGeom prst="rect">
            <a:avLst/>
          </a:prstGeom>
        </p:spPr>
        <p:txBody>
          <a:bodyPr/>
          <a:lstStyle>
            <a:lvl1pPr algn="r">
              <a:defRPr b="1">
                <a:latin typeface="Arial" charset="0"/>
              </a:defRPr>
            </a:lvl1pPr>
          </a:lstStyle>
          <a:p>
            <a:pPr>
              <a:defRPr/>
            </a:pPr>
            <a:r>
              <a:rPr lang="en-US"/>
              <a:t>1-</a:t>
            </a:r>
            <a:fld id="{C733A387-0A6A-4CC0-BB14-A596A72F4F37}" type="slidenum">
              <a:rPr lang="en-US" smtClean="0"/>
              <a:pPr>
                <a:defRPr/>
              </a:pPr>
              <a:t>‹#›</a:t>
            </a:fld>
            <a:endParaRPr lang="en-US"/>
          </a:p>
        </p:txBody>
      </p:sp>
      <p:pic>
        <p:nvPicPr>
          <p:cNvPr id="13" name="Picture 1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5858359"/>
            <a:ext cx="4572000" cy="999641"/>
          </a:xfrm>
          <a:prstGeom prst="rect">
            <a:avLst/>
          </a:prstGeom>
        </p:spPr>
      </p:pic>
      <p:pic>
        <p:nvPicPr>
          <p:cNvPr id="14" name="Picture 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698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fade thruBlk="1"/>
  </p:transition>
  <p:hf hdr="0" ftr="0" dt="0"/>
  <p:txStyles>
    <p:titleStyle>
      <a:lvl1pPr algn="ctr" rtl="0" eaLnBrk="1" fontAlgn="base" hangingPunct="1">
        <a:spcBef>
          <a:spcPct val="0"/>
        </a:spcBef>
        <a:spcAft>
          <a:spcPct val="0"/>
        </a:spcAft>
        <a:defRPr sz="3600" b="1">
          <a:solidFill>
            <a:schemeClr val="tx2"/>
          </a:solidFill>
          <a:latin typeface="Times New Roman" pitchFamily="18" charset="0"/>
          <a:ea typeface="+mj-ea"/>
          <a:cs typeface="Times New Roman" pitchFamily="18" charset="0"/>
        </a:defRPr>
      </a:lvl1pPr>
      <a:lvl2pPr algn="ctr" rtl="0" eaLnBrk="1" fontAlgn="base" hangingPunct="1">
        <a:spcBef>
          <a:spcPct val="0"/>
        </a:spcBef>
        <a:spcAft>
          <a:spcPct val="0"/>
        </a:spcAft>
        <a:defRPr sz="3600" b="1">
          <a:solidFill>
            <a:schemeClr val="tx2"/>
          </a:solidFill>
          <a:latin typeface="Arial Narrow" pitchFamily="34" charset="0"/>
        </a:defRPr>
      </a:lvl2pPr>
      <a:lvl3pPr algn="ctr" rtl="0" eaLnBrk="1" fontAlgn="base" hangingPunct="1">
        <a:spcBef>
          <a:spcPct val="0"/>
        </a:spcBef>
        <a:spcAft>
          <a:spcPct val="0"/>
        </a:spcAft>
        <a:defRPr sz="3600" b="1">
          <a:solidFill>
            <a:schemeClr val="tx2"/>
          </a:solidFill>
          <a:latin typeface="Arial Narrow" pitchFamily="34" charset="0"/>
        </a:defRPr>
      </a:lvl3pPr>
      <a:lvl4pPr algn="ctr" rtl="0" eaLnBrk="1" fontAlgn="base" hangingPunct="1">
        <a:spcBef>
          <a:spcPct val="0"/>
        </a:spcBef>
        <a:spcAft>
          <a:spcPct val="0"/>
        </a:spcAft>
        <a:defRPr sz="3600" b="1">
          <a:solidFill>
            <a:schemeClr val="tx2"/>
          </a:solidFill>
          <a:latin typeface="Arial Narrow" pitchFamily="34" charset="0"/>
        </a:defRPr>
      </a:lvl4pPr>
      <a:lvl5pPr algn="ctr" rtl="0" eaLnBrk="1" fontAlgn="base" hangingPunct="1">
        <a:spcBef>
          <a:spcPct val="0"/>
        </a:spcBef>
        <a:spcAft>
          <a:spcPct val="0"/>
        </a:spcAft>
        <a:defRPr sz="3600" b="1">
          <a:solidFill>
            <a:schemeClr val="tx2"/>
          </a:solidFill>
          <a:latin typeface="Arial Narrow" pitchFamily="34" charset="0"/>
        </a:defRPr>
      </a:lvl5pPr>
      <a:lvl6pPr marL="457200" algn="ctr" rtl="0" eaLnBrk="1" fontAlgn="base" hangingPunct="1">
        <a:spcBef>
          <a:spcPct val="0"/>
        </a:spcBef>
        <a:spcAft>
          <a:spcPct val="0"/>
        </a:spcAft>
        <a:defRPr sz="3600" b="1">
          <a:solidFill>
            <a:schemeClr val="tx2"/>
          </a:solidFill>
          <a:latin typeface="Arial Narrow" pitchFamily="34" charset="0"/>
        </a:defRPr>
      </a:lvl6pPr>
      <a:lvl7pPr marL="914400" algn="ctr" rtl="0" eaLnBrk="1" fontAlgn="base" hangingPunct="1">
        <a:spcBef>
          <a:spcPct val="0"/>
        </a:spcBef>
        <a:spcAft>
          <a:spcPct val="0"/>
        </a:spcAft>
        <a:defRPr sz="3600" b="1">
          <a:solidFill>
            <a:schemeClr val="tx2"/>
          </a:solidFill>
          <a:latin typeface="Arial Narrow" pitchFamily="34" charset="0"/>
        </a:defRPr>
      </a:lvl7pPr>
      <a:lvl8pPr marL="1371600" algn="ctr" rtl="0" eaLnBrk="1" fontAlgn="base" hangingPunct="1">
        <a:spcBef>
          <a:spcPct val="0"/>
        </a:spcBef>
        <a:spcAft>
          <a:spcPct val="0"/>
        </a:spcAft>
        <a:defRPr sz="3600" b="1">
          <a:solidFill>
            <a:schemeClr val="tx2"/>
          </a:solidFill>
          <a:latin typeface="Arial Narrow" pitchFamily="34" charset="0"/>
        </a:defRPr>
      </a:lvl8pPr>
      <a:lvl9pPr marL="1828800" algn="ctr" rtl="0" eaLnBrk="1" fontAlgn="base" hangingPunct="1">
        <a:spcBef>
          <a:spcPct val="0"/>
        </a:spcBef>
        <a:spcAft>
          <a:spcPct val="0"/>
        </a:spcAft>
        <a:defRPr sz="3600" b="1">
          <a:solidFill>
            <a:schemeClr val="tx2"/>
          </a:solidFill>
          <a:latin typeface="Arial Narrow"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har char="•"/>
        <a:defRPr sz="2600">
          <a:solidFill>
            <a:schemeClr val="tx1"/>
          </a:solidFill>
          <a:latin typeface="Times New Roman" pitchFamily="18" charset="0"/>
          <a:cs typeface="Times New Roman" pitchFamily="18" charset="0"/>
        </a:defRPr>
      </a:lvl2pPr>
      <a:lvl3pPr marL="1143000" indent="-228600" algn="l" rtl="0" eaLnBrk="1" fontAlgn="base" hangingPunct="1">
        <a:spcBef>
          <a:spcPct val="20000"/>
        </a:spcBef>
        <a:spcAft>
          <a:spcPct val="0"/>
        </a:spcAft>
        <a:buChar char="•"/>
        <a:defRPr sz="2400">
          <a:solidFill>
            <a:schemeClr val="tx1"/>
          </a:solidFill>
          <a:latin typeface="Times New Roman" pitchFamily="18" charset="0"/>
          <a:cs typeface="Times New Roman" pitchFamily="18" charset="0"/>
        </a:defRPr>
      </a:lvl3pPr>
      <a:lvl4pPr marL="1600200" indent="-228600" algn="l" rtl="0" eaLnBrk="1" fontAlgn="base" hangingPunct="1">
        <a:spcBef>
          <a:spcPct val="20000"/>
        </a:spcBef>
        <a:spcAft>
          <a:spcPct val="0"/>
        </a:spcAft>
        <a:buChar char="•"/>
        <a:defRPr sz="2200">
          <a:solidFill>
            <a:schemeClr val="tx1"/>
          </a:solidFill>
          <a:latin typeface="Times New Roman" pitchFamily="18" charset="0"/>
          <a:cs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2238375" y="2046287"/>
            <a:ext cx="4667250" cy="1470025"/>
          </a:xfrm>
        </p:spPr>
        <p:txBody>
          <a:bodyPr/>
          <a:lstStyle/>
          <a:p>
            <a:pPr eaLnBrk="1" hangingPunct="1"/>
            <a:r>
              <a:rPr lang="en-US" dirty="0">
                <a:latin typeface="Times New Roman" panose="02020603050405020304" pitchFamily="18" charset="0"/>
                <a:cs typeface="Times New Roman" panose="02020603050405020304" pitchFamily="18" charset="0"/>
              </a:rPr>
              <a:t>Chapter 11</a:t>
            </a:r>
          </a:p>
        </p:txBody>
      </p:sp>
      <p:sp>
        <p:nvSpPr>
          <p:cNvPr id="3" name="Subtitle 2"/>
          <p:cNvSpPr>
            <a:spLocks noGrp="1"/>
          </p:cNvSpPr>
          <p:nvPr>
            <p:ph type="subTitle" idx="1"/>
          </p:nvPr>
        </p:nvSpPr>
        <p:spPr>
          <a:xfrm>
            <a:off x="2705100" y="3447854"/>
            <a:ext cx="3733800" cy="1752600"/>
          </a:xfrm>
        </p:spPr>
        <p:txBody>
          <a:bodyPr rtlCol="0">
            <a:normAutofit/>
          </a:bodyPr>
          <a:lstStyle/>
          <a:p>
            <a:pPr eaLnBrk="1" fontAlgn="auto" hangingPunct="1">
              <a:spcAft>
                <a:spcPts val="0"/>
              </a:spcAft>
              <a:buFont typeface="Arial" pitchFamily="34" charset="0"/>
              <a:buNone/>
              <a:defRPr/>
            </a:pPr>
            <a:r>
              <a:rPr lang="en-US" dirty="0">
                <a:latin typeface="Times New Roman" panose="02020603050405020304" pitchFamily="18" charset="0"/>
                <a:cs typeface="Times New Roman" panose="02020603050405020304" pitchFamily="18" charset="0"/>
              </a:rPr>
              <a:t>Separate Compilation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Namespaces</a:t>
            </a:r>
          </a:p>
        </p:txBody>
      </p:sp>
    </p:spTree>
    <p:extLst>
      <p:ext uri="{BB962C8B-B14F-4D97-AF65-F5344CB8AC3E}">
        <p14:creationId xmlns:p14="http://schemas.microsoft.com/office/powerpoint/2010/main" val="1903181767"/>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Class Header Files</a:t>
            </a:r>
          </a:p>
        </p:txBody>
      </p:sp>
      <p:sp>
        <p:nvSpPr>
          <p:cNvPr id="28674" name="Rectangle 3"/>
          <p:cNvSpPr>
            <a:spLocks noGrp="1" noChangeArrowheads="1"/>
          </p:cNvSpPr>
          <p:nvPr>
            <p:ph idx="1"/>
          </p:nvPr>
        </p:nvSpPr>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Class interface always in header file</a:t>
            </a:r>
          </a:p>
          <a:p>
            <a:pPr lvl="1" eaLnBrk="1" hangingPunct="1">
              <a:lnSpc>
                <a:spcPct val="90000"/>
              </a:lnSpc>
            </a:pPr>
            <a:r>
              <a:rPr lang="en-US" sz="2000" dirty="0">
                <a:solidFill>
                  <a:srgbClr val="FF0000"/>
                </a:solidFill>
                <a:latin typeface="Times New Roman" panose="02020603050405020304" pitchFamily="18" charset="0"/>
                <a:cs typeface="Times New Roman" panose="02020603050405020304" pitchFamily="18" charset="0"/>
              </a:rPr>
              <a:t>Use .h</a:t>
            </a:r>
            <a:r>
              <a:rPr lang="en-US" sz="2000" dirty="0">
                <a:latin typeface="Times New Roman" panose="02020603050405020304" pitchFamily="18" charset="0"/>
                <a:cs typeface="Times New Roman" panose="02020603050405020304" pitchFamily="18" charset="0"/>
              </a:rPr>
              <a:t> naming convention</a:t>
            </a:r>
          </a:p>
          <a:p>
            <a:pPr eaLnBrk="1" hangingPunct="1">
              <a:lnSpc>
                <a:spcPct val="90000"/>
              </a:lnSpc>
            </a:pPr>
            <a:r>
              <a:rPr lang="en-US" sz="2400" dirty="0">
                <a:latin typeface="Times New Roman" panose="02020603050405020304" pitchFamily="18" charset="0"/>
                <a:cs typeface="Times New Roman" panose="02020603050405020304" pitchFamily="18" charset="0"/>
              </a:rPr>
              <a:t>Programs that use class will "include" it</a:t>
            </a:r>
          </a:p>
          <a:p>
            <a:pPr lvl="1" eaLnBrk="1" hangingPunct="1">
              <a:lnSpc>
                <a:spcPct val="90000"/>
              </a:lnSpc>
            </a:pPr>
            <a:r>
              <a:rPr lang="en-US" sz="2000" dirty="0">
                <a:solidFill>
                  <a:srgbClr val="FF0000"/>
                </a:solidFill>
                <a:latin typeface="Courier New" panose="02070309020205020404" pitchFamily="49" charset="0"/>
                <a:cs typeface="Courier New" panose="02070309020205020404" pitchFamily="49" charset="0"/>
              </a:rPr>
              <a:t>#include “</a:t>
            </a:r>
            <a:r>
              <a:rPr lang="en-US" sz="2000" dirty="0" err="1">
                <a:solidFill>
                  <a:srgbClr val="FF0000"/>
                </a:solidFill>
                <a:latin typeface="Courier New" panose="02070309020205020404" pitchFamily="49" charset="0"/>
                <a:cs typeface="Courier New" panose="02070309020205020404" pitchFamily="49" charset="0"/>
              </a:rPr>
              <a:t>Creature.h</a:t>
            </a:r>
            <a:r>
              <a:rPr lang="en-US" sz="2000" dirty="0">
                <a:solidFill>
                  <a:srgbClr val="FF0000"/>
                </a:solidFill>
                <a:latin typeface="Courier New" panose="02070309020205020404" pitchFamily="49" charset="0"/>
                <a:cs typeface="Courier New" panose="02070309020205020404" pitchFamily="49"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Quotes indicate you wrote header</a:t>
            </a:r>
          </a:p>
          <a:p>
            <a:pPr lvl="2" eaLnBrk="1" hangingPunct="1">
              <a:lnSpc>
                <a:spcPct val="90000"/>
              </a:lnSpc>
            </a:pPr>
            <a:r>
              <a:rPr lang="en-US" sz="1800" dirty="0">
                <a:latin typeface="Times New Roman" panose="02020603050405020304" pitchFamily="18" charset="0"/>
                <a:cs typeface="Times New Roman" panose="02020603050405020304" pitchFamily="18" charset="0"/>
              </a:rPr>
              <a:t>Find it in "</a:t>
            </a:r>
            <a:r>
              <a:rPr lang="en-US" sz="1800" dirty="0">
                <a:solidFill>
                  <a:srgbClr val="FF0000"/>
                </a:solidFill>
                <a:latin typeface="Times New Roman" panose="02020603050405020304" pitchFamily="18" charset="0"/>
                <a:cs typeface="Times New Roman" panose="02020603050405020304" pitchFamily="18" charset="0"/>
              </a:rPr>
              <a:t>your</a:t>
            </a:r>
            <a:r>
              <a:rPr lang="en-US" sz="1800" dirty="0">
                <a:latin typeface="Times New Roman" panose="02020603050405020304" pitchFamily="18" charset="0"/>
                <a:cs typeface="Times New Roman" panose="02020603050405020304" pitchFamily="18" charset="0"/>
              </a:rPr>
              <a:t>" working directory</a:t>
            </a:r>
          </a:p>
          <a:p>
            <a:pPr lvl="1" eaLnBrk="1" hangingPunct="1">
              <a:lnSpc>
                <a:spcPct val="90000"/>
              </a:lnSpc>
            </a:pPr>
            <a:r>
              <a:rPr lang="en-US" sz="2000" dirty="0">
                <a:latin typeface="Times New Roman" panose="02020603050405020304" pitchFamily="18" charset="0"/>
                <a:cs typeface="Times New Roman" panose="02020603050405020304" pitchFamily="18" charset="0"/>
              </a:rPr>
              <a:t>Recall library includes, e.g.,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iostream</a:t>
            </a:r>
            <a:r>
              <a:rPr lang="en-US" sz="2000" dirty="0">
                <a:latin typeface="Courier New" panose="02070309020205020404" pitchFamily="49" charset="0"/>
                <a:cs typeface="Courier New" panose="02070309020205020404" pitchFamily="49" charset="0"/>
              </a:rPr>
              <a:t>&gt;</a:t>
            </a:r>
          </a:p>
          <a:p>
            <a:pPr lvl="2" eaLnBrk="1" hangingPunct="1">
              <a:lnSpc>
                <a:spcPct val="90000"/>
              </a:lnSpc>
            </a:pPr>
            <a:r>
              <a:rPr lang="en-US" sz="1800" dirty="0">
                <a:latin typeface="Courier New" panose="02070309020205020404" pitchFamily="49" charset="0"/>
                <a:cs typeface="Courier New" panose="02070309020205020404" pitchFamily="49" charset="0"/>
              </a:rPr>
              <a:t>&lt; &gt;</a:t>
            </a:r>
            <a:r>
              <a:rPr lang="en-US" sz="1800" dirty="0">
                <a:latin typeface="Times New Roman" panose="02020603050405020304" pitchFamily="18" charset="0"/>
                <a:cs typeface="Times New Roman" panose="02020603050405020304" pitchFamily="18" charset="0"/>
              </a:rPr>
              <a:t> indicate predefined library header file</a:t>
            </a:r>
          </a:p>
          <a:p>
            <a:pPr lvl="2" eaLnBrk="1" hangingPunct="1">
              <a:lnSpc>
                <a:spcPct val="90000"/>
              </a:lnSpc>
            </a:pPr>
            <a:r>
              <a:rPr lang="en-US" sz="1800" dirty="0">
                <a:latin typeface="Times New Roman" panose="02020603050405020304" pitchFamily="18" charset="0"/>
                <a:cs typeface="Times New Roman" panose="02020603050405020304" pitchFamily="18" charset="0"/>
              </a:rPr>
              <a:t>Find it in library directory</a:t>
            </a:r>
          </a:p>
        </p:txBody>
      </p:sp>
      <p:sp>
        <p:nvSpPr>
          <p:cNvPr id="2" name="投影片編號版面配置區 1">
            <a:extLst>
              <a:ext uri="{FF2B5EF4-FFF2-40B4-BE49-F238E27FC236}">
                <a16:creationId xmlns:a16="http://schemas.microsoft.com/office/drawing/2014/main" id="{E7C5EBE7-6D47-43E5-B782-41499B903547}"/>
              </a:ext>
            </a:extLst>
          </p:cNvPr>
          <p:cNvSpPr>
            <a:spLocks noGrp="1"/>
          </p:cNvSpPr>
          <p:nvPr>
            <p:ph type="sldNum" sz="quarter" idx="12"/>
          </p:nvPr>
        </p:nvSpPr>
        <p:spPr/>
        <p:txBody>
          <a:bodyPr/>
          <a:lstStyle/>
          <a:p>
            <a:pPr>
              <a:defRPr/>
            </a:pPr>
            <a:fld id="{C733A387-0A6A-4CC0-BB14-A596A72F4F37}" type="slidenum">
              <a:rPr lang="en-US" smtClean="0"/>
              <a:pPr>
                <a:defRPr/>
              </a:pPr>
              <a:t>10</a:t>
            </a:fld>
            <a:endParaRPr lang="en-US" dirty="0"/>
          </a:p>
        </p:txBody>
      </p:sp>
    </p:spTree>
    <p:extLst>
      <p:ext uri="{BB962C8B-B14F-4D97-AF65-F5344CB8AC3E}">
        <p14:creationId xmlns:p14="http://schemas.microsoft.com/office/powerpoint/2010/main" val="69321818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1066800" y="9426"/>
            <a:ext cx="8077200" cy="1057373"/>
          </a:xfrm>
        </p:spPr>
        <p:txBody>
          <a:bodyPr/>
          <a:lstStyle/>
          <a:p>
            <a:pPr eaLnBrk="1" hangingPunct="1"/>
            <a:r>
              <a:rPr lang="en-US" dirty="0">
                <a:latin typeface="Times New Roman" panose="02020603050405020304" pitchFamily="18" charset="0"/>
                <a:cs typeface="Times New Roman" panose="02020603050405020304" pitchFamily="18" charset="0"/>
              </a:rPr>
              <a:t>Class Implementation Files</a:t>
            </a:r>
          </a:p>
        </p:txBody>
      </p:sp>
      <p:sp>
        <p:nvSpPr>
          <p:cNvPr id="30722" name="Rectangle 3"/>
          <p:cNvSpPr>
            <a:spLocks noGrp="1" noChangeArrowheads="1"/>
          </p:cNvSpPr>
          <p:nvPr>
            <p:ph idx="1"/>
          </p:nvPr>
        </p:nvSpPr>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Class implementation </a:t>
            </a:r>
            <a:r>
              <a:rPr lang="en-US" sz="2400" dirty="0">
                <a:solidFill>
                  <a:srgbClr val="FF0000"/>
                </a:solidFill>
                <a:latin typeface="Times New Roman" panose="02020603050405020304" pitchFamily="18" charset="0"/>
                <a:cs typeface="Times New Roman" panose="02020603050405020304" pitchFamily="18" charset="0"/>
              </a:rPr>
              <a:t>in .</a:t>
            </a:r>
            <a:r>
              <a:rPr lang="en-US" sz="2400" dirty="0" err="1">
                <a:solidFill>
                  <a:srgbClr val="FF0000"/>
                </a:solidFill>
                <a:latin typeface="Times New Roman" panose="02020603050405020304" pitchFamily="18" charset="0"/>
                <a:cs typeface="Times New Roman" panose="02020603050405020304" pitchFamily="18" charset="0"/>
              </a:rPr>
              <a:t>cpp</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file</a:t>
            </a:r>
          </a:p>
          <a:p>
            <a:pPr lvl="1" eaLnBrk="1" hangingPunct="1">
              <a:lnSpc>
                <a:spcPct val="90000"/>
              </a:lnSpc>
            </a:pPr>
            <a:r>
              <a:rPr lang="en-US" sz="2000" dirty="0">
                <a:latin typeface="Times New Roman" panose="02020603050405020304" pitchFamily="18" charset="0"/>
                <a:cs typeface="Times New Roman" panose="02020603050405020304" pitchFamily="18" charset="0"/>
              </a:rPr>
              <a:t>Typically give interface file and implementation file </a:t>
            </a:r>
            <a:r>
              <a:rPr lang="en-US" sz="2000" dirty="0">
                <a:solidFill>
                  <a:srgbClr val="FF0000"/>
                </a:solidFill>
                <a:latin typeface="Times New Roman" panose="02020603050405020304" pitchFamily="18" charset="0"/>
                <a:cs typeface="Times New Roman" panose="02020603050405020304" pitchFamily="18" charset="0"/>
              </a:rPr>
              <a:t>same name</a:t>
            </a:r>
          </a:p>
          <a:p>
            <a:pPr lvl="2" eaLnBrk="1" hangingPunct="1">
              <a:lnSpc>
                <a:spcPct val="90000"/>
              </a:lnSpc>
            </a:pPr>
            <a:r>
              <a:rPr lang="en-US" sz="1800" dirty="0" err="1">
                <a:solidFill>
                  <a:srgbClr val="FF0000"/>
                </a:solidFill>
                <a:latin typeface="Times New Roman" panose="02020603050405020304" pitchFamily="18" charset="0"/>
                <a:cs typeface="Times New Roman" panose="02020603050405020304" pitchFamily="18" charset="0"/>
              </a:rPr>
              <a:t>Creature.h</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dirty="0">
                <a:solidFill>
                  <a:srgbClr val="FF0000"/>
                </a:solidFill>
              </a:rPr>
              <a:t>Creature</a:t>
            </a:r>
            <a:r>
              <a:rPr lang="en-US" sz="1800" dirty="0">
                <a:solidFill>
                  <a:srgbClr val="FF0000"/>
                </a:solidFill>
                <a:latin typeface="Times New Roman" panose="02020603050405020304" pitchFamily="18" charset="0"/>
                <a:cs typeface="Times New Roman" panose="02020603050405020304" pitchFamily="18" charset="0"/>
              </a:rPr>
              <a:t>.cpp</a:t>
            </a:r>
          </a:p>
          <a:p>
            <a:pPr lvl="1" eaLnBrk="1" hangingPunct="1">
              <a:lnSpc>
                <a:spcPct val="90000"/>
              </a:lnSpc>
            </a:pPr>
            <a:r>
              <a:rPr lang="en-US" sz="2000" dirty="0">
                <a:latin typeface="Times New Roman" panose="02020603050405020304" pitchFamily="18" charset="0"/>
                <a:cs typeface="Times New Roman" panose="02020603050405020304" pitchFamily="18" charset="0"/>
              </a:rPr>
              <a:t>All class’s member function defined here</a:t>
            </a:r>
          </a:p>
          <a:p>
            <a:pPr lvl="1" eaLnBrk="1" hangingPunct="1">
              <a:lnSpc>
                <a:spcPct val="90000"/>
              </a:lnSpc>
            </a:pPr>
            <a:r>
              <a:rPr lang="en-US" sz="2000" dirty="0">
                <a:latin typeface="Times New Roman" panose="02020603050405020304" pitchFamily="18" charset="0"/>
                <a:cs typeface="Times New Roman" panose="02020603050405020304" pitchFamily="18" charset="0"/>
              </a:rPr>
              <a:t>Implementation file must #include class’s header file</a:t>
            </a:r>
          </a:p>
          <a:p>
            <a:pPr eaLnBrk="1" hangingPunct="1">
              <a:lnSpc>
                <a:spcPct val="90000"/>
              </a:lnSpc>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cpp</a:t>
            </a:r>
            <a:r>
              <a:rPr lang="en-US" sz="2400" dirty="0">
                <a:latin typeface="Times New Roman" panose="02020603050405020304" pitchFamily="18" charset="0"/>
                <a:cs typeface="Times New Roman" panose="02020603050405020304" pitchFamily="18" charset="0"/>
              </a:rPr>
              <a:t> files in general, </a:t>
            </a:r>
            <a:r>
              <a:rPr lang="en-US" sz="2400" dirty="0">
                <a:solidFill>
                  <a:srgbClr val="FF0000"/>
                </a:solidFill>
                <a:latin typeface="Times New Roman" panose="02020603050405020304" pitchFamily="18" charset="0"/>
                <a:cs typeface="Times New Roman" panose="02020603050405020304" pitchFamily="18" charset="0"/>
              </a:rPr>
              <a:t>typically contain</a:t>
            </a:r>
            <a:r>
              <a:rPr lang="zh-TW" alt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executable code</a:t>
            </a:r>
          </a:p>
          <a:p>
            <a:pPr lvl="1" eaLnBrk="1" hangingPunct="1">
              <a:lnSpc>
                <a:spcPct val="90000"/>
              </a:lnSpc>
            </a:pPr>
            <a:r>
              <a:rPr lang="en-US" sz="2000" dirty="0">
                <a:latin typeface="Times New Roman" panose="02020603050405020304" pitchFamily="18" charset="0"/>
                <a:cs typeface="Times New Roman" panose="02020603050405020304" pitchFamily="18" charset="0"/>
              </a:rPr>
              <a:t>e.g., Function definitions, including main()</a:t>
            </a:r>
          </a:p>
        </p:txBody>
      </p:sp>
      <p:sp>
        <p:nvSpPr>
          <p:cNvPr id="2" name="投影片編號版面配置區 1">
            <a:extLst>
              <a:ext uri="{FF2B5EF4-FFF2-40B4-BE49-F238E27FC236}">
                <a16:creationId xmlns:a16="http://schemas.microsoft.com/office/drawing/2014/main" id="{7168A434-C4FA-4C95-B62A-AEC5AC374998}"/>
              </a:ext>
            </a:extLst>
          </p:cNvPr>
          <p:cNvSpPr>
            <a:spLocks noGrp="1"/>
          </p:cNvSpPr>
          <p:nvPr>
            <p:ph type="sldNum" sz="quarter" idx="12"/>
          </p:nvPr>
        </p:nvSpPr>
        <p:spPr/>
        <p:txBody>
          <a:bodyPr/>
          <a:lstStyle/>
          <a:p>
            <a:pPr>
              <a:defRPr/>
            </a:pPr>
            <a:fld id="{C733A387-0A6A-4CC0-BB14-A596A72F4F37}" type="slidenum">
              <a:rPr lang="en-US" smtClean="0"/>
              <a:pPr>
                <a:defRPr/>
              </a:pPr>
              <a:t>11</a:t>
            </a:fld>
            <a:endParaRPr lang="en-US" dirty="0"/>
          </a:p>
        </p:txBody>
      </p:sp>
    </p:spTree>
    <p:extLst>
      <p:ext uri="{BB962C8B-B14F-4D97-AF65-F5344CB8AC3E}">
        <p14:creationId xmlns:p14="http://schemas.microsoft.com/office/powerpoint/2010/main" val="30159067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Class Files</a:t>
            </a:r>
          </a:p>
        </p:txBody>
      </p:sp>
      <p:sp>
        <p:nvSpPr>
          <p:cNvPr id="32770" name="Rectangle 3"/>
          <p:cNvSpPr>
            <a:spLocks noGrp="1" noChangeArrowheads="1"/>
          </p:cNvSpPr>
          <p:nvPr>
            <p:ph idx="1"/>
          </p:nvPr>
        </p:nvSpPr>
        <p:spPr/>
        <p:txBody>
          <a:bodyPr>
            <a:normAutofit/>
          </a:bodyPr>
          <a:lstStyle/>
          <a:p>
            <a:pPr eaLnBrk="1" hangingPunct="1">
              <a:lnSpc>
                <a:spcPct val="90000"/>
              </a:lnSpc>
            </a:pPr>
            <a:r>
              <a:rPr lang="en-US" sz="2400" dirty="0"/>
              <a:t>Class header file </a:t>
            </a:r>
            <a:r>
              <a:rPr lang="en-US" sz="2400" dirty="0">
                <a:latin typeface="Courier New" panose="02070309020205020404" pitchFamily="49" charset="0"/>
                <a:cs typeface="Courier New" panose="02070309020205020404" pitchFamily="49" charset="0"/>
              </a:rPr>
              <a:t>#include</a:t>
            </a:r>
            <a:r>
              <a:rPr lang="en-US" sz="2400" dirty="0"/>
              <a:t>d by:</a:t>
            </a:r>
          </a:p>
          <a:p>
            <a:pPr lvl="1" eaLnBrk="1" hangingPunct="1">
              <a:lnSpc>
                <a:spcPct val="90000"/>
              </a:lnSpc>
            </a:pPr>
            <a:r>
              <a:rPr lang="en-US" sz="2000" dirty="0">
                <a:latin typeface="Times New Roman" panose="02020603050405020304" pitchFamily="18" charset="0"/>
                <a:cs typeface="Times New Roman" panose="02020603050405020304" pitchFamily="18" charset="0"/>
              </a:rPr>
              <a:t>Implementation file</a:t>
            </a:r>
          </a:p>
          <a:p>
            <a:pPr lvl="1" eaLnBrk="1" hangingPunct="1">
              <a:lnSpc>
                <a:spcPct val="90000"/>
              </a:lnSpc>
            </a:pPr>
            <a:r>
              <a:rPr lang="en-US" sz="2000" dirty="0">
                <a:latin typeface="Times New Roman" panose="02020603050405020304" pitchFamily="18" charset="0"/>
                <a:cs typeface="Times New Roman" panose="02020603050405020304" pitchFamily="18" charset="0"/>
              </a:rPr>
              <a:t>Program file</a:t>
            </a:r>
          </a:p>
          <a:p>
            <a:pPr lvl="2" eaLnBrk="1" hangingPunct="1">
              <a:lnSpc>
                <a:spcPct val="90000"/>
              </a:lnSpc>
            </a:pPr>
            <a:r>
              <a:rPr lang="en-US" sz="1800" dirty="0">
                <a:latin typeface="Times New Roman" panose="02020603050405020304" pitchFamily="18" charset="0"/>
                <a:cs typeface="Times New Roman" panose="02020603050405020304" pitchFamily="18" charset="0"/>
              </a:rPr>
              <a:t>Often called </a:t>
            </a:r>
            <a:r>
              <a:rPr lang="en-US" sz="1800" dirty="0">
                <a:solidFill>
                  <a:srgbClr val="FF0000"/>
                </a:solidFill>
                <a:latin typeface="Times New Roman" panose="02020603050405020304" pitchFamily="18" charset="0"/>
                <a:cs typeface="Times New Roman" panose="02020603050405020304" pitchFamily="18" charset="0"/>
              </a:rPr>
              <a:t>"application file"</a:t>
            </a:r>
            <a:r>
              <a:rPr lang="en-US" sz="1800" dirty="0">
                <a:latin typeface="Times New Roman" panose="02020603050405020304" pitchFamily="18" charset="0"/>
                <a:cs typeface="Times New Roman" panose="02020603050405020304" pitchFamily="18" charset="0"/>
              </a:rPr>
              <a:t> or </a:t>
            </a:r>
            <a:r>
              <a:rPr lang="en-US" sz="1800" dirty="0">
                <a:solidFill>
                  <a:srgbClr val="FF0000"/>
                </a:solidFill>
                <a:latin typeface="Times New Roman" panose="02020603050405020304" pitchFamily="18" charset="0"/>
                <a:cs typeface="Times New Roman" panose="02020603050405020304" pitchFamily="18" charset="0"/>
              </a:rPr>
              <a:t>"driver file"</a:t>
            </a:r>
          </a:p>
          <a:p>
            <a:pPr eaLnBrk="1" hangingPunct="1">
              <a:lnSpc>
                <a:spcPct val="90000"/>
              </a:lnSpc>
            </a:pPr>
            <a:r>
              <a:rPr lang="en-US" sz="2400" dirty="0">
                <a:latin typeface="Times New Roman" panose="02020603050405020304" pitchFamily="18" charset="0"/>
                <a:cs typeface="Times New Roman" panose="02020603050405020304" pitchFamily="18" charset="0"/>
              </a:rPr>
              <a:t>Organization of files is system dependent</a:t>
            </a:r>
          </a:p>
          <a:p>
            <a:pPr lvl="1" eaLnBrk="1" hangingPunct="1">
              <a:lnSpc>
                <a:spcPct val="90000"/>
              </a:lnSpc>
            </a:pPr>
            <a:r>
              <a:rPr lang="en-US" sz="2000" dirty="0">
                <a:latin typeface="Times New Roman" panose="02020603050405020304" pitchFamily="18" charset="0"/>
                <a:cs typeface="Times New Roman" panose="02020603050405020304" pitchFamily="18" charset="0"/>
              </a:rPr>
              <a:t>Typical IDE has </a:t>
            </a:r>
            <a:r>
              <a:rPr lang="en-US" sz="2000" dirty="0">
                <a:solidFill>
                  <a:srgbClr val="FF0000"/>
                </a:solidFill>
                <a:latin typeface="Times New Roman" panose="02020603050405020304" pitchFamily="18" charset="0"/>
                <a:cs typeface="Times New Roman" panose="02020603050405020304" pitchFamily="18" charset="0"/>
              </a:rPr>
              <a:t>"project" </a:t>
            </a:r>
            <a:r>
              <a:rPr lang="en-US" sz="2000" dirty="0">
                <a:latin typeface="Times New Roman" panose="02020603050405020304" pitchFamily="18" charset="0"/>
                <a:cs typeface="Times New Roman" panose="02020603050405020304" pitchFamily="18" charset="0"/>
              </a:rPr>
              <a:t>or </a:t>
            </a:r>
            <a:r>
              <a:rPr lang="en-US" sz="2000" dirty="0">
                <a:solidFill>
                  <a:srgbClr val="FF0000"/>
                </a:solidFill>
                <a:latin typeface="Times New Roman" panose="02020603050405020304" pitchFamily="18" charset="0"/>
                <a:cs typeface="Times New Roman" panose="02020603050405020304" pitchFamily="18" charset="0"/>
              </a:rPr>
              <a:t>"workspace"</a:t>
            </a:r>
          </a:p>
          <a:p>
            <a:pPr lvl="2" eaLnBrk="1" hangingPunct="1">
              <a:lnSpc>
                <a:spcPct val="90000"/>
              </a:lnSpc>
            </a:pPr>
            <a:r>
              <a:rPr lang="en-US" sz="1800" dirty="0">
                <a:latin typeface="Times New Roman" panose="02020603050405020304" pitchFamily="18" charset="0"/>
                <a:cs typeface="Times New Roman" panose="02020603050405020304" pitchFamily="18" charset="0"/>
              </a:rPr>
              <a:t>Implementation files "</a:t>
            </a:r>
            <a:r>
              <a:rPr lang="en-US" sz="1800" dirty="0">
                <a:solidFill>
                  <a:srgbClr val="FF0000"/>
                </a:solidFill>
                <a:latin typeface="Times New Roman" panose="02020603050405020304" pitchFamily="18" charset="0"/>
                <a:cs typeface="Times New Roman" panose="02020603050405020304" pitchFamily="18" charset="0"/>
              </a:rPr>
              <a:t>combined</a:t>
            </a:r>
            <a:r>
              <a:rPr lang="en-US" sz="1800" dirty="0">
                <a:latin typeface="Times New Roman" panose="02020603050405020304" pitchFamily="18" charset="0"/>
                <a:cs typeface="Times New Roman" panose="02020603050405020304" pitchFamily="18" charset="0"/>
              </a:rPr>
              <a:t>" here</a:t>
            </a:r>
          </a:p>
          <a:p>
            <a:pPr lvl="2" eaLnBrk="1" hangingPunct="1">
              <a:lnSpc>
                <a:spcPct val="90000"/>
              </a:lnSpc>
            </a:pPr>
            <a:r>
              <a:rPr lang="en-US" sz="1800" dirty="0">
                <a:latin typeface="Times New Roman" panose="02020603050405020304" pitchFamily="18" charset="0"/>
                <a:cs typeface="Times New Roman" panose="02020603050405020304" pitchFamily="18" charset="0"/>
              </a:rPr>
              <a:t>Header files still "#included"</a:t>
            </a:r>
          </a:p>
        </p:txBody>
      </p:sp>
      <p:sp>
        <p:nvSpPr>
          <p:cNvPr id="2" name="投影片編號版面配置區 1">
            <a:extLst>
              <a:ext uri="{FF2B5EF4-FFF2-40B4-BE49-F238E27FC236}">
                <a16:creationId xmlns:a16="http://schemas.microsoft.com/office/drawing/2014/main" id="{BF1543B0-0D28-4BF1-BEC7-DBC15F766610}"/>
              </a:ext>
            </a:extLst>
          </p:cNvPr>
          <p:cNvSpPr>
            <a:spLocks noGrp="1"/>
          </p:cNvSpPr>
          <p:nvPr>
            <p:ph type="sldNum" sz="quarter" idx="12"/>
          </p:nvPr>
        </p:nvSpPr>
        <p:spPr/>
        <p:txBody>
          <a:bodyPr/>
          <a:lstStyle/>
          <a:p>
            <a:pPr>
              <a:defRPr/>
            </a:pPr>
            <a:fld id="{C733A387-0A6A-4CC0-BB14-A596A72F4F37}" type="slidenum">
              <a:rPr lang="en-US" smtClean="0"/>
              <a:pPr>
                <a:defRPr/>
              </a:pPr>
              <a:t>12</a:t>
            </a:fld>
            <a:endParaRPr lang="en-US" dirty="0"/>
          </a:p>
        </p:txBody>
      </p:sp>
    </p:spTree>
    <p:extLst>
      <p:ext uri="{BB962C8B-B14F-4D97-AF65-F5344CB8AC3E}">
        <p14:creationId xmlns:p14="http://schemas.microsoft.com/office/powerpoint/2010/main" val="8711058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066800" y="0"/>
            <a:ext cx="8077200" cy="1066800"/>
          </a:xfrm>
        </p:spPr>
        <p:txBody>
          <a:bodyPr>
            <a:normAutofit/>
          </a:bodyPr>
          <a:lstStyle/>
          <a:p>
            <a:pPr eaLnBrk="1" hangingPunct="1"/>
            <a:r>
              <a:rPr lang="en-US" dirty="0">
                <a:latin typeface="Times New Roman" panose="02020603050405020304" pitchFamily="18" charset="0"/>
                <a:cs typeface="Times New Roman" panose="02020603050405020304" pitchFamily="18" charset="0"/>
              </a:rPr>
              <a:t>Multiple Compiles of Header Files</a:t>
            </a:r>
          </a:p>
        </p:txBody>
      </p:sp>
      <p:sp>
        <p:nvSpPr>
          <p:cNvPr id="34818"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Header files</a:t>
            </a:r>
          </a:p>
          <a:p>
            <a:pPr lvl="1" eaLnBrk="1" hangingPunct="1"/>
            <a:r>
              <a:rPr lang="en-US" sz="2000" dirty="0">
                <a:latin typeface="Times New Roman" panose="02020603050405020304" pitchFamily="18" charset="0"/>
                <a:cs typeface="Times New Roman" panose="02020603050405020304" pitchFamily="18" charset="0"/>
              </a:rPr>
              <a:t>Typically </a:t>
            </a:r>
            <a:r>
              <a:rPr lang="en-US" sz="2000" dirty="0">
                <a:solidFill>
                  <a:srgbClr val="FF0000"/>
                </a:solidFill>
                <a:latin typeface="Times New Roman" panose="02020603050405020304" pitchFamily="18" charset="0"/>
                <a:cs typeface="Times New Roman" panose="02020603050405020304" pitchFamily="18" charset="0"/>
              </a:rPr>
              <a:t>included multiple times</a:t>
            </a:r>
          </a:p>
          <a:p>
            <a:pPr lvl="2" eaLnBrk="1" hangingPunct="1"/>
            <a:r>
              <a:rPr lang="en-US" sz="1800" dirty="0">
                <a:latin typeface="Times New Roman" panose="02020603050405020304" pitchFamily="18" charset="0"/>
                <a:cs typeface="Times New Roman" panose="02020603050405020304" pitchFamily="18" charset="0"/>
              </a:rPr>
              <a:t>e.g., class interface included by class implementation and program file</a:t>
            </a:r>
          </a:p>
          <a:p>
            <a:pPr lvl="1" eaLnBrk="1" hangingPunct="1"/>
            <a:r>
              <a:rPr lang="en-US" sz="2000" dirty="0">
                <a:latin typeface="Times New Roman" panose="02020603050405020304" pitchFamily="18" charset="0"/>
                <a:cs typeface="Times New Roman" panose="02020603050405020304" pitchFamily="18" charset="0"/>
              </a:rPr>
              <a:t>Must only be </a:t>
            </a:r>
            <a:r>
              <a:rPr lang="en-US" sz="2000" dirty="0">
                <a:solidFill>
                  <a:srgbClr val="FF0000"/>
                </a:solidFill>
                <a:latin typeface="Times New Roman" panose="02020603050405020304" pitchFamily="18" charset="0"/>
                <a:cs typeface="Times New Roman" panose="02020603050405020304" pitchFamily="18" charset="0"/>
              </a:rPr>
              <a:t>compiled once!</a:t>
            </a:r>
          </a:p>
          <a:p>
            <a:pPr lvl="1" eaLnBrk="1" hangingPunct="1"/>
            <a:r>
              <a:rPr lang="en-US" sz="2000" dirty="0">
                <a:latin typeface="Times New Roman" panose="02020603050405020304" pitchFamily="18" charset="0"/>
                <a:cs typeface="Times New Roman" panose="02020603050405020304" pitchFamily="18" charset="0"/>
              </a:rPr>
              <a:t>No guarantee </a:t>
            </a:r>
            <a:r>
              <a:rPr lang="en-US" sz="2000" dirty="0">
                <a:solidFill>
                  <a:srgbClr val="FF0000"/>
                </a:solidFill>
                <a:latin typeface="Times New Roman" panose="02020603050405020304" pitchFamily="18" charset="0"/>
                <a:cs typeface="Times New Roman" panose="02020603050405020304" pitchFamily="18" charset="0"/>
              </a:rPr>
              <a:t>"which #include" </a:t>
            </a:r>
            <a:r>
              <a:rPr lang="en-US" sz="2000" dirty="0">
                <a:latin typeface="Times New Roman" panose="02020603050405020304" pitchFamily="18" charset="0"/>
                <a:cs typeface="Times New Roman" panose="02020603050405020304" pitchFamily="18" charset="0"/>
              </a:rPr>
              <a:t>in which file, compiler </a:t>
            </a:r>
            <a:r>
              <a:rPr lang="en-US" sz="2000" dirty="0">
                <a:solidFill>
                  <a:srgbClr val="FF0000"/>
                </a:solidFill>
                <a:latin typeface="Times New Roman" panose="02020603050405020304" pitchFamily="18" charset="0"/>
                <a:cs typeface="Times New Roman" panose="02020603050405020304" pitchFamily="18" charset="0"/>
              </a:rPr>
              <a:t>might see first</a:t>
            </a:r>
          </a:p>
          <a:p>
            <a:pPr eaLnBrk="1" hangingPunct="1"/>
            <a:r>
              <a:rPr lang="en-US" sz="2400" dirty="0">
                <a:solidFill>
                  <a:srgbClr val="FF0000"/>
                </a:solidFill>
                <a:latin typeface="Times New Roman" panose="02020603050405020304" pitchFamily="18" charset="0"/>
                <a:cs typeface="Times New Roman" panose="02020603050405020304" pitchFamily="18" charset="0"/>
              </a:rPr>
              <a:t>Use preprocessor</a:t>
            </a:r>
          </a:p>
          <a:p>
            <a:pPr lvl="1" eaLnBrk="1" hangingPunct="1"/>
            <a:r>
              <a:rPr lang="en-US" sz="2000" dirty="0">
                <a:latin typeface="Times New Roman" panose="02020603050405020304" pitchFamily="18" charset="0"/>
                <a:cs typeface="Times New Roman" panose="02020603050405020304" pitchFamily="18" charset="0"/>
              </a:rPr>
              <a:t>Tell compiler to include header only once </a:t>
            </a:r>
          </a:p>
        </p:txBody>
      </p:sp>
      <p:sp>
        <p:nvSpPr>
          <p:cNvPr id="2" name="投影片編號版面配置區 1">
            <a:extLst>
              <a:ext uri="{FF2B5EF4-FFF2-40B4-BE49-F238E27FC236}">
                <a16:creationId xmlns:a16="http://schemas.microsoft.com/office/drawing/2014/main" id="{C49CA76C-EF0D-4FDB-9CDD-D80B9B6FDD0F}"/>
              </a:ext>
            </a:extLst>
          </p:cNvPr>
          <p:cNvSpPr>
            <a:spLocks noGrp="1"/>
          </p:cNvSpPr>
          <p:nvPr>
            <p:ph type="sldNum" sz="quarter" idx="12"/>
          </p:nvPr>
        </p:nvSpPr>
        <p:spPr/>
        <p:txBody>
          <a:bodyPr/>
          <a:lstStyle/>
          <a:p>
            <a:pPr>
              <a:defRPr/>
            </a:pPr>
            <a:fld id="{C733A387-0A6A-4CC0-BB14-A596A72F4F37}" type="slidenum">
              <a:rPr lang="en-US" smtClean="0"/>
              <a:pPr>
                <a:defRPr/>
              </a:pPr>
              <a:t>13</a:t>
            </a:fld>
            <a:endParaRPr lang="en-US" dirty="0"/>
          </a:p>
        </p:txBody>
      </p:sp>
    </p:spTree>
    <p:extLst>
      <p:ext uri="{BB962C8B-B14F-4D97-AF65-F5344CB8AC3E}">
        <p14:creationId xmlns:p14="http://schemas.microsoft.com/office/powerpoint/2010/main" val="15565364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066800" y="0"/>
            <a:ext cx="8053633" cy="1066800"/>
          </a:xfrm>
        </p:spPr>
        <p:txBody>
          <a:bodyPr/>
          <a:lstStyle/>
          <a:p>
            <a:pPr eaLnBrk="1" hangingPunct="1"/>
            <a:r>
              <a:rPr lang="en-US" dirty="0">
                <a:latin typeface="Times New Roman" panose="02020603050405020304" pitchFamily="18" charset="0"/>
                <a:cs typeface="Times New Roman" panose="02020603050405020304" pitchFamily="18" charset="0"/>
              </a:rPr>
              <a:t>Using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ifndef</a:t>
            </a:r>
            <a:endParaRPr lang="en-US" dirty="0">
              <a:latin typeface="Courier New" panose="02070309020205020404" pitchFamily="49" charset="0"/>
              <a:cs typeface="Courier New" panose="02070309020205020404" pitchFamily="49" charset="0"/>
            </a:endParaRPr>
          </a:p>
        </p:txBody>
      </p:sp>
      <p:sp>
        <p:nvSpPr>
          <p:cNvPr id="36866" name="Rectangle 3"/>
          <p:cNvSpPr>
            <a:spLocks noGrp="1" noChangeArrowheads="1"/>
          </p:cNvSpPr>
          <p:nvPr>
            <p:ph idx="1"/>
          </p:nvPr>
        </p:nvSpPr>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Header file structure:</a:t>
            </a:r>
          </a:p>
          <a:p>
            <a:pPr lvl="1">
              <a:lnSpc>
                <a:spcPct val="90000"/>
              </a:lnSpc>
            </a:pPr>
            <a:r>
              <a:rPr lang="en-US" sz="2000" dirty="0">
                <a:effectLst>
                  <a:glow rad="228600">
                    <a:schemeClr val="accent1">
                      <a:satMod val="175000"/>
                      <a:alpha val="40000"/>
                    </a:schemeClr>
                  </a:glow>
                </a:effectLst>
                <a:latin typeface="Courier New" panose="02070309020205020404" pitchFamily="49" charset="0"/>
                <a:cs typeface="Courier New" panose="02070309020205020404" pitchFamily="49" charset="0"/>
              </a:rPr>
              <a:t>#</a:t>
            </a:r>
            <a:r>
              <a:rPr lang="en-US" sz="2000" dirty="0" err="1">
                <a:effectLst>
                  <a:glow rad="228600">
                    <a:schemeClr val="accent1">
                      <a:satMod val="175000"/>
                      <a:alpha val="40000"/>
                    </a:schemeClr>
                  </a:glow>
                </a:effectLst>
                <a:latin typeface="Courier New" panose="02070309020205020404" pitchFamily="49" charset="0"/>
                <a:cs typeface="Courier New" panose="02070309020205020404" pitchFamily="49" charset="0"/>
              </a:rPr>
              <a:t>ifndef</a:t>
            </a:r>
            <a:r>
              <a:rPr lang="en-US" sz="2000" dirty="0">
                <a:effectLst>
                  <a:glow rad="228600">
                    <a:schemeClr val="accent1">
                      <a:satMod val="175000"/>
                      <a:alpha val="40000"/>
                    </a:schemeClr>
                  </a:glow>
                </a:effectLst>
                <a:latin typeface="Courier New" panose="02070309020205020404" pitchFamily="49" charset="0"/>
                <a:cs typeface="Courier New" panose="02070309020205020404" pitchFamily="49" charset="0"/>
              </a:rPr>
              <a:t> CREATURE_H</a:t>
            </a:r>
            <a:br>
              <a:rPr lang="en-US" sz="2000" dirty="0">
                <a:effectLst>
                  <a:glow rad="228600">
                    <a:schemeClr val="accent1">
                      <a:satMod val="175000"/>
                      <a:alpha val="40000"/>
                    </a:schemeClr>
                  </a:glow>
                </a:effectLst>
                <a:latin typeface="Courier New" panose="02070309020205020404" pitchFamily="49" charset="0"/>
                <a:cs typeface="Courier New" panose="02070309020205020404" pitchFamily="49" charset="0"/>
              </a:rPr>
            </a:br>
            <a:r>
              <a:rPr lang="en-US" sz="2000" dirty="0">
                <a:effectLst>
                  <a:glow rad="228600">
                    <a:schemeClr val="accent1">
                      <a:satMod val="175000"/>
                      <a:alpha val="40000"/>
                    </a:schemeClr>
                  </a:glow>
                </a:effectLst>
                <a:latin typeface="Courier New" panose="02070309020205020404" pitchFamily="49" charset="0"/>
                <a:cs typeface="Courier New" panose="02070309020205020404" pitchFamily="49" charset="0"/>
              </a:rPr>
              <a:t>#define </a:t>
            </a:r>
            <a:r>
              <a:rPr lang="en-US" altLang="zh-TW" sz="2000" dirty="0">
                <a:effectLst>
                  <a:glow rad="228600">
                    <a:schemeClr val="accent1">
                      <a:satMod val="175000"/>
                      <a:alpha val="40000"/>
                    </a:schemeClr>
                  </a:glow>
                </a:effectLst>
                <a:latin typeface="Courier New" panose="02070309020205020404" pitchFamily="49" charset="0"/>
                <a:cs typeface="Courier New" panose="02070309020205020404" pitchFamily="49" charset="0"/>
              </a:rPr>
              <a:t>CREATURE </a:t>
            </a:r>
            <a:r>
              <a:rPr lang="en-US" sz="2000" dirty="0">
                <a:effectLst>
                  <a:glow rad="228600">
                    <a:schemeClr val="accent1">
                      <a:satMod val="175000"/>
                      <a:alpha val="40000"/>
                    </a:schemeClr>
                  </a:glow>
                </a:effectLst>
                <a:latin typeface="Courier New" panose="02070309020205020404" pitchFamily="49" charset="0"/>
                <a:cs typeface="Courier New" panose="02070309020205020404" pitchFamily="49" charset="0"/>
              </a:rPr>
              <a:t>_H</a:t>
            </a:r>
            <a:br>
              <a:rPr lang="en-US" sz="2000" dirty="0">
                <a:effectLst>
                  <a:glow rad="228600">
                    <a:schemeClr val="accent1">
                      <a:satMod val="175000"/>
                      <a:alpha val="40000"/>
                    </a:schemeClr>
                  </a:glow>
                </a:effectLst>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//Contents of header file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effectLst>
                  <a:glow rad="228600">
                    <a:schemeClr val="accent1">
                      <a:satMod val="175000"/>
                      <a:alpha val="40000"/>
                    </a:schemeClr>
                  </a:glow>
                </a:effectLst>
                <a:latin typeface="Courier New" panose="02070309020205020404" pitchFamily="49" charset="0"/>
                <a:cs typeface="Courier New" panose="02070309020205020404" pitchFamily="49" charset="0"/>
              </a:rPr>
              <a:t>#endif</a:t>
            </a:r>
          </a:p>
          <a:p>
            <a:pPr>
              <a:lnSpc>
                <a:spcPct val="90000"/>
              </a:lnSpc>
            </a:pPr>
            <a:r>
              <a:rPr lang="en-US" sz="2200" dirty="0">
                <a:effectLst/>
              </a:rPr>
              <a:t>Or using </a:t>
            </a:r>
            <a:r>
              <a:rPr lang="en-US" sz="2200" dirty="0">
                <a:effectLst/>
                <a:latin typeface="Courier New" panose="02070309020205020404" pitchFamily="49" charset="0"/>
                <a:cs typeface="Courier New" panose="02070309020205020404" pitchFamily="49" charset="0"/>
              </a:rPr>
              <a:t>#pragma once</a:t>
            </a:r>
          </a:p>
        </p:txBody>
      </p:sp>
      <p:sp>
        <p:nvSpPr>
          <p:cNvPr id="2" name="投影片編號版面配置區 1">
            <a:extLst>
              <a:ext uri="{FF2B5EF4-FFF2-40B4-BE49-F238E27FC236}">
                <a16:creationId xmlns:a16="http://schemas.microsoft.com/office/drawing/2014/main" id="{3FFD204D-E4F3-4BD2-AA1A-C7E3EA46EFAD}"/>
              </a:ext>
            </a:extLst>
          </p:cNvPr>
          <p:cNvSpPr>
            <a:spLocks noGrp="1"/>
          </p:cNvSpPr>
          <p:nvPr>
            <p:ph type="sldNum" sz="quarter" idx="12"/>
          </p:nvPr>
        </p:nvSpPr>
        <p:spPr/>
        <p:txBody>
          <a:bodyPr/>
          <a:lstStyle/>
          <a:p>
            <a:pPr>
              <a:defRPr/>
            </a:pPr>
            <a:fld id="{C733A387-0A6A-4CC0-BB14-A596A72F4F37}" type="slidenum">
              <a:rPr lang="en-US" smtClean="0"/>
              <a:pPr>
                <a:defRPr/>
              </a:pPr>
              <a:t>14</a:t>
            </a:fld>
            <a:endParaRPr lang="en-US" dirty="0"/>
          </a:p>
        </p:txBody>
      </p:sp>
    </p:spTree>
    <p:extLst>
      <p:ext uri="{BB962C8B-B14F-4D97-AF65-F5344CB8AC3E}">
        <p14:creationId xmlns:p14="http://schemas.microsoft.com/office/powerpoint/2010/main" val="289863939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066800" y="18854"/>
            <a:ext cx="8055204" cy="1047946"/>
          </a:xfrm>
        </p:spPr>
        <p:txBody>
          <a:bodyPr/>
          <a:lstStyle/>
          <a:p>
            <a:pPr eaLnBrk="1" hangingPunct="1"/>
            <a:r>
              <a:rPr lang="en-US" dirty="0">
                <a:latin typeface="Times New Roman" panose="02020603050405020304" pitchFamily="18" charset="0"/>
                <a:cs typeface="Times New Roman" panose="02020603050405020304" pitchFamily="18" charset="0"/>
              </a:rPr>
              <a:t>Namespaces</a:t>
            </a:r>
          </a:p>
        </p:txBody>
      </p:sp>
      <p:sp>
        <p:nvSpPr>
          <p:cNvPr id="40962"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Namespace defined: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collection of name definitions</a:t>
            </a:r>
          </a:p>
          <a:p>
            <a:pPr lvl="1" eaLnBrk="1" hangingPunct="1"/>
            <a:r>
              <a:rPr lang="en-US" sz="2000" dirty="0">
                <a:latin typeface="Times New Roman" panose="02020603050405020304" pitchFamily="18" charset="0"/>
                <a:cs typeface="Times New Roman" panose="02020603050405020304" pitchFamily="18" charset="0"/>
              </a:rPr>
              <a:t>Class definitions</a:t>
            </a:r>
          </a:p>
          <a:p>
            <a:pPr lvl="1" eaLnBrk="1" hangingPunct="1"/>
            <a:r>
              <a:rPr lang="en-US" sz="2000" dirty="0">
                <a:latin typeface="Times New Roman" panose="02020603050405020304" pitchFamily="18" charset="0"/>
                <a:cs typeface="Times New Roman" panose="02020603050405020304" pitchFamily="18" charset="0"/>
              </a:rPr>
              <a:t>Variable declarations</a:t>
            </a:r>
          </a:p>
          <a:p>
            <a:pPr eaLnBrk="1" hangingPunct="1"/>
            <a:r>
              <a:rPr lang="en-US" sz="2400" dirty="0">
                <a:latin typeface="Times New Roman" panose="02020603050405020304" pitchFamily="18" charset="0"/>
                <a:cs typeface="Times New Roman" panose="02020603050405020304" pitchFamily="18" charset="0"/>
              </a:rPr>
              <a:t>Programs use </a:t>
            </a:r>
            <a:r>
              <a:rPr lang="en-US" sz="2400" dirty="0">
                <a:solidFill>
                  <a:srgbClr val="FF0000"/>
                </a:solidFill>
                <a:latin typeface="Times New Roman" panose="02020603050405020304" pitchFamily="18" charset="0"/>
                <a:cs typeface="Times New Roman" panose="02020603050405020304" pitchFamily="18" charset="0"/>
              </a:rPr>
              <a:t>many classes, functions</a:t>
            </a:r>
          </a:p>
          <a:p>
            <a:pPr lvl="1" eaLnBrk="1" hangingPunct="1"/>
            <a:r>
              <a:rPr lang="en-US" sz="2000" dirty="0">
                <a:latin typeface="Times New Roman" panose="02020603050405020304" pitchFamily="18" charset="0"/>
                <a:cs typeface="Times New Roman" panose="02020603050405020304" pitchFamily="18" charset="0"/>
              </a:rPr>
              <a:t>Commonly </a:t>
            </a:r>
            <a:r>
              <a:rPr lang="en-US" sz="2000" dirty="0">
                <a:solidFill>
                  <a:srgbClr val="FF0000"/>
                </a:solidFill>
                <a:latin typeface="Times New Roman" panose="02020603050405020304" pitchFamily="18" charset="0"/>
                <a:cs typeface="Times New Roman" panose="02020603050405020304" pitchFamily="18" charset="0"/>
              </a:rPr>
              <a:t>have same names</a:t>
            </a:r>
          </a:p>
          <a:p>
            <a:pPr lvl="1" eaLnBrk="1" hangingPunct="1"/>
            <a:r>
              <a:rPr lang="en-US" sz="2000" dirty="0">
                <a:latin typeface="Times New Roman" panose="02020603050405020304" pitchFamily="18" charset="0"/>
                <a:cs typeface="Times New Roman" panose="02020603050405020304" pitchFamily="18" charset="0"/>
              </a:rPr>
              <a:t>Namespaces deal with this</a:t>
            </a:r>
          </a:p>
          <a:p>
            <a:pPr lvl="1" eaLnBrk="1" hangingPunct="1"/>
            <a:r>
              <a:rPr lang="en-US" sz="2000" dirty="0">
                <a:latin typeface="Times New Roman" panose="02020603050405020304" pitchFamily="18" charset="0"/>
                <a:cs typeface="Times New Roman" panose="02020603050405020304" pitchFamily="18" charset="0"/>
              </a:rPr>
              <a:t>Can be "on" or "off"</a:t>
            </a:r>
          </a:p>
          <a:p>
            <a:pPr lvl="2" eaLnBrk="1" hangingPunct="1"/>
            <a:r>
              <a:rPr lang="en-US" sz="1800" dirty="0">
                <a:latin typeface="Times New Roman" panose="02020603050405020304" pitchFamily="18" charset="0"/>
                <a:cs typeface="Times New Roman" panose="02020603050405020304" pitchFamily="18" charset="0"/>
              </a:rPr>
              <a:t>If names might conflict </a:t>
            </a:r>
            <a:r>
              <a:rPr lang="en-US" sz="1800" dirty="0">
                <a:latin typeface="Times New Roman" panose="02020603050405020304" pitchFamily="18" charset="0"/>
                <a:cs typeface="Times New Roman" panose="02020603050405020304" pitchFamily="18" charset="0"/>
                <a:sym typeface="Wingdings" pitchFamily="2" charset="2"/>
              </a:rPr>
              <a:t></a:t>
            </a:r>
            <a:r>
              <a:rPr lang="en-US" sz="1800" dirty="0">
                <a:latin typeface="Times New Roman" panose="02020603050405020304" pitchFamily="18" charset="0"/>
                <a:cs typeface="Times New Roman" panose="02020603050405020304" pitchFamily="18" charset="0"/>
              </a:rPr>
              <a:t> turn off</a:t>
            </a:r>
          </a:p>
        </p:txBody>
      </p:sp>
      <p:sp>
        <p:nvSpPr>
          <p:cNvPr id="2" name="投影片編號版面配置區 1">
            <a:extLst>
              <a:ext uri="{FF2B5EF4-FFF2-40B4-BE49-F238E27FC236}">
                <a16:creationId xmlns:a16="http://schemas.microsoft.com/office/drawing/2014/main" id="{A2B94B4B-1622-46B0-A979-79684E584F45}"/>
              </a:ext>
            </a:extLst>
          </p:cNvPr>
          <p:cNvSpPr>
            <a:spLocks noGrp="1"/>
          </p:cNvSpPr>
          <p:nvPr>
            <p:ph type="sldNum" sz="quarter" idx="12"/>
          </p:nvPr>
        </p:nvSpPr>
        <p:spPr/>
        <p:txBody>
          <a:bodyPr/>
          <a:lstStyle/>
          <a:p>
            <a:pPr>
              <a:defRPr/>
            </a:pPr>
            <a:fld id="{C733A387-0A6A-4CC0-BB14-A596A72F4F37}" type="slidenum">
              <a:rPr lang="en-US" smtClean="0"/>
              <a:pPr>
                <a:defRPr/>
              </a:pPr>
              <a:t>15</a:t>
            </a:fld>
            <a:endParaRPr lang="en-US" dirty="0"/>
          </a:p>
        </p:txBody>
      </p:sp>
    </p:spTree>
    <p:extLst>
      <p:ext uri="{BB962C8B-B14F-4D97-AF65-F5344CB8AC3E}">
        <p14:creationId xmlns:p14="http://schemas.microsoft.com/office/powerpoint/2010/main" val="407075706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066800" y="0"/>
            <a:ext cx="8043421" cy="1066800"/>
          </a:xfrm>
        </p:spPr>
        <p:txBody>
          <a:bodyPr/>
          <a:lstStyle/>
          <a:p>
            <a:pPr eaLnBrk="1" hangingPunct="1"/>
            <a:r>
              <a:rPr lang="en-US" dirty="0">
                <a:effectLst/>
                <a:latin typeface="Times New Roman" panose="02020603050405020304" pitchFamily="18" charset="0"/>
                <a:cs typeface="Times New Roman" panose="02020603050405020304" pitchFamily="18" charset="0"/>
              </a:rPr>
              <a:t>using Directive</a:t>
            </a:r>
          </a:p>
        </p:txBody>
      </p:sp>
      <p:sp>
        <p:nvSpPr>
          <p:cNvPr id="43010" name="Rectangle 3"/>
          <p:cNvSpPr>
            <a:spLocks noGrp="1" noChangeArrowheads="1"/>
          </p:cNvSpPr>
          <p:nvPr>
            <p:ph idx="1"/>
          </p:nvPr>
        </p:nvSpPr>
        <p:spPr/>
        <p:txBody>
          <a:bodyPr>
            <a:normAutofit/>
          </a:bodyPr>
          <a:lstStyle/>
          <a:p>
            <a:pPr>
              <a:lnSpc>
                <a:spcPct val="90000"/>
              </a:lnSpc>
            </a:pPr>
            <a:r>
              <a:rPr lang="en-US" altLang="zh-TW" sz="2400" dirty="0">
                <a:latin typeface="Courier New" panose="02070309020205020404" pitchFamily="49" charset="0"/>
                <a:cs typeface="Courier New" panose="02070309020205020404" pitchFamily="49" charset="0"/>
              </a:rPr>
              <a:t>#include &lt;iostream&gt;</a:t>
            </a:r>
          </a:p>
          <a:p>
            <a:pPr lvl="1">
              <a:lnSpc>
                <a:spcPct val="90000"/>
              </a:lnSpc>
            </a:pPr>
            <a:r>
              <a:rPr lang="en-US" altLang="zh-TW" sz="2000" dirty="0"/>
              <a:t>Places all name definitions (</a:t>
            </a:r>
            <a:r>
              <a:rPr lang="en-US" altLang="zh-TW" sz="2000" dirty="0" err="1"/>
              <a:t>cin</a:t>
            </a:r>
            <a:r>
              <a:rPr lang="en-US" altLang="zh-TW" sz="2000" dirty="0"/>
              <a:t>, </a:t>
            </a:r>
            <a:r>
              <a:rPr lang="en-US" altLang="zh-TW" sz="2000" dirty="0" err="1"/>
              <a:t>cout</a:t>
            </a:r>
            <a:r>
              <a:rPr lang="en-US" altLang="zh-TW" sz="2000" dirty="0"/>
              <a:t>, etc.)</a:t>
            </a:r>
            <a:r>
              <a:rPr lang="zh-TW" altLang="en-US" sz="2000" dirty="0"/>
              <a:t> </a:t>
            </a:r>
            <a:r>
              <a:rPr lang="en-US" altLang="zh-TW" sz="2000" dirty="0"/>
              <a:t>into </a:t>
            </a:r>
            <a:r>
              <a:rPr lang="en-US" altLang="zh-TW" sz="2000" dirty="0">
                <a:effectLst>
                  <a:glow rad="139700">
                    <a:schemeClr val="accent3">
                      <a:satMod val="175000"/>
                      <a:alpha val="40000"/>
                    </a:schemeClr>
                  </a:glow>
                </a:effectLst>
                <a:latin typeface="Courier New" panose="02070309020205020404" pitchFamily="49" charset="0"/>
                <a:cs typeface="Courier New" panose="02070309020205020404" pitchFamily="49" charset="0"/>
              </a:rPr>
              <a:t>std</a:t>
            </a:r>
            <a:r>
              <a:rPr lang="en-US" altLang="zh-TW" sz="2000" dirty="0"/>
              <a:t> namespace</a:t>
            </a:r>
          </a:p>
          <a:p>
            <a:pPr lvl="1">
              <a:lnSpc>
                <a:spcPct val="90000"/>
              </a:lnSpc>
            </a:pPr>
            <a:r>
              <a:rPr lang="en-US" altLang="zh-TW" sz="2000" dirty="0"/>
              <a:t>Program doesn’t know names</a:t>
            </a:r>
          </a:p>
          <a:p>
            <a:pPr lvl="1">
              <a:lnSpc>
                <a:spcPct val="90000"/>
              </a:lnSpc>
            </a:pPr>
            <a:r>
              <a:rPr lang="en-US" altLang="zh-TW" sz="2000" dirty="0">
                <a:solidFill>
                  <a:srgbClr val="FF0000"/>
                </a:solidFill>
              </a:rPr>
              <a:t>Must specify this namespace </a:t>
            </a:r>
            <a:r>
              <a:rPr lang="en-US" altLang="zh-TW" sz="2000" dirty="0"/>
              <a:t>for program</a:t>
            </a:r>
            <a:r>
              <a:rPr lang="zh-TW" altLang="en-US" sz="2000" dirty="0"/>
              <a:t> </a:t>
            </a:r>
            <a:r>
              <a:rPr lang="en-US" altLang="zh-TW" sz="2000" dirty="0"/>
              <a:t>to access names</a:t>
            </a:r>
          </a:p>
          <a:p>
            <a:pPr lvl="2">
              <a:lnSpc>
                <a:spcPct val="90000"/>
              </a:lnSpc>
            </a:pPr>
            <a:r>
              <a:rPr lang="en-US" sz="2200" dirty="0">
                <a:effectLst>
                  <a:glow rad="101600">
                    <a:schemeClr val="accent3">
                      <a:satMod val="175000"/>
                      <a:alpha val="40000"/>
                    </a:schemeClr>
                  </a:glow>
                </a:effectLst>
                <a:latin typeface="Courier New" panose="02070309020205020404" pitchFamily="49" charset="0"/>
                <a:cs typeface="Courier New" panose="02070309020205020404" pitchFamily="49" charset="0"/>
              </a:rPr>
              <a:t>std::</a:t>
            </a:r>
            <a:r>
              <a:rPr lang="en-US" sz="2200" dirty="0" err="1">
                <a:effectLst>
                  <a:glow rad="101600">
                    <a:schemeClr val="accent3">
                      <a:satMod val="175000"/>
                      <a:alpha val="40000"/>
                    </a:schemeClr>
                  </a:glow>
                </a:effectLst>
                <a:latin typeface="Courier New" panose="02070309020205020404" pitchFamily="49" charset="0"/>
                <a:cs typeface="Courier New" panose="02070309020205020404" pitchFamily="49" charset="0"/>
              </a:rPr>
              <a:t>cout</a:t>
            </a:r>
            <a:r>
              <a:rPr lang="en-US" sz="2200" dirty="0">
                <a:effectLst>
                  <a:glow rad="101600">
                    <a:schemeClr val="accent3">
                      <a:satMod val="175000"/>
                      <a:alpha val="40000"/>
                    </a:schemeClr>
                  </a:glow>
                </a:effectLst>
                <a:latin typeface="Courier New" panose="02070309020205020404" pitchFamily="49" charset="0"/>
                <a:cs typeface="Courier New" panose="02070309020205020404" pitchFamily="49" charset="0"/>
              </a:rPr>
              <a:t> &lt;&lt; …</a:t>
            </a:r>
          </a:p>
          <a:p>
            <a:pPr eaLnBrk="1" hangingPunct="1"/>
            <a:r>
              <a:rPr lang="en-US" sz="2400" dirty="0">
                <a:effectLst>
                  <a:glow rad="101600">
                    <a:schemeClr val="accent3">
                      <a:satMod val="175000"/>
                      <a:alpha val="40000"/>
                    </a:schemeClr>
                  </a:glow>
                </a:effectLst>
                <a:latin typeface="Courier New" panose="02070309020205020404" pitchFamily="49" charset="0"/>
                <a:cs typeface="Courier New" panose="02070309020205020404" pitchFamily="49" charset="0"/>
              </a:rPr>
              <a:t>using namespace std;</a:t>
            </a:r>
          </a:p>
          <a:p>
            <a:pPr lvl="1" eaLnBrk="1" hangingPunct="1"/>
            <a:r>
              <a:rPr lang="en-US" sz="2000" dirty="0">
                <a:latin typeface="Times New Roman" panose="02020603050405020304" pitchFamily="18" charset="0"/>
                <a:cs typeface="Times New Roman" panose="02020603050405020304" pitchFamily="18" charset="0"/>
              </a:rPr>
              <a:t>Makes all definitions in </a:t>
            </a:r>
            <a:r>
              <a:rPr lang="en-US" dirty="0">
                <a:effectLst>
                  <a:glow rad="101600">
                    <a:schemeClr val="accent3">
                      <a:satMod val="175000"/>
                      <a:alpha val="40000"/>
                    </a:schemeClr>
                  </a:glow>
                </a:effectLst>
                <a:latin typeface="Courier New" panose="02070309020205020404" pitchFamily="49" charset="0"/>
                <a:cs typeface="Courier New" panose="02070309020205020404" pitchFamily="49" charset="0"/>
              </a:rPr>
              <a:t>std</a:t>
            </a:r>
            <a:r>
              <a:rPr lang="en-US" sz="2000" dirty="0">
                <a:latin typeface="Times New Roman" panose="02020603050405020304" pitchFamily="18" charset="0"/>
                <a:cs typeface="Times New Roman" panose="02020603050405020304" pitchFamily="18" charset="0"/>
              </a:rPr>
              <a:t> namespace</a:t>
            </a:r>
            <a:r>
              <a:rPr lang="zh-TW"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available</a:t>
            </a:r>
          </a:p>
          <a:p>
            <a:pPr lvl="2"/>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 …</a:t>
            </a:r>
          </a:p>
          <a:p>
            <a:pPr eaLnBrk="1" hangingPunct="1"/>
            <a:r>
              <a:rPr lang="en-US" sz="2400" dirty="0">
                <a:latin typeface="Times New Roman" panose="02020603050405020304" pitchFamily="18" charset="0"/>
                <a:cs typeface="Times New Roman" panose="02020603050405020304" pitchFamily="18" charset="0"/>
              </a:rPr>
              <a:t>Why might you </a:t>
            </a:r>
            <a:r>
              <a:rPr lang="en-US" sz="2400" dirty="0">
                <a:solidFill>
                  <a:srgbClr val="FF0000"/>
                </a:solidFill>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want this?</a:t>
            </a:r>
          </a:p>
          <a:p>
            <a:pPr lvl="1" eaLnBrk="1" hangingPunct="1"/>
            <a:r>
              <a:rPr lang="en-US" sz="2000" dirty="0">
                <a:latin typeface="Times New Roman" panose="02020603050405020304" pitchFamily="18" charset="0"/>
                <a:cs typeface="Times New Roman" panose="02020603050405020304" pitchFamily="18" charset="0"/>
              </a:rPr>
              <a:t>Can make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a:latin typeface="Courier New" panose="02070309020205020404" pitchFamily="49" charset="0"/>
                <a:cs typeface="Courier New" panose="02070309020205020404" pitchFamily="49" charset="0"/>
              </a:rPr>
              <a:t> </a:t>
            </a:r>
            <a:r>
              <a:rPr lang="en-US" sz="2000" dirty="0">
                <a:latin typeface="Times New Roman" panose="02020603050405020304" pitchFamily="18" charset="0"/>
                <a:cs typeface="Times New Roman" panose="02020603050405020304" pitchFamily="18" charset="0"/>
              </a:rPr>
              <a:t>have non-standard</a:t>
            </a:r>
            <a:r>
              <a:rPr lang="zh-TW"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meaning</a:t>
            </a:r>
          </a:p>
          <a:p>
            <a:pPr lvl="2" eaLnBrk="1" hangingPunct="1"/>
            <a:r>
              <a:rPr lang="en-US" sz="1800" dirty="0">
                <a:latin typeface="Times New Roman" panose="02020603050405020304" pitchFamily="18" charset="0"/>
                <a:cs typeface="Times New Roman" panose="02020603050405020304" pitchFamily="18" charset="0"/>
              </a:rPr>
              <a:t>Perhaps a need to redefine </a:t>
            </a: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cin</a:t>
            </a:r>
            <a:endParaRPr lang="en-US" sz="1800" dirty="0">
              <a:latin typeface="Courier New" panose="02070309020205020404" pitchFamily="49" charset="0"/>
              <a:cs typeface="Courier New" panose="02070309020205020404" pitchFamily="49" charset="0"/>
            </a:endParaRPr>
          </a:p>
          <a:p>
            <a:pPr lvl="1" eaLnBrk="1" hangingPunct="1"/>
            <a:r>
              <a:rPr lang="en-US" sz="2000" dirty="0">
                <a:latin typeface="Times New Roman" panose="02020603050405020304" pitchFamily="18" charset="0"/>
                <a:cs typeface="Times New Roman" panose="02020603050405020304" pitchFamily="18" charset="0"/>
              </a:rPr>
              <a:t>Can redefine any others	</a:t>
            </a:r>
          </a:p>
        </p:txBody>
      </p:sp>
      <p:sp>
        <p:nvSpPr>
          <p:cNvPr id="2" name="投影片編號版面配置區 1">
            <a:extLst>
              <a:ext uri="{FF2B5EF4-FFF2-40B4-BE49-F238E27FC236}">
                <a16:creationId xmlns:a16="http://schemas.microsoft.com/office/drawing/2014/main" id="{3D1FC6FE-8887-43C7-B762-31B36116AB8B}"/>
              </a:ext>
            </a:extLst>
          </p:cNvPr>
          <p:cNvSpPr>
            <a:spLocks noGrp="1"/>
          </p:cNvSpPr>
          <p:nvPr>
            <p:ph type="sldNum" sz="quarter" idx="12"/>
          </p:nvPr>
        </p:nvSpPr>
        <p:spPr/>
        <p:txBody>
          <a:bodyPr/>
          <a:lstStyle/>
          <a:p>
            <a:pPr>
              <a:defRPr/>
            </a:pPr>
            <a:fld id="{C733A387-0A6A-4CC0-BB14-A596A72F4F37}" type="slidenum">
              <a:rPr lang="en-US" smtClean="0"/>
              <a:pPr>
                <a:defRPr/>
              </a:pPr>
              <a:t>16</a:t>
            </a:fld>
            <a:endParaRPr lang="en-US" dirty="0"/>
          </a:p>
        </p:txBody>
      </p:sp>
    </p:spTree>
    <p:extLst>
      <p:ext uri="{BB962C8B-B14F-4D97-AF65-F5344CB8AC3E}">
        <p14:creationId xmlns:p14="http://schemas.microsoft.com/office/powerpoint/2010/main" val="182118172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990600" y="0"/>
            <a:ext cx="8153400" cy="1066800"/>
          </a:xfrm>
        </p:spPr>
        <p:txBody>
          <a:bodyPr/>
          <a:lstStyle/>
          <a:p>
            <a:pPr eaLnBrk="1" hangingPunct="1"/>
            <a:r>
              <a:rPr lang="en-US" dirty="0">
                <a:latin typeface="Times New Roman" panose="02020603050405020304" pitchFamily="18" charset="0"/>
                <a:cs typeface="Times New Roman" panose="02020603050405020304" pitchFamily="18" charset="0"/>
              </a:rPr>
              <a:t>Global Namespace</a:t>
            </a:r>
          </a:p>
        </p:txBody>
      </p:sp>
      <p:sp>
        <p:nvSpPr>
          <p:cNvPr id="47106"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All code goes in some namespace</a:t>
            </a:r>
          </a:p>
          <a:p>
            <a:pPr eaLnBrk="1" hangingPunct="1"/>
            <a:r>
              <a:rPr lang="en-US" sz="2400" dirty="0">
                <a:latin typeface="Times New Roman" panose="02020603050405020304" pitchFamily="18" charset="0"/>
                <a:cs typeface="Times New Roman" panose="02020603050405020304" pitchFamily="18" charset="0"/>
              </a:rPr>
              <a:t>Unless specified </a:t>
            </a:r>
            <a:r>
              <a:rPr lang="en-US" sz="2400" dirty="0">
                <a:latin typeface="Times New Roman" panose="02020603050405020304" pitchFamily="18" charset="0"/>
                <a:cs typeface="Times New Roman" panose="02020603050405020304" pitchFamily="18" charset="0"/>
                <a:sym typeface="Wingdings" pitchFamily="2" charset="2"/>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effectLst/>
                <a:latin typeface="Times New Roman" panose="02020603050405020304" pitchFamily="18" charset="0"/>
                <a:cs typeface="Times New Roman" panose="02020603050405020304" pitchFamily="18" charset="0"/>
              </a:rPr>
              <a:t>global</a:t>
            </a:r>
            <a:r>
              <a:rPr lang="en-US" sz="2400" dirty="0">
                <a:latin typeface="Times New Roman" panose="02020603050405020304" pitchFamily="18" charset="0"/>
                <a:cs typeface="Times New Roman" panose="02020603050405020304" pitchFamily="18" charset="0"/>
              </a:rPr>
              <a:t> namespace</a:t>
            </a:r>
          </a:p>
          <a:p>
            <a:pPr lvl="1" eaLnBrk="1" hangingPunct="1"/>
            <a:r>
              <a:rPr lang="en-US" sz="2000" dirty="0">
                <a:latin typeface="Times New Roman" panose="02020603050405020304" pitchFamily="18" charset="0"/>
                <a:cs typeface="Times New Roman" panose="02020603050405020304" pitchFamily="18" charset="0"/>
              </a:rPr>
              <a:t>No need for using directive</a:t>
            </a:r>
          </a:p>
          <a:p>
            <a:pPr lvl="1" eaLnBrk="1" hangingPunct="1"/>
            <a:r>
              <a:rPr lang="en-US" sz="2000" dirty="0">
                <a:latin typeface="Times New Roman" panose="02020603050405020304" pitchFamily="18" charset="0"/>
                <a:cs typeface="Times New Roman" panose="02020603050405020304" pitchFamily="18" charset="0"/>
              </a:rPr>
              <a:t>Global namespace </a:t>
            </a:r>
            <a:r>
              <a:rPr lang="en-US" sz="2000" dirty="0">
                <a:solidFill>
                  <a:srgbClr val="FF0000"/>
                </a:solidFill>
                <a:latin typeface="Times New Roman" panose="02020603050405020304" pitchFamily="18" charset="0"/>
                <a:cs typeface="Times New Roman" panose="02020603050405020304" pitchFamily="18" charset="0"/>
              </a:rPr>
              <a:t>always available</a:t>
            </a:r>
          </a:p>
          <a:p>
            <a:pPr lvl="1" eaLnBrk="1" hangingPunct="1"/>
            <a:r>
              <a:rPr lang="en-US" sz="2000" dirty="0">
                <a:latin typeface="Times New Roman" panose="02020603050405020304" pitchFamily="18" charset="0"/>
                <a:cs typeface="Times New Roman" panose="02020603050405020304" pitchFamily="18" charset="0"/>
              </a:rPr>
              <a:t>Implied "</a:t>
            </a:r>
            <a:r>
              <a:rPr lang="en-US" sz="2000" dirty="0">
                <a:solidFill>
                  <a:srgbClr val="FF0000"/>
                </a:solidFill>
                <a:latin typeface="Times New Roman" panose="02020603050405020304" pitchFamily="18" charset="0"/>
                <a:cs typeface="Times New Roman" panose="02020603050405020304" pitchFamily="18" charset="0"/>
              </a:rPr>
              <a:t>automatic</a:t>
            </a:r>
            <a:r>
              <a:rPr lang="en-US" sz="2000" dirty="0">
                <a:latin typeface="Times New Roman" panose="02020603050405020304" pitchFamily="18" charset="0"/>
                <a:cs typeface="Times New Roman" panose="02020603050405020304" pitchFamily="18" charset="0"/>
              </a:rPr>
              <a:t>" using directive	</a:t>
            </a:r>
          </a:p>
        </p:txBody>
      </p:sp>
      <p:sp>
        <p:nvSpPr>
          <p:cNvPr id="2" name="投影片編號版面配置區 1">
            <a:extLst>
              <a:ext uri="{FF2B5EF4-FFF2-40B4-BE49-F238E27FC236}">
                <a16:creationId xmlns:a16="http://schemas.microsoft.com/office/drawing/2014/main" id="{7E2167AB-2ED3-4B65-9B77-A9784634C5B2}"/>
              </a:ext>
            </a:extLst>
          </p:cNvPr>
          <p:cNvSpPr>
            <a:spLocks noGrp="1"/>
          </p:cNvSpPr>
          <p:nvPr>
            <p:ph type="sldNum" sz="quarter" idx="12"/>
          </p:nvPr>
        </p:nvSpPr>
        <p:spPr/>
        <p:txBody>
          <a:bodyPr/>
          <a:lstStyle/>
          <a:p>
            <a:pPr>
              <a:defRPr/>
            </a:pPr>
            <a:fld id="{C733A387-0A6A-4CC0-BB14-A596A72F4F37}" type="slidenum">
              <a:rPr lang="en-US" smtClean="0"/>
              <a:pPr>
                <a:defRPr/>
              </a:pPr>
              <a:t>17</a:t>
            </a:fld>
            <a:endParaRPr lang="en-US" dirty="0"/>
          </a:p>
        </p:txBody>
      </p:sp>
    </p:spTree>
    <p:extLst>
      <p:ext uri="{BB962C8B-B14F-4D97-AF65-F5344CB8AC3E}">
        <p14:creationId xmlns:p14="http://schemas.microsoft.com/office/powerpoint/2010/main" val="309890511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Multiple Names</a:t>
            </a:r>
          </a:p>
        </p:txBody>
      </p:sp>
      <p:sp>
        <p:nvSpPr>
          <p:cNvPr id="49154"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Multiple namespaces</a:t>
            </a:r>
          </a:p>
          <a:p>
            <a:pPr lvl="1" eaLnBrk="1" hangingPunct="1"/>
            <a:r>
              <a:rPr lang="en-US" sz="2000" dirty="0">
                <a:latin typeface="Times New Roman" panose="02020603050405020304" pitchFamily="18" charset="0"/>
                <a:cs typeface="Times New Roman" panose="02020603050405020304" pitchFamily="18" charset="0"/>
              </a:rPr>
              <a:t>e.g., global, and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 typically used</a:t>
            </a:r>
          </a:p>
          <a:p>
            <a:pPr eaLnBrk="1" hangingPunct="1"/>
            <a:r>
              <a:rPr lang="en-US" sz="2400" dirty="0">
                <a:latin typeface="Times New Roman" panose="02020603050405020304" pitchFamily="18" charset="0"/>
                <a:cs typeface="Times New Roman" panose="02020603050405020304" pitchFamily="18" charset="0"/>
              </a:rPr>
              <a:t>What if name defined in both?</a:t>
            </a:r>
          </a:p>
          <a:p>
            <a:pPr lvl="1" eaLnBrk="1" hangingPunct="1"/>
            <a:r>
              <a:rPr lang="en-US" sz="2000" dirty="0">
                <a:latin typeface="Times New Roman" panose="02020603050405020304" pitchFamily="18" charset="0"/>
                <a:cs typeface="Times New Roman" panose="02020603050405020304" pitchFamily="18" charset="0"/>
              </a:rPr>
              <a:t>Error</a:t>
            </a:r>
          </a:p>
          <a:p>
            <a:pPr lvl="1" eaLnBrk="1" hangingPunct="1"/>
            <a:r>
              <a:rPr lang="en-US" sz="2000" dirty="0">
                <a:latin typeface="Times New Roman" panose="02020603050405020304" pitchFamily="18" charset="0"/>
                <a:cs typeface="Times New Roman" panose="02020603050405020304" pitchFamily="18" charset="0"/>
              </a:rPr>
              <a:t>Can still use both namespaces</a:t>
            </a:r>
          </a:p>
          <a:p>
            <a:pPr lvl="1" eaLnBrk="1" hangingPunct="1"/>
            <a:r>
              <a:rPr lang="en-US" sz="2000" dirty="0">
                <a:latin typeface="Times New Roman" panose="02020603050405020304" pitchFamily="18" charset="0"/>
                <a:cs typeface="Times New Roman" panose="02020603050405020304" pitchFamily="18" charset="0"/>
              </a:rPr>
              <a:t>Must specify which namespace used at</a:t>
            </a:r>
            <a:r>
              <a:rPr lang="zh-TW"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what time	</a:t>
            </a:r>
          </a:p>
        </p:txBody>
      </p:sp>
      <p:sp>
        <p:nvSpPr>
          <p:cNvPr id="2" name="投影片編號版面配置區 1">
            <a:extLst>
              <a:ext uri="{FF2B5EF4-FFF2-40B4-BE49-F238E27FC236}">
                <a16:creationId xmlns:a16="http://schemas.microsoft.com/office/drawing/2014/main" id="{4F62AE03-510A-40F0-9247-8E0417375A2E}"/>
              </a:ext>
            </a:extLst>
          </p:cNvPr>
          <p:cNvSpPr>
            <a:spLocks noGrp="1"/>
          </p:cNvSpPr>
          <p:nvPr>
            <p:ph type="sldNum" sz="quarter" idx="12"/>
          </p:nvPr>
        </p:nvSpPr>
        <p:spPr/>
        <p:txBody>
          <a:bodyPr/>
          <a:lstStyle/>
          <a:p>
            <a:pPr>
              <a:defRPr/>
            </a:pPr>
            <a:fld id="{C733A387-0A6A-4CC0-BB14-A596A72F4F37}" type="slidenum">
              <a:rPr lang="en-US" smtClean="0"/>
              <a:pPr>
                <a:defRPr/>
              </a:pPr>
              <a:t>18</a:t>
            </a:fld>
            <a:endParaRPr lang="en-US" dirty="0"/>
          </a:p>
        </p:txBody>
      </p:sp>
    </p:spTree>
    <p:extLst>
      <p:ext uri="{BB962C8B-B14F-4D97-AF65-F5344CB8AC3E}">
        <p14:creationId xmlns:p14="http://schemas.microsoft.com/office/powerpoint/2010/main" val="3006786144"/>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Specifying Namespaces</a:t>
            </a:r>
          </a:p>
        </p:txBody>
      </p:sp>
      <p:sp>
        <p:nvSpPr>
          <p:cNvPr id="51202" name="Rectangle 3"/>
          <p:cNvSpPr>
            <a:spLocks noGrp="1" noChangeArrowheads="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Given namespaces </a:t>
            </a:r>
            <a:r>
              <a:rPr lang="en-US" altLang="zh-TW" sz="2400" dirty="0">
                <a:solidFill>
                  <a:srgbClr val="FF0000"/>
                </a:solidFill>
                <a:latin typeface="Courier New" panose="02070309020205020404" pitchFamily="49" charset="0"/>
                <a:cs typeface="Courier New" panose="02070309020205020404" pitchFamily="49" charset="0"/>
              </a:rPr>
              <a:t>Creature1_NS</a:t>
            </a:r>
            <a:r>
              <a:rPr lang="en-US" sz="2400" dirty="0">
                <a:latin typeface="Courier New" panose="02070309020205020404" pitchFamily="49" charset="0"/>
                <a:cs typeface="Courier New" panose="02070309020205020404" pitchFamily="49" charset="0"/>
              </a:rPr>
              <a:t>, </a:t>
            </a:r>
            <a:r>
              <a:rPr lang="en-US" altLang="zh-TW" sz="2400" dirty="0">
                <a:solidFill>
                  <a:srgbClr val="00B050"/>
                </a:solidFill>
                <a:latin typeface="Courier New" panose="02070309020205020404" pitchFamily="49" charset="0"/>
                <a:cs typeface="Courier New" panose="02070309020205020404" pitchFamily="49" charset="0"/>
              </a:rPr>
              <a:t>Creature2_NS</a:t>
            </a:r>
            <a:endParaRPr lang="en-US" sz="2400" dirty="0">
              <a:solidFill>
                <a:srgbClr val="00B050"/>
              </a:solidFill>
              <a:latin typeface="Courier New" panose="02070309020205020404" pitchFamily="49" charset="0"/>
              <a:cs typeface="Courier New" panose="02070309020205020404" pitchFamily="49" charset="0"/>
            </a:endParaRPr>
          </a:p>
          <a:p>
            <a:pPr lvl="1" eaLnBrk="1" hangingPunct="1">
              <a:spcBef>
                <a:spcPct val="35000"/>
              </a:spcBef>
            </a:pPr>
            <a:r>
              <a:rPr lang="en-US" sz="2000" dirty="0">
                <a:latin typeface="Times New Roman" panose="02020603050405020304" pitchFamily="18" charset="0"/>
                <a:cs typeface="Times New Roman" panose="02020603050405020304" pitchFamily="18" charset="0"/>
              </a:rPr>
              <a:t>Both have void function </a:t>
            </a:r>
            <a:r>
              <a:rPr lang="en-US" sz="2000" b="1" dirty="0">
                <a:ln w="22225">
                  <a:noFill/>
                  <a:prstDash val="solid"/>
                </a:ln>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move</a:t>
            </a:r>
            <a:r>
              <a:rPr lang="en-US" sz="2000" dirty="0">
                <a:latin typeface="Courier New" panose="02070309020205020404" pitchFamily="49" charset="0"/>
                <a:cs typeface="Courier New" panose="02070309020205020404" pitchFamily="49" charset="0"/>
              </a:rPr>
              <a:t>()</a:t>
            </a:r>
            <a:r>
              <a:rPr lang="zh-TW" altLang="en-US" sz="2000" dirty="0">
                <a:latin typeface="Courier New" panose="02070309020205020404" pitchFamily="49" charset="0"/>
                <a:cs typeface="Courier New" panose="02070309020205020404" pitchFamily="49" charset="0"/>
              </a:rPr>
              <a:t> </a:t>
            </a:r>
            <a:r>
              <a:rPr lang="en-US" sz="2000" dirty="0">
                <a:latin typeface="Times New Roman" panose="02020603050405020304" pitchFamily="18" charset="0"/>
                <a:cs typeface="Times New Roman" panose="02020603050405020304" pitchFamily="18" charset="0"/>
              </a:rPr>
              <a:t>defined differently</a:t>
            </a:r>
          </a:p>
          <a:p>
            <a:pPr lvl="1">
              <a:buNone/>
            </a:pPr>
            <a:r>
              <a:rPr lang="en-US" sz="1800" dirty="0">
                <a:effectLst/>
                <a:latin typeface="Times New Roman" panose="02020603050405020304" pitchFamily="18" charset="0"/>
                <a:cs typeface="Times New Roman" panose="02020603050405020304" pitchFamily="18" charset="0"/>
              </a:rPr>
              <a:t>	</a:t>
            </a:r>
            <a:r>
              <a:rPr lang="en-US" sz="1800" dirty="0">
                <a:effectLst/>
                <a:latin typeface="Courier New" panose="02070309020205020404" pitchFamily="49" charset="0"/>
                <a:cs typeface="Courier New" panose="02070309020205020404" pitchFamily="49" charset="0"/>
              </a:rPr>
              <a:t>{</a:t>
            </a:r>
            <a:br>
              <a:rPr lang="en-US" sz="1800" dirty="0">
                <a:effectLst/>
                <a:latin typeface="Courier New" panose="02070309020205020404" pitchFamily="49" charset="0"/>
                <a:cs typeface="Courier New" panose="02070309020205020404" pitchFamily="49" charset="0"/>
              </a:rPr>
            </a:br>
            <a:r>
              <a:rPr lang="en-US" sz="1800" dirty="0">
                <a:effectLst/>
                <a:latin typeface="Courier New" panose="02070309020205020404" pitchFamily="49" charset="0"/>
                <a:cs typeface="Courier New" panose="02070309020205020404" pitchFamily="49" charset="0"/>
              </a:rPr>
              <a:t>     using namespace </a:t>
            </a:r>
            <a:r>
              <a:rPr lang="en-US" sz="2000" dirty="0">
                <a:solidFill>
                  <a:srgbClr val="FF0000"/>
                </a:solidFill>
                <a:effectLst/>
                <a:latin typeface="Courier New" panose="02070309020205020404" pitchFamily="49" charset="0"/>
                <a:cs typeface="Courier New" panose="02070309020205020404" pitchFamily="49" charset="0"/>
              </a:rPr>
              <a:t>Creature1_NS</a:t>
            </a:r>
            <a:r>
              <a:rPr lang="en-US" sz="1800" dirty="0">
                <a:effectLst/>
                <a:latin typeface="Courier New" panose="02070309020205020404" pitchFamily="49" charset="0"/>
                <a:cs typeface="Courier New" panose="02070309020205020404" pitchFamily="49" charset="0"/>
              </a:rPr>
              <a:t>;</a:t>
            </a:r>
            <a:br>
              <a:rPr lang="en-US" sz="1800" dirty="0">
                <a:effectLst/>
                <a:latin typeface="Courier New" panose="02070309020205020404" pitchFamily="49" charset="0"/>
                <a:cs typeface="Courier New" panose="02070309020205020404" pitchFamily="49" charset="0"/>
              </a:rPr>
            </a:br>
            <a:r>
              <a:rPr lang="en-US" sz="1800" dirty="0">
                <a:effectLst/>
                <a:latin typeface="Courier New" panose="02070309020205020404" pitchFamily="49" charset="0"/>
                <a:cs typeface="Courier New" panose="02070309020205020404" pitchFamily="49" charset="0"/>
              </a:rPr>
              <a:t>     </a:t>
            </a:r>
            <a:r>
              <a:rPr lang="en-US" sz="2000" b="1" dirty="0">
                <a:ln w="22225">
                  <a:noFill/>
                  <a:prstDash val="solid"/>
                </a:ln>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move</a:t>
            </a:r>
            <a:r>
              <a:rPr lang="en-US" sz="1800" dirty="0">
                <a:effectLst/>
                <a:latin typeface="Courier New" panose="02070309020205020404" pitchFamily="49" charset="0"/>
                <a:cs typeface="Courier New" panose="02070309020205020404" pitchFamily="49" charset="0"/>
              </a:rPr>
              <a:t>(); // </a:t>
            </a:r>
            <a:r>
              <a:rPr lang="en-US" altLang="zh-TW" sz="1800" dirty="0">
                <a:solidFill>
                  <a:srgbClr val="FF0000"/>
                </a:solidFill>
                <a:latin typeface="Courier New" panose="02070309020205020404" pitchFamily="49" charset="0"/>
                <a:cs typeface="Courier New" panose="02070309020205020404" pitchFamily="49" charset="0"/>
              </a:rPr>
              <a:t>Creature1_NS::move();</a:t>
            </a:r>
            <a:br>
              <a:rPr lang="en-US" sz="1800" dirty="0">
                <a:effectLst/>
                <a:latin typeface="Courier New" panose="02070309020205020404" pitchFamily="49" charset="0"/>
                <a:cs typeface="Courier New" panose="02070309020205020404" pitchFamily="49" charset="0"/>
              </a:rPr>
            </a:br>
            <a:r>
              <a:rPr lang="en-US" sz="1800" dirty="0">
                <a:effectLst/>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using namespace </a:t>
            </a:r>
            <a:r>
              <a:rPr lang="en-US" sz="2000" dirty="0">
                <a:solidFill>
                  <a:srgbClr val="00B050"/>
                </a:solidFill>
                <a:latin typeface="Courier New" panose="02070309020205020404" pitchFamily="49" charset="0"/>
                <a:cs typeface="Courier New" panose="02070309020205020404" pitchFamily="49" charset="0"/>
              </a:rPr>
              <a:t>Creature2_NS</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2000" b="1" dirty="0">
                <a:ln w="22225">
                  <a:noFill/>
                  <a:prstDash val="solid"/>
                </a:ln>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move</a:t>
            </a:r>
            <a:r>
              <a:rPr lang="en-US" sz="1800" dirty="0">
                <a:latin typeface="Courier New" panose="02070309020205020404" pitchFamily="49" charset="0"/>
                <a:cs typeface="Courier New" panose="02070309020205020404" pitchFamily="49" charset="0"/>
              </a:rPr>
              <a:t>(); </a:t>
            </a:r>
            <a:r>
              <a:rPr lang="en-US" altLang="zh-TW" sz="1800" dirty="0">
                <a:latin typeface="Courier New" panose="02070309020205020404" pitchFamily="49" charset="0"/>
                <a:cs typeface="Courier New" panose="02070309020205020404" pitchFamily="49" charset="0"/>
              </a:rPr>
              <a:t>// </a:t>
            </a:r>
            <a:r>
              <a:rPr lang="en-US" altLang="zh-TW" sz="1800" dirty="0">
                <a:solidFill>
                  <a:srgbClr val="00B050"/>
                </a:solidFill>
                <a:latin typeface="Courier New" panose="02070309020205020404" pitchFamily="49" charset="0"/>
                <a:cs typeface="Courier New" panose="02070309020205020404" pitchFamily="49" charset="0"/>
              </a:rPr>
              <a:t>Creature2_NS::move();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p>
          <a:p>
            <a:pPr lvl="1" eaLnBrk="1" hangingPunct="1">
              <a:spcBef>
                <a:spcPct val="35000"/>
              </a:spcBef>
            </a:pPr>
            <a:r>
              <a:rPr lang="en-US" sz="1800" dirty="0">
                <a:latin typeface="Times New Roman" panose="02020603050405020304" pitchFamily="18" charset="0"/>
                <a:cs typeface="Times New Roman" panose="02020603050405020304" pitchFamily="18" charset="0"/>
              </a:rPr>
              <a:t>using directive has </a:t>
            </a:r>
            <a:r>
              <a:rPr lang="en-US" sz="1800" dirty="0">
                <a:solidFill>
                  <a:srgbClr val="FF0000"/>
                </a:solidFill>
                <a:effectLst/>
                <a:latin typeface="Times New Roman" panose="02020603050405020304" pitchFamily="18" charset="0"/>
                <a:cs typeface="Times New Roman" panose="02020603050405020304" pitchFamily="18" charset="0"/>
              </a:rPr>
              <a:t>block-scope</a:t>
            </a:r>
            <a:r>
              <a:rPr lang="en-US" sz="1800" dirty="0">
                <a:solidFill>
                  <a:srgbClr val="FF0000"/>
                </a:solidFill>
                <a:latin typeface="Times New Roman" panose="02020603050405020304" pitchFamily="18" charset="0"/>
                <a:cs typeface="Times New Roman" panose="02020603050405020304" pitchFamily="18" charset="0"/>
              </a:rPr>
              <a:t>	</a:t>
            </a:r>
          </a:p>
        </p:txBody>
      </p:sp>
      <p:sp>
        <p:nvSpPr>
          <p:cNvPr id="2" name="投影片編號版面配置區 1">
            <a:extLst>
              <a:ext uri="{FF2B5EF4-FFF2-40B4-BE49-F238E27FC236}">
                <a16:creationId xmlns:a16="http://schemas.microsoft.com/office/drawing/2014/main" id="{7D3C71ED-2EA4-453D-B57D-042F0ADD9E4C}"/>
              </a:ext>
            </a:extLst>
          </p:cNvPr>
          <p:cNvSpPr>
            <a:spLocks noGrp="1"/>
          </p:cNvSpPr>
          <p:nvPr>
            <p:ph type="sldNum" sz="quarter" idx="12"/>
          </p:nvPr>
        </p:nvSpPr>
        <p:spPr/>
        <p:txBody>
          <a:bodyPr/>
          <a:lstStyle/>
          <a:p>
            <a:pPr>
              <a:defRPr/>
            </a:pPr>
            <a:fld id="{C733A387-0A6A-4CC0-BB14-A596A72F4F37}" type="slidenum">
              <a:rPr lang="en-US" smtClean="0"/>
              <a:pPr>
                <a:defRPr/>
              </a:pPr>
              <a:t>19</a:t>
            </a:fld>
            <a:endParaRPr lang="en-US" dirty="0"/>
          </a:p>
        </p:txBody>
      </p:sp>
    </p:spTree>
    <p:extLst>
      <p:ext uri="{BB962C8B-B14F-4D97-AF65-F5344CB8AC3E}">
        <p14:creationId xmlns:p14="http://schemas.microsoft.com/office/powerpoint/2010/main" val="407124844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1143000" y="0"/>
            <a:ext cx="8001000" cy="1143000"/>
          </a:xfrm>
        </p:spPr>
        <p:txBody>
          <a:bodyPr/>
          <a:lstStyle/>
          <a:p>
            <a:pPr eaLnBrk="1" hangingPunct="1"/>
            <a:r>
              <a:rPr lang="en-US" dirty="0">
                <a:latin typeface="Times New Roman" panose="02020603050405020304" pitchFamily="18" charset="0"/>
                <a:cs typeface="Times New Roman" panose="02020603050405020304" pitchFamily="18" charset="0"/>
              </a:rPr>
              <a:t>Learning Objectives</a:t>
            </a:r>
          </a:p>
        </p:txBody>
      </p:sp>
      <p:sp>
        <p:nvSpPr>
          <p:cNvPr id="16386"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Separate Compilation</a:t>
            </a:r>
          </a:p>
          <a:p>
            <a:pPr lvl="1" eaLnBrk="1" hangingPunct="1"/>
            <a:r>
              <a:rPr lang="en-US" sz="2000" dirty="0">
                <a:latin typeface="Times New Roman" panose="02020603050405020304" pitchFamily="18" charset="0"/>
                <a:cs typeface="Times New Roman" panose="02020603050405020304" pitchFamily="18" charset="0"/>
              </a:rPr>
              <a:t>Encapsulation reviewed</a:t>
            </a:r>
          </a:p>
          <a:p>
            <a:pPr lvl="1" eaLnBrk="1" hangingPunct="1"/>
            <a:r>
              <a:rPr lang="en-US" sz="2000" dirty="0">
                <a:latin typeface="Times New Roman" panose="02020603050405020304" pitchFamily="18" charset="0"/>
                <a:cs typeface="Times New Roman" panose="02020603050405020304" pitchFamily="18" charset="0"/>
              </a:rPr>
              <a:t>Header and implementation files</a:t>
            </a:r>
          </a:p>
          <a:p>
            <a:pPr eaLnBrk="1" hangingPunct="1"/>
            <a:r>
              <a:rPr lang="en-US" sz="2400" dirty="0">
                <a:latin typeface="Times New Roman" panose="02020603050405020304" pitchFamily="18" charset="0"/>
                <a:cs typeface="Times New Roman" panose="02020603050405020304" pitchFamily="18" charset="0"/>
              </a:rPr>
              <a:t>Namespaces</a:t>
            </a:r>
          </a:p>
          <a:p>
            <a:pPr lvl="1" eaLnBrk="1" hangingPunct="1"/>
            <a:r>
              <a:rPr lang="en-US" sz="2000" dirty="0">
                <a:latin typeface="Times New Roman" panose="02020603050405020304" pitchFamily="18" charset="0"/>
                <a:cs typeface="Times New Roman" panose="02020603050405020304" pitchFamily="18" charset="0"/>
              </a:rPr>
              <a:t>using directives</a:t>
            </a:r>
          </a:p>
          <a:p>
            <a:pPr lvl="1" eaLnBrk="1" hangingPunct="1"/>
            <a:r>
              <a:rPr lang="en-US" sz="2000" dirty="0">
                <a:latin typeface="Times New Roman" panose="02020603050405020304" pitchFamily="18" charset="0"/>
                <a:cs typeface="Times New Roman" panose="02020603050405020304" pitchFamily="18" charset="0"/>
              </a:rPr>
              <a:t>Qualifying names</a:t>
            </a:r>
          </a:p>
          <a:p>
            <a:pPr lvl="1" eaLnBrk="1" hangingPunct="1"/>
            <a:r>
              <a:rPr lang="en-US" sz="2000" dirty="0">
                <a:latin typeface="Times New Roman" panose="02020603050405020304" pitchFamily="18" charset="0"/>
                <a:cs typeface="Times New Roman" panose="02020603050405020304" pitchFamily="18" charset="0"/>
              </a:rPr>
              <a:t>Unnamed namespaces</a:t>
            </a:r>
          </a:p>
          <a:p>
            <a:pPr lvl="1" eaLnBrk="1" hangingPunct="1"/>
            <a:r>
              <a:rPr lang="en-US" sz="2000" dirty="0">
                <a:latin typeface="Times New Roman" panose="02020603050405020304" pitchFamily="18" charset="0"/>
                <a:cs typeface="Times New Roman" panose="02020603050405020304" pitchFamily="18" charset="0"/>
              </a:rPr>
              <a:t>Hiding helping functions</a:t>
            </a:r>
          </a:p>
          <a:p>
            <a:pPr lvl="1" eaLnBrk="1" hangingPunct="1"/>
            <a:r>
              <a:rPr lang="en-US" sz="2000" dirty="0">
                <a:latin typeface="Times New Roman" panose="02020603050405020304" pitchFamily="18" charset="0"/>
                <a:cs typeface="Times New Roman" panose="02020603050405020304" pitchFamily="18" charset="0"/>
              </a:rPr>
              <a:t>Nested namespaces</a:t>
            </a:r>
          </a:p>
        </p:txBody>
      </p:sp>
      <p:sp>
        <p:nvSpPr>
          <p:cNvPr id="2" name="投影片編號版面配置區 1">
            <a:extLst>
              <a:ext uri="{FF2B5EF4-FFF2-40B4-BE49-F238E27FC236}">
                <a16:creationId xmlns:a16="http://schemas.microsoft.com/office/drawing/2014/main" id="{58AB7A7D-1D70-4541-BF49-5AD1AA578B4F}"/>
              </a:ext>
            </a:extLst>
          </p:cNvPr>
          <p:cNvSpPr>
            <a:spLocks noGrp="1"/>
          </p:cNvSpPr>
          <p:nvPr>
            <p:ph type="sldNum" sz="quarter" idx="12"/>
          </p:nvPr>
        </p:nvSpPr>
        <p:spPr/>
        <p:txBody>
          <a:bodyPr/>
          <a:lstStyle/>
          <a:p>
            <a:pPr>
              <a:defRPr/>
            </a:pPr>
            <a:fld id="{C733A387-0A6A-4CC0-BB14-A596A72F4F37}" type="slidenum">
              <a:rPr lang="en-US" smtClean="0"/>
              <a:pPr>
                <a:defRPr/>
              </a:pPr>
              <a:t>2</a:t>
            </a:fld>
            <a:endParaRPr lang="en-US" dirty="0"/>
          </a:p>
        </p:txBody>
      </p:sp>
    </p:spTree>
    <p:extLst>
      <p:ext uri="{BB962C8B-B14F-4D97-AF65-F5344CB8AC3E}">
        <p14:creationId xmlns:p14="http://schemas.microsoft.com/office/powerpoint/2010/main" val="3404723599"/>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990600" y="0"/>
            <a:ext cx="8140831" cy="1066800"/>
          </a:xfrm>
        </p:spPr>
        <p:txBody>
          <a:bodyPr/>
          <a:lstStyle/>
          <a:p>
            <a:pPr eaLnBrk="1" hangingPunct="1"/>
            <a:r>
              <a:rPr lang="en-US" dirty="0">
                <a:latin typeface="Times New Roman" panose="02020603050405020304" pitchFamily="18" charset="0"/>
                <a:cs typeface="Times New Roman" panose="02020603050405020304" pitchFamily="18" charset="0"/>
              </a:rPr>
              <a:t>Creating a Namespace</a:t>
            </a:r>
          </a:p>
        </p:txBody>
      </p:sp>
      <p:sp>
        <p:nvSpPr>
          <p:cNvPr id="53250" name="Rectangle 3"/>
          <p:cNvSpPr>
            <a:spLocks noGrp="1" noChangeArrowheads="1"/>
          </p:cNvSpPr>
          <p:nvPr>
            <p:ph idx="1"/>
          </p:nvPr>
        </p:nvSpPr>
        <p:spPr/>
        <p:txBody>
          <a:bodyPr>
            <a:normAutofit/>
          </a:bodyPr>
          <a:lstStyle/>
          <a:p>
            <a:pPr>
              <a:lnSpc>
                <a:spcPct val="90000"/>
              </a:lnSpc>
            </a:pPr>
            <a:r>
              <a:rPr lang="en-US" sz="2400" dirty="0">
                <a:latin typeface="Times New Roman" panose="02020603050405020304" pitchFamily="18" charset="0"/>
                <a:cs typeface="Times New Roman" panose="02020603050405020304" pitchFamily="18" charset="0"/>
              </a:rPr>
              <a:t>Use namespace grouping:</a:t>
            </a:r>
            <a:br>
              <a:rPr lang="en-US" sz="2400" dirty="0">
                <a:latin typeface="Times New Roman" panose="02020603050405020304" pitchFamily="18" charset="0"/>
                <a:cs typeface="Times New Roman" panose="02020603050405020304" pitchFamily="18" charset="0"/>
              </a:rPr>
            </a:br>
            <a:r>
              <a:rPr lang="en-US" sz="20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Direction</a:t>
            </a:r>
            <a:br>
              <a:rPr lang="en-US" sz="2000" dirty="0">
                <a:latin typeface="Courier New" panose="02070309020205020404" pitchFamily="49" charset="0"/>
                <a:cs typeface="Courier New" panose="02070309020205020404" pitchFamily="49" charset="0"/>
              </a:rPr>
            </a:br>
            <a:r>
              <a:rPr lang="en-US" sz="2000" dirty="0">
                <a:effectLst>
                  <a:glow rad="228600">
                    <a:schemeClr val="accent3">
                      <a:satMod val="175000"/>
                      <a:alpha val="40000"/>
                    </a:schemeClr>
                  </a:glow>
                </a:effectLst>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Some_Code</a:t>
            </a:r>
            <a:br>
              <a:rPr lang="en-US" sz="2000" dirty="0">
                <a:latin typeface="Courier New" panose="02070309020205020404" pitchFamily="49" charset="0"/>
                <a:cs typeface="Courier New" panose="02070309020205020404" pitchFamily="49" charset="0"/>
              </a:rPr>
            </a:br>
            <a:r>
              <a:rPr lang="en-US" sz="2000" dirty="0">
                <a:effectLst>
                  <a:glow rad="228600">
                    <a:schemeClr val="accent3">
                      <a:satMod val="175000"/>
                      <a:alpha val="40000"/>
                    </a:schemeClr>
                  </a:glow>
                </a:effectLst>
                <a:latin typeface="Courier New" panose="02070309020205020404" pitchFamily="49" charset="0"/>
                <a:cs typeface="Courier New" panose="02070309020205020404" pitchFamily="49" charset="0"/>
              </a:rPr>
              <a:t>} </a:t>
            </a:r>
            <a:r>
              <a:rPr lang="en-US" sz="2000" dirty="0">
                <a:solidFill>
                  <a:srgbClr val="FF0000"/>
                </a:solidFill>
                <a:effectLst>
                  <a:glow rad="228600">
                    <a:schemeClr val="accent3">
                      <a:satMod val="175000"/>
                      <a:alpha val="40000"/>
                    </a:schemeClr>
                  </a:glow>
                </a:effectLst>
                <a:latin typeface="Courier New" panose="02070309020205020404" pitchFamily="49" charset="0"/>
                <a:cs typeface="Courier New" panose="02070309020205020404" pitchFamily="49" charset="0"/>
              </a:rPr>
              <a:t>// namespace </a:t>
            </a:r>
            <a:r>
              <a:rPr lang="en-US" altLang="zh-TW" sz="2000" dirty="0">
                <a:solidFill>
                  <a:srgbClr val="FF0000"/>
                </a:solidFill>
                <a:latin typeface="Courier New" panose="02070309020205020404" pitchFamily="49" charset="0"/>
                <a:cs typeface="Courier New" panose="02070309020205020404" pitchFamily="49" charset="0"/>
              </a:rPr>
              <a:t>Direction</a:t>
            </a:r>
            <a:endParaRPr lang="en-US" sz="2000" dirty="0">
              <a:solidFill>
                <a:srgbClr val="FF0000"/>
              </a:solidFill>
              <a:effectLst>
                <a:glow rad="228600">
                  <a:schemeClr val="accent3">
                    <a:satMod val="175000"/>
                    <a:alpha val="40000"/>
                  </a:schemeClr>
                </a:glow>
              </a:effectLst>
              <a:latin typeface="Courier New" panose="02070309020205020404" pitchFamily="49" charset="0"/>
              <a:cs typeface="Courier New" panose="02070309020205020404" pitchFamily="49" charset="0"/>
            </a:endParaRPr>
          </a:p>
          <a:p>
            <a:pPr>
              <a:lnSpc>
                <a:spcPct val="90000"/>
              </a:lnSpc>
            </a:pPr>
            <a:r>
              <a:rPr lang="en-US" sz="2400" dirty="0">
                <a:latin typeface="Times New Roman" panose="02020603050405020304" pitchFamily="18" charset="0"/>
                <a:cs typeface="Times New Roman" panose="02020603050405020304" pitchFamily="18" charset="0"/>
              </a:rPr>
              <a:t>Places all names defined in </a:t>
            </a:r>
            <a:r>
              <a:rPr lang="en-US" sz="2400" dirty="0" err="1">
                <a:latin typeface="Times New Roman" panose="02020603050405020304" pitchFamily="18" charset="0"/>
                <a:cs typeface="Times New Roman" panose="02020603050405020304" pitchFamily="18" charset="0"/>
              </a:rPr>
              <a:t>Some_Code</a:t>
            </a:r>
            <a:r>
              <a:rPr lang="zh-TW" alt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 namespace </a:t>
            </a:r>
            <a:r>
              <a:rPr lang="en-US" altLang="zh-TW" sz="2400" dirty="0">
                <a:solidFill>
                  <a:srgbClr val="FF0000"/>
                </a:solidFill>
                <a:latin typeface="Courier New" panose="02070309020205020404" pitchFamily="49" charset="0"/>
                <a:cs typeface="Courier New" panose="02070309020205020404" pitchFamily="49" charset="0"/>
              </a:rPr>
              <a:t>Direction</a:t>
            </a:r>
            <a:r>
              <a:rPr lang="en-US" sz="2000" dirty="0">
                <a:latin typeface="Times New Roman" panose="02020603050405020304" pitchFamily="18" charset="0"/>
                <a:cs typeface="Times New Roman" panose="02020603050405020304" pitchFamily="18" charset="0"/>
              </a:rPr>
              <a:t>	</a:t>
            </a:r>
          </a:p>
          <a:p>
            <a:pPr eaLnBrk="1" hangingPunct="1">
              <a:lnSpc>
                <a:spcPct val="90000"/>
              </a:lnSpc>
            </a:pPr>
            <a:r>
              <a:rPr lang="en-US" sz="2400" dirty="0">
                <a:latin typeface="Times New Roman" panose="02020603050405020304" pitchFamily="18" charset="0"/>
                <a:cs typeface="Times New Roman" panose="02020603050405020304" pitchFamily="18" charset="0"/>
              </a:rPr>
              <a:t>Can then be made available:</a:t>
            </a:r>
            <a:r>
              <a:rPr lang="zh-TW" altLang="en-US" sz="2400" dirty="0">
                <a:latin typeface="Times New Roman" panose="02020603050405020304" pitchFamily="18" charset="0"/>
                <a:cs typeface="Times New Roman" panose="02020603050405020304" pitchFamily="18" charset="0"/>
              </a:rPr>
              <a:t> </a:t>
            </a:r>
            <a:endParaRPr lang="en-US" altLang="zh-TW" sz="2400" dirty="0">
              <a:latin typeface="Times New Roman" panose="02020603050405020304" pitchFamily="18" charset="0"/>
              <a:cs typeface="Times New Roman" panose="02020603050405020304" pitchFamily="18" charset="0"/>
            </a:endParaRPr>
          </a:p>
          <a:p>
            <a:pPr marL="0" indent="0">
              <a:lnSpc>
                <a:spcPct val="90000"/>
              </a:lnSpc>
              <a:buNone/>
            </a:pPr>
            <a:r>
              <a:rPr lang="zh-TW" altLang="en-US" sz="2400" dirty="0">
                <a:effectLst>
                  <a:glow rad="139700">
                    <a:schemeClr val="accent3">
                      <a:satMod val="175000"/>
                      <a:alpha val="40000"/>
                    </a:schemeClr>
                  </a:glow>
                </a:effectLst>
                <a:latin typeface="Times New Roman" panose="02020603050405020304" pitchFamily="18" charset="0"/>
                <a:cs typeface="Times New Roman" panose="02020603050405020304" pitchFamily="18" charset="0"/>
              </a:rPr>
              <a:t>   </a:t>
            </a:r>
            <a:r>
              <a:rPr lang="en-US" sz="2400" dirty="0">
                <a:effectLst>
                  <a:glow rad="139700">
                    <a:schemeClr val="accent3">
                      <a:satMod val="175000"/>
                      <a:alpha val="40000"/>
                    </a:schemeClr>
                  </a:glow>
                </a:effectLst>
                <a:latin typeface="Courier New" panose="02070309020205020404" pitchFamily="49" charset="0"/>
                <a:cs typeface="Courier New" panose="02070309020205020404" pitchFamily="49" charset="0"/>
              </a:rPr>
              <a:t>using namespace </a:t>
            </a:r>
            <a:r>
              <a:rPr lang="en-US" altLang="zh-TW" sz="2400" dirty="0">
                <a:solidFill>
                  <a:srgbClr val="FF0000"/>
                </a:solidFill>
                <a:latin typeface="Courier New" panose="02070309020205020404" pitchFamily="49" charset="0"/>
                <a:cs typeface="Courier New" panose="02070309020205020404" pitchFamily="49" charset="0"/>
              </a:rPr>
              <a:t>Direction</a:t>
            </a:r>
            <a:endParaRPr lang="en-US" sz="2000" dirty="0">
              <a:solidFill>
                <a:srgbClr val="FF0000"/>
              </a:solidFill>
              <a:latin typeface="Courier New" panose="02070309020205020404" pitchFamily="49" charset="0"/>
              <a:cs typeface="Courier New" panose="02070309020205020404" pitchFamily="49" charset="0"/>
            </a:endParaRPr>
          </a:p>
        </p:txBody>
      </p:sp>
      <p:sp>
        <p:nvSpPr>
          <p:cNvPr id="2" name="投影片編號版面配置區 1">
            <a:extLst>
              <a:ext uri="{FF2B5EF4-FFF2-40B4-BE49-F238E27FC236}">
                <a16:creationId xmlns:a16="http://schemas.microsoft.com/office/drawing/2014/main" id="{824AD63B-4915-4779-8BEF-E3A5911E9757}"/>
              </a:ext>
            </a:extLst>
          </p:cNvPr>
          <p:cNvSpPr>
            <a:spLocks noGrp="1"/>
          </p:cNvSpPr>
          <p:nvPr>
            <p:ph type="sldNum" sz="quarter" idx="12"/>
          </p:nvPr>
        </p:nvSpPr>
        <p:spPr/>
        <p:txBody>
          <a:bodyPr/>
          <a:lstStyle/>
          <a:p>
            <a:pPr>
              <a:defRPr/>
            </a:pPr>
            <a:fld id="{C733A387-0A6A-4CC0-BB14-A596A72F4F37}" type="slidenum">
              <a:rPr lang="en-US" smtClean="0"/>
              <a:pPr>
                <a:defRPr/>
              </a:pPr>
              <a:t>20</a:t>
            </a:fld>
            <a:endParaRPr lang="en-US" dirty="0"/>
          </a:p>
        </p:txBody>
      </p:sp>
    </p:spTree>
    <p:extLst>
      <p:ext uri="{BB962C8B-B14F-4D97-AF65-F5344CB8AC3E}">
        <p14:creationId xmlns:p14="http://schemas.microsoft.com/office/powerpoint/2010/main" val="174047361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066800" y="-786"/>
            <a:ext cx="8090555" cy="1067586"/>
          </a:xfrm>
        </p:spPr>
        <p:txBody>
          <a:bodyPr/>
          <a:lstStyle/>
          <a:p>
            <a:pPr eaLnBrk="1" hangingPunct="1"/>
            <a:r>
              <a:rPr lang="en-US" dirty="0">
                <a:latin typeface="Times New Roman" panose="02020603050405020304" pitchFamily="18" charset="0"/>
                <a:cs typeface="Times New Roman" panose="02020603050405020304" pitchFamily="18" charset="0"/>
              </a:rPr>
              <a:t>Creating a Namespace Example</a:t>
            </a:r>
          </a:p>
        </p:txBody>
      </p:sp>
      <p:sp>
        <p:nvSpPr>
          <p:cNvPr id="55298" name="Rectangle 3"/>
          <p:cNvSpPr>
            <a:spLocks noGrp="1" noChangeArrowheads="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Function declaration:</a:t>
            </a:r>
            <a:br>
              <a:rPr lang="en-US" sz="2400" dirty="0">
                <a:latin typeface="Times New Roman" panose="02020603050405020304" pitchFamily="18" charset="0"/>
                <a:cs typeface="Times New Roman" panose="02020603050405020304" pitchFamily="18" charset="0"/>
              </a:rPr>
            </a:br>
            <a:r>
              <a:rPr lang="en-US" sz="2000" dirty="0">
                <a:effectLst/>
                <a:latin typeface="Courier New" panose="02070309020205020404" pitchFamily="49" charset="0"/>
                <a:cs typeface="Courier New" panose="02070309020205020404" pitchFamily="49" charset="0"/>
              </a:rPr>
              <a:t>namespace </a:t>
            </a:r>
            <a:r>
              <a:rPr lang="en-US" altLang="zh-TW" sz="2000" dirty="0">
                <a:solidFill>
                  <a:srgbClr val="FF0000"/>
                </a:solidFill>
                <a:effectLst/>
                <a:latin typeface="Courier New" panose="02070309020205020404" pitchFamily="49" charset="0"/>
                <a:cs typeface="Courier New" panose="02070309020205020404" pitchFamily="49" charset="0"/>
              </a:rPr>
              <a:t>Direction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void </a:t>
            </a:r>
            <a:r>
              <a:rPr lang="en-US" sz="2000" dirty="0" err="1">
                <a:latin typeface="Courier New" panose="02070309020205020404" pitchFamily="49" charset="0"/>
                <a:cs typeface="Courier New" panose="02070309020205020404" pitchFamily="49" charset="0"/>
              </a:rPr>
              <a:t>printDir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2400" dirty="0">
                <a:latin typeface="Times New Roman" panose="02020603050405020304" pitchFamily="18" charset="0"/>
                <a:cs typeface="Times New Roman" panose="02020603050405020304" pitchFamily="18" charset="0"/>
              </a:rPr>
              <a:t>Function definition:</a:t>
            </a:r>
            <a:br>
              <a:rPr lang="en-US" sz="2400" dirty="0">
                <a:latin typeface="Times New Roman" panose="02020603050405020304" pitchFamily="18" charset="0"/>
                <a:cs typeface="Times New Roman" panose="02020603050405020304" pitchFamily="18" charset="0"/>
              </a:rPr>
            </a:br>
            <a:r>
              <a:rPr lang="en-US" sz="2000" dirty="0">
                <a:effectLst/>
                <a:latin typeface="Courier New" panose="02070309020205020404" pitchFamily="49" charset="0"/>
                <a:cs typeface="Courier New" panose="02070309020205020404" pitchFamily="49" charset="0"/>
              </a:rPr>
              <a:t>namespace </a:t>
            </a:r>
            <a:r>
              <a:rPr lang="en-US" altLang="zh-TW" sz="2000" dirty="0">
                <a:solidFill>
                  <a:srgbClr val="FF0000"/>
                </a:solidFill>
                <a:effectLst/>
                <a:latin typeface="Courier New" panose="02070309020205020404" pitchFamily="49" charset="0"/>
                <a:cs typeface="Courier New" panose="02070309020205020404" pitchFamily="49" charset="0"/>
              </a:rPr>
              <a:t>Direction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void </a:t>
            </a:r>
            <a:r>
              <a:rPr lang="en-US" altLang="zh-TW" sz="2000" dirty="0" err="1">
                <a:latin typeface="Courier New" panose="02070309020205020404" pitchFamily="49" charset="0"/>
                <a:cs typeface="Courier New" panose="02070309020205020404" pitchFamily="49" charset="0"/>
              </a:rPr>
              <a:t>printDir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“Creature moving </a:t>
            </a:r>
            <a:r>
              <a:rPr lang="en-US" sz="2000" dirty="0" err="1">
                <a:latin typeface="Courier New" panose="02070309020205020404" pitchFamily="49" charset="0"/>
                <a:cs typeface="Courier New" panose="02070309020205020404" pitchFamily="49" charset="0"/>
              </a:rPr>
              <a:t>torwards</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dir.x</a:t>
            </a:r>
            <a:r>
              <a:rPr lang="en-US" sz="2000" dirty="0">
                <a:latin typeface="Courier New" panose="02070309020205020404" pitchFamily="49" charset="0"/>
                <a:cs typeface="Courier New" panose="02070309020205020404" pitchFamily="49" charset="0"/>
              </a:rPr>
              <a:t> &lt;&lt; ”, ” &lt;&lt; </a:t>
            </a:r>
            <a:r>
              <a:rPr lang="en-US" sz="2000" dirty="0" err="1">
                <a:latin typeface="Courier New" panose="02070309020205020404" pitchFamily="49" charset="0"/>
                <a:cs typeface="Courier New" panose="02070309020205020404" pitchFamily="49" charset="0"/>
              </a:rPr>
              <a:t>dir.y</a:t>
            </a:r>
            <a:r>
              <a:rPr lang="en-US" sz="2000" dirty="0">
                <a:latin typeface="Courier New" panose="02070309020205020404" pitchFamily="49" charset="0"/>
                <a:cs typeface="Courier New" panose="02070309020205020404" pitchFamily="49" charset="0"/>
              </a:rPr>
              <a:t> &lt;&lt; “) direction.\n”;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p:txBody>
      </p:sp>
      <p:sp>
        <p:nvSpPr>
          <p:cNvPr id="2" name="投影片編號版面配置區 1">
            <a:extLst>
              <a:ext uri="{FF2B5EF4-FFF2-40B4-BE49-F238E27FC236}">
                <a16:creationId xmlns:a16="http://schemas.microsoft.com/office/drawing/2014/main" id="{FE521034-94B2-475B-971C-5F8ACB440749}"/>
              </a:ext>
            </a:extLst>
          </p:cNvPr>
          <p:cNvSpPr>
            <a:spLocks noGrp="1"/>
          </p:cNvSpPr>
          <p:nvPr>
            <p:ph type="sldNum" sz="quarter" idx="12"/>
          </p:nvPr>
        </p:nvSpPr>
        <p:spPr/>
        <p:txBody>
          <a:bodyPr/>
          <a:lstStyle/>
          <a:p>
            <a:pPr>
              <a:defRPr/>
            </a:pPr>
            <a:fld id="{C733A387-0A6A-4CC0-BB14-A596A72F4F37}" type="slidenum">
              <a:rPr lang="en-US" smtClean="0"/>
              <a:pPr>
                <a:defRPr/>
              </a:pPr>
              <a:t>21</a:t>
            </a:fld>
            <a:endParaRPr lang="en-US" dirty="0"/>
          </a:p>
        </p:txBody>
      </p:sp>
    </p:spTree>
    <p:extLst>
      <p:ext uri="{BB962C8B-B14F-4D97-AF65-F5344CB8AC3E}">
        <p14:creationId xmlns:p14="http://schemas.microsoft.com/office/powerpoint/2010/main" val="127639072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28600" y="1371600"/>
            <a:ext cx="3962400" cy="5029200"/>
          </a:xfrm>
          <a:solidFill>
            <a:schemeClr val="bg2">
              <a:lumMod val="20000"/>
              <a:lumOff val="80000"/>
            </a:schemeClr>
          </a:solidFill>
        </p:spPr>
        <p:txBody>
          <a:bodyPr>
            <a:normAutofit/>
          </a:bodyPr>
          <a:lstStyle/>
          <a:p>
            <a:pPr marL="514350" indent="-514350">
              <a:lnSpc>
                <a:spcPct val="100000"/>
              </a:lnSpc>
              <a:spcBef>
                <a:spcPts val="0"/>
              </a:spcBef>
              <a:buFont typeface="+mj-lt"/>
              <a:buAutoNum type="arabicParenR"/>
            </a:pPr>
            <a:r>
              <a:rPr lang="en-US" altLang="zh-TW" sz="1800" dirty="0">
                <a:latin typeface="Courier New" panose="02070309020205020404" pitchFamily="49" charset="0"/>
                <a:cs typeface="Courier New" panose="02070309020205020404" pitchFamily="49" charset="0"/>
              </a:rPr>
              <a:t>#include &lt;</a:t>
            </a:r>
            <a:r>
              <a:rPr lang="en-US" altLang="zh-TW" sz="1800" dirty="0" err="1">
                <a:latin typeface="Courier New" panose="02070309020205020404" pitchFamily="49" charset="0"/>
                <a:cs typeface="Courier New" panose="02070309020205020404" pitchFamily="49" charset="0"/>
              </a:rPr>
              <a:t>iostream</a:t>
            </a:r>
            <a:r>
              <a:rPr lang="en-US" altLang="zh-TW" sz="1800" dirty="0">
                <a:latin typeface="Courier New" panose="02070309020205020404" pitchFamily="49" charset="0"/>
                <a:cs typeface="Courier New" panose="02070309020205020404" pitchFamily="49" charset="0"/>
              </a:rPr>
              <a:t>&gt;</a:t>
            </a:r>
          </a:p>
          <a:p>
            <a:pPr marL="514350" indent="-514350">
              <a:lnSpc>
                <a:spcPct val="100000"/>
              </a:lnSpc>
              <a:spcBef>
                <a:spcPts val="0"/>
              </a:spcBef>
              <a:buFont typeface="+mj-lt"/>
              <a:buAutoNum type="arabicParenR"/>
            </a:pPr>
            <a:r>
              <a:rPr lang="en-US" altLang="zh-TW" sz="1800" dirty="0">
                <a:latin typeface="Courier New" panose="02070309020205020404" pitchFamily="49" charset="0"/>
                <a:cs typeface="Courier New" panose="02070309020205020404" pitchFamily="49" charset="0"/>
              </a:rPr>
              <a:t>using namespace </a:t>
            </a:r>
            <a:r>
              <a:rPr lang="en-US" altLang="zh-TW" sz="1800" dirty="0" err="1">
                <a:latin typeface="Courier New" panose="02070309020205020404" pitchFamily="49" charset="0"/>
                <a:cs typeface="Courier New" panose="02070309020205020404" pitchFamily="49" charset="0"/>
              </a:rPr>
              <a:t>std</a:t>
            </a:r>
            <a:r>
              <a:rPr lang="en-US" altLang="zh-TW" sz="1800" dirty="0">
                <a:latin typeface="Courier New" panose="02070309020205020404" pitchFamily="49" charset="0"/>
                <a:cs typeface="Courier New" panose="02070309020205020404" pitchFamily="49" charset="0"/>
              </a:rPr>
              <a:t>;</a:t>
            </a:r>
          </a:p>
          <a:p>
            <a:pPr marL="514350" indent="-514350">
              <a:lnSpc>
                <a:spcPct val="100000"/>
              </a:lnSpc>
              <a:spcBef>
                <a:spcPts val="0"/>
              </a:spcBef>
              <a:buFont typeface="+mj-lt"/>
              <a:buAutoNum type="arabicParenR"/>
            </a:pPr>
            <a:endParaRPr lang="en-US" altLang="zh-TW" sz="1800" dirty="0">
              <a:latin typeface="Courier New" panose="02070309020205020404" pitchFamily="49" charset="0"/>
              <a:cs typeface="Courier New" panose="02070309020205020404" pitchFamily="49" charset="0"/>
            </a:endParaRPr>
          </a:p>
          <a:p>
            <a:pPr marL="514350" indent="-514350">
              <a:lnSpc>
                <a:spcPct val="100000"/>
              </a:lnSpc>
              <a:spcBef>
                <a:spcPts val="0"/>
              </a:spcBef>
              <a:buFont typeface="+mj-lt"/>
              <a:buAutoNum type="arabicParenR"/>
            </a:pPr>
            <a:r>
              <a:rPr lang="en-US" altLang="zh-TW" sz="18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r>
              <a:rPr lang="en-US" altLang="zh-TW" sz="1800" dirty="0">
                <a:latin typeface="Courier New" panose="02070309020205020404" pitchFamily="49" charset="0"/>
                <a:cs typeface="Courier New" panose="02070309020205020404" pitchFamily="49" charset="0"/>
              </a:rPr>
              <a:t> </a:t>
            </a:r>
            <a:r>
              <a:rPr lang="en-US" altLang="zh-TW" sz="1800" dirty="0">
                <a:solidFill>
                  <a:srgbClr val="00B050"/>
                </a:solidFill>
                <a:latin typeface="Courier New" panose="02070309020205020404" pitchFamily="49" charset="0"/>
                <a:cs typeface="Courier New" panose="02070309020205020404" pitchFamily="49" charset="0"/>
              </a:rPr>
              <a:t>Space1</a:t>
            </a:r>
          </a:p>
          <a:p>
            <a:pPr marL="514350" indent="-514350">
              <a:lnSpc>
                <a:spcPct val="100000"/>
              </a:lnSpc>
              <a:spcBef>
                <a:spcPts val="0"/>
              </a:spcBef>
              <a:buFont typeface="+mj-lt"/>
              <a:buAutoNum type="arabicParenR"/>
            </a:pPr>
            <a:r>
              <a:rPr lang="en-US" altLang="zh-TW" sz="1800" dirty="0">
                <a:latin typeface="Courier New" panose="02070309020205020404" pitchFamily="49" charset="0"/>
                <a:cs typeface="Courier New" panose="02070309020205020404" pitchFamily="49" charset="0"/>
              </a:rPr>
              <a:t>{</a:t>
            </a:r>
          </a:p>
          <a:p>
            <a:pPr marL="514350" indent="-514350">
              <a:lnSpc>
                <a:spcPct val="100000"/>
              </a:lnSpc>
              <a:spcBef>
                <a:spcPts val="0"/>
              </a:spcBef>
              <a:buFont typeface="+mj-lt"/>
              <a:buAutoNum type="arabicParenR"/>
            </a:pPr>
            <a:r>
              <a:rPr lang="en-US" altLang="zh-TW" sz="1800" dirty="0">
                <a:latin typeface="Courier New" panose="02070309020205020404" pitchFamily="49" charset="0"/>
                <a:cs typeface="Courier New" panose="02070309020205020404" pitchFamily="49" charset="0"/>
              </a:rPr>
              <a:t>    void greeting( );</a:t>
            </a:r>
          </a:p>
          <a:p>
            <a:pPr marL="514350" indent="-514350">
              <a:lnSpc>
                <a:spcPct val="100000"/>
              </a:lnSpc>
              <a:spcBef>
                <a:spcPts val="0"/>
              </a:spcBef>
              <a:buFont typeface="+mj-lt"/>
              <a:buAutoNum type="arabicParenR"/>
            </a:pPr>
            <a:r>
              <a:rPr lang="en-US" altLang="zh-TW" sz="1800" dirty="0">
                <a:latin typeface="Courier New" panose="02070309020205020404" pitchFamily="49" charset="0"/>
                <a:cs typeface="Courier New" panose="02070309020205020404" pitchFamily="49" charset="0"/>
              </a:rPr>
              <a:t>}</a:t>
            </a:r>
          </a:p>
          <a:p>
            <a:pPr marL="514350" indent="-514350">
              <a:lnSpc>
                <a:spcPct val="100000"/>
              </a:lnSpc>
              <a:spcBef>
                <a:spcPts val="0"/>
              </a:spcBef>
              <a:buFont typeface="+mj-lt"/>
              <a:buAutoNum type="arabicParenR"/>
            </a:pPr>
            <a:endParaRPr lang="en-US" altLang="zh-TW" sz="1800" dirty="0">
              <a:latin typeface="Courier New" panose="02070309020205020404" pitchFamily="49" charset="0"/>
              <a:cs typeface="Courier New" panose="02070309020205020404" pitchFamily="49" charset="0"/>
            </a:endParaRPr>
          </a:p>
          <a:p>
            <a:pPr marL="514350" indent="-514350">
              <a:lnSpc>
                <a:spcPct val="100000"/>
              </a:lnSpc>
              <a:spcBef>
                <a:spcPts val="0"/>
              </a:spcBef>
              <a:buFont typeface="+mj-lt"/>
              <a:buAutoNum type="arabicParenR"/>
            </a:pPr>
            <a:r>
              <a:rPr lang="en-US" altLang="zh-TW" sz="18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r>
              <a:rPr lang="en-US" altLang="zh-TW" sz="1800" dirty="0">
                <a:latin typeface="Courier New" panose="02070309020205020404" pitchFamily="49" charset="0"/>
                <a:cs typeface="Courier New" panose="02070309020205020404" pitchFamily="49" charset="0"/>
              </a:rPr>
              <a:t> </a:t>
            </a:r>
            <a:r>
              <a:rPr lang="en-US" altLang="zh-TW" sz="1800" dirty="0">
                <a:solidFill>
                  <a:srgbClr val="FF0000"/>
                </a:solidFill>
                <a:latin typeface="Courier New" panose="02070309020205020404" pitchFamily="49" charset="0"/>
                <a:cs typeface="Courier New" panose="02070309020205020404" pitchFamily="49" charset="0"/>
              </a:rPr>
              <a:t>Space2</a:t>
            </a:r>
          </a:p>
          <a:p>
            <a:pPr marL="514350" indent="-514350">
              <a:lnSpc>
                <a:spcPct val="100000"/>
              </a:lnSpc>
              <a:spcBef>
                <a:spcPts val="0"/>
              </a:spcBef>
              <a:buFont typeface="+mj-lt"/>
              <a:buAutoNum type="arabicParenR"/>
            </a:pPr>
            <a:r>
              <a:rPr lang="en-US" altLang="zh-TW" sz="1800" dirty="0">
                <a:latin typeface="Courier New" panose="02070309020205020404" pitchFamily="49" charset="0"/>
                <a:cs typeface="Courier New" panose="02070309020205020404" pitchFamily="49" charset="0"/>
              </a:rPr>
              <a:t>{</a:t>
            </a:r>
          </a:p>
          <a:p>
            <a:pPr marL="514350" indent="-514350">
              <a:lnSpc>
                <a:spcPct val="100000"/>
              </a:lnSpc>
              <a:spcBef>
                <a:spcPts val="0"/>
              </a:spcBef>
              <a:buFont typeface="+mj-lt"/>
              <a:buAutoNum type="arabicParenR"/>
            </a:pPr>
            <a:r>
              <a:rPr lang="en-US" altLang="zh-TW" sz="1800" dirty="0">
                <a:latin typeface="Courier New" panose="02070309020205020404" pitchFamily="49" charset="0"/>
                <a:cs typeface="Courier New" panose="02070309020205020404" pitchFamily="49" charset="0"/>
              </a:rPr>
              <a:t>    void greeting( );</a:t>
            </a:r>
          </a:p>
          <a:p>
            <a:pPr marL="514350" indent="-514350">
              <a:lnSpc>
                <a:spcPct val="100000"/>
              </a:lnSpc>
              <a:spcBef>
                <a:spcPts val="0"/>
              </a:spcBef>
              <a:buFont typeface="+mj-lt"/>
              <a:buAutoNum type="arabicParenR"/>
            </a:pPr>
            <a:r>
              <a:rPr lang="en-US" altLang="zh-TW" sz="1800" dirty="0">
                <a:latin typeface="Courier New" panose="02070309020205020404" pitchFamily="49" charset="0"/>
                <a:cs typeface="Courier New" panose="02070309020205020404" pitchFamily="49" charset="0"/>
              </a:rPr>
              <a:t>}</a:t>
            </a:r>
          </a:p>
          <a:p>
            <a:pPr marL="514350" indent="-514350">
              <a:lnSpc>
                <a:spcPct val="100000"/>
              </a:lnSpc>
              <a:spcBef>
                <a:spcPts val="0"/>
              </a:spcBef>
              <a:buFont typeface="+mj-lt"/>
              <a:buAutoNum type="arabicParenR"/>
            </a:pPr>
            <a:endParaRPr lang="en-US" altLang="zh-TW" sz="1800" dirty="0">
              <a:latin typeface="Courier New" panose="02070309020205020404" pitchFamily="49" charset="0"/>
              <a:cs typeface="Courier New" panose="02070309020205020404" pitchFamily="49" charset="0"/>
            </a:endParaRPr>
          </a:p>
          <a:p>
            <a:pPr marL="514350" indent="-514350">
              <a:lnSpc>
                <a:spcPct val="100000"/>
              </a:lnSpc>
              <a:spcBef>
                <a:spcPts val="0"/>
              </a:spcBef>
              <a:buFont typeface="+mj-lt"/>
              <a:buAutoNum type="arabicParenR"/>
            </a:pPr>
            <a:r>
              <a:rPr lang="en-US" altLang="zh-TW" sz="1800" dirty="0">
                <a:latin typeface="Courier New" panose="02070309020205020404" pitchFamily="49" charset="0"/>
                <a:cs typeface="Courier New" panose="02070309020205020404" pitchFamily="49" charset="0"/>
              </a:rPr>
              <a:t>void </a:t>
            </a:r>
            <a:r>
              <a:rPr lang="en-US" altLang="zh-TW" sz="1800" dirty="0" err="1">
                <a:solidFill>
                  <a:schemeClr val="accent6">
                    <a:lumMod val="60000"/>
                    <a:lumOff val="4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bigGreeting</a:t>
            </a:r>
            <a:r>
              <a:rPr lang="en-US" altLang="zh-TW" sz="1800" dirty="0">
                <a:latin typeface="Courier New" panose="02070309020205020404" pitchFamily="49" charset="0"/>
                <a:cs typeface="Courier New" panose="02070309020205020404" pitchFamily="49" charset="0"/>
              </a:rPr>
              <a:t>( );</a:t>
            </a:r>
            <a:endParaRPr lang="zh-TW" altLang="en-US" sz="1800" dirty="0">
              <a:latin typeface="Courier New" panose="02070309020205020404" pitchFamily="49" charset="0"/>
              <a:cs typeface="Courier New" panose="02070309020205020404" pitchFamily="49" charset="0"/>
            </a:endParaRPr>
          </a:p>
        </p:txBody>
      </p:sp>
      <p:sp>
        <p:nvSpPr>
          <p:cNvPr id="4" name="內容版面配置區 2"/>
          <p:cNvSpPr txBox="1">
            <a:spLocks/>
          </p:cNvSpPr>
          <p:nvPr/>
        </p:nvSpPr>
        <p:spPr>
          <a:xfrm>
            <a:off x="4114800" y="1219200"/>
            <a:ext cx="5029200" cy="5181600"/>
          </a:xfrm>
          <a:prstGeom prst="rect">
            <a:avLst/>
          </a:prstGeom>
          <a:solidFill>
            <a:schemeClr val="bg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514350" indent="-514350" fontAlgn="auto">
              <a:lnSpc>
                <a:spcPct val="100000"/>
              </a:lnSpc>
              <a:spcBef>
                <a:spcPts val="0"/>
              </a:spcBef>
              <a:spcAft>
                <a:spcPts val="0"/>
              </a:spcAft>
              <a:buFont typeface="+mj-lt"/>
              <a:buAutoNum type="arabicParenR" startAt="12"/>
            </a:pPr>
            <a:r>
              <a:rPr lang="en-US" altLang="zh-TW" sz="1800" dirty="0" err="1">
                <a:latin typeface="Courier New" panose="02070309020205020404" pitchFamily="49" charset="0"/>
                <a:cs typeface="Courier New" panose="02070309020205020404" pitchFamily="49" charset="0"/>
              </a:rPr>
              <a:t>int</a:t>
            </a:r>
            <a:r>
              <a:rPr lang="en-US" altLang="zh-TW" sz="1800" dirty="0">
                <a:latin typeface="Courier New" panose="02070309020205020404" pitchFamily="49" charset="0"/>
                <a:cs typeface="Courier New" panose="02070309020205020404" pitchFamily="49" charset="0"/>
              </a:rPr>
              <a:t> main( )</a:t>
            </a: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a:t>
            </a: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a:t>
            </a: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a:t>
            </a:r>
            <a:r>
              <a:rPr lang="en-US" altLang="zh-TW" sz="1800" dirty="0">
                <a:effectLst>
                  <a:glow rad="139700">
                    <a:schemeClr val="accent3">
                      <a:satMod val="175000"/>
                      <a:alpha val="40000"/>
                    </a:schemeClr>
                  </a:glow>
                </a:effectLst>
                <a:latin typeface="Courier New" panose="02070309020205020404" pitchFamily="49" charset="0"/>
                <a:cs typeface="Courier New" panose="02070309020205020404" pitchFamily="49" charset="0"/>
              </a:rPr>
              <a:t>using</a:t>
            </a:r>
            <a:r>
              <a:rPr lang="en-US" altLang="zh-TW" sz="1800" dirty="0">
                <a:latin typeface="Courier New" panose="02070309020205020404" pitchFamily="49" charset="0"/>
                <a:cs typeface="Courier New" panose="02070309020205020404" pitchFamily="49" charset="0"/>
              </a:rPr>
              <a:t> </a:t>
            </a:r>
            <a:r>
              <a:rPr lang="en-US" altLang="zh-TW" sz="18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r>
              <a:rPr lang="en-US" altLang="zh-TW" sz="1800" dirty="0">
                <a:latin typeface="Courier New" panose="02070309020205020404" pitchFamily="49" charset="0"/>
                <a:cs typeface="Courier New" panose="02070309020205020404" pitchFamily="49" charset="0"/>
              </a:rPr>
              <a:t> </a:t>
            </a:r>
            <a:r>
              <a:rPr lang="en-US" altLang="zh-TW" sz="1800" dirty="0">
                <a:solidFill>
                  <a:srgbClr val="FF0000"/>
                </a:solidFill>
                <a:latin typeface="Courier New" panose="02070309020205020404" pitchFamily="49" charset="0"/>
                <a:cs typeface="Courier New" panose="02070309020205020404" pitchFamily="49" charset="0"/>
              </a:rPr>
              <a:t>Space2</a:t>
            </a:r>
            <a:r>
              <a:rPr lang="en-US" altLang="zh-TW" sz="1800" dirty="0">
                <a:latin typeface="Courier New" panose="02070309020205020404" pitchFamily="49" charset="0"/>
                <a:cs typeface="Courier New" panose="02070309020205020404" pitchFamily="49" charset="0"/>
              </a:rPr>
              <a:t>;</a:t>
            </a: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greeting( );</a:t>
            </a: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a:t>
            </a:r>
          </a:p>
          <a:p>
            <a:pPr marL="514350" indent="-514350" fontAlgn="auto">
              <a:lnSpc>
                <a:spcPct val="100000"/>
              </a:lnSpc>
              <a:spcBef>
                <a:spcPts val="0"/>
              </a:spcBef>
              <a:spcAft>
                <a:spcPts val="0"/>
              </a:spcAft>
              <a:buFont typeface="+mj-lt"/>
              <a:buAutoNum type="arabicParenR" startAt="12"/>
            </a:pPr>
            <a:endParaRPr lang="en-US" altLang="zh-TW" sz="1800" dirty="0">
              <a:latin typeface="Courier New" panose="02070309020205020404" pitchFamily="49" charset="0"/>
              <a:cs typeface="Courier New" panose="02070309020205020404" pitchFamily="49" charset="0"/>
            </a:endParaRP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a:t>
            </a: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a:t>
            </a:r>
            <a:r>
              <a:rPr lang="en-US" altLang="zh-TW" sz="1800" dirty="0">
                <a:effectLst>
                  <a:glow rad="139700">
                    <a:schemeClr val="accent3">
                      <a:satMod val="175000"/>
                      <a:alpha val="40000"/>
                    </a:schemeClr>
                  </a:glow>
                </a:effectLst>
                <a:latin typeface="Courier New" panose="02070309020205020404" pitchFamily="49" charset="0"/>
                <a:cs typeface="Courier New" panose="02070309020205020404" pitchFamily="49" charset="0"/>
              </a:rPr>
              <a:t>using</a:t>
            </a:r>
            <a:r>
              <a:rPr lang="en-US" altLang="zh-TW" sz="1800" dirty="0">
                <a:latin typeface="Courier New" panose="02070309020205020404" pitchFamily="49" charset="0"/>
                <a:cs typeface="Courier New" panose="02070309020205020404" pitchFamily="49" charset="0"/>
              </a:rPr>
              <a:t> </a:t>
            </a:r>
            <a:r>
              <a:rPr lang="en-US" altLang="zh-TW" sz="18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r>
              <a:rPr lang="en-US" altLang="zh-TW" sz="1800" dirty="0">
                <a:latin typeface="Courier New" panose="02070309020205020404" pitchFamily="49" charset="0"/>
                <a:cs typeface="Courier New" panose="02070309020205020404" pitchFamily="49" charset="0"/>
              </a:rPr>
              <a:t> </a:t>
            </a:r>
            <a:r>
              <a:rPr lang="en-US" altLang="zh-TW" sz="1800" dirty="0">
                <a:solidFill>
                  <a:srgbClr val="00B050"/>
                </a:solidFill>
                <a:latin typeface="Courier New" panose="02070309020205020404" pitchFamily="49" charset="0"/>
                <a:cs typeface="Courier New" panose="02070309020205020404" pitchFamily="49" charset="0"/>
              </a:rPr>
              <a:t>Space1</a:t>
            </a:r>
            <a:r>
              <a:rPr lang="en-US" altLang="zh-TW" sz="1800" dirty="0">
                <a:latin typeface="Courier New" panose="02070309020205020404" pitchFamily="49" charset="0"/>
                <a:cs typeface="Courier New" panose="02070309020205020404" pitchFamily="49" charset="0"/>
              </a:rPr>
              <a:t>;</a:t>
            </a: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greeting( );</a:t>
            </a: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a:t>
            </a:r>
          </a:p>
          <a:p>
            <a:pPr marL="514350" indent="-514350" fontAlgn="auto">
              <a:lnSpc>
                <a:spcPct val="100000"/>
              </a:lnSpc>
              <a:spcBef>
                <a:spcPts val="0"/>
              </a:spcBef>
              <a:spcAft>
                <a:spcPts val="0"/>
              </a:spcAft>
              <a:buFont typeface="+mj-lt"/>
              <a:buAutoNum type="arabicParenR" startAt="12"/>
            </a:pPr>
            <a:endParaRPr lang="en-US" altLang="zh-TW" sz="1800" dirty="0">
              <a:latin typeface="Courier New" panose="02070309020205020404" pitchFamily="49" charset="0"/>
              <a:cs typeface="Courier New" panose="02070309020205020404" pitchFamily="49" charset="0"/>
            </a:endParaRP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a:t>
            </a:r>
            <a:r>
              <a:rPr lang="en-US" altLang="zh-TW" sz="1800" dirty="0" err="1">
                <a:solidFill>
                  <a:schemeClr val="accent6">
                    <a:lumMod val="60000"/>
                    <a:lumOff val="4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bigGreeting</a:t>
            </a:r>
            <a:r>
              <a:rPr lang="en-US" altLang="zh-TW" sz="1800" dirty="0">
                <a:latin typeface="Courier New" panose="02070309020205020404" pitchFamily="49" charset="0"/>
                <a:cs typeface="Courier New" panose="02070309020205020404" pitchFamily="49" charset="0"/>
              </a:rPr>
              <a:t>( );</a:t>
            </a:r>
          </a:p>
          <a:p>
            <a:pPr marL="514350" indent="-514350" fontAlgn="auto">
              <a:lnSpc>
                <a:spcPct val="100000"/>
              </a:lnSpc>
              <a:spcBef>
                <a:spcPts val="0"/>
              </a:spcBef>
              <a:spcAft>
                <a:spcPts val="0"/>
              </a:spcAft>
              <a:buFont typeface="+mj-lt"/>
              <a:buAutoNum type="arabicParenR" startAt="12"/>
            </a:pPr>
            <a:endParaRPr lang="en-US" altLang="zh-TW" sz="1800" dirty="0">
              <a:latin typeface="Courier New" panose="02070309020205020404" pitchFamily="49" charset="0"/>
              <a:cs typeface="Courier New" panose="02070309020205020404" pitchFamily="49" charset="0"/>
            </a:endParaRP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    return 0;</a:t>
            </a:r>
          </a:p>
          <a:p>
            <a:pPr marL="514350" indent="-514350" fontAlgn="auto">
              <a:lnSpc>
                <a:spcPct val="100000"/>
              </a:lnSpc>
              <a:spcBef>
                <a:spcPts val="0"/>
              </a:spcBef>
              <a:spcAft>
                <a:spcPts val="0"/>
              </a:spcAft>
              <a:buFont typeface="+mj-lt"/>
              <a:buAutoNum type="arabicParenR" startAt="12"/>
            </a:pPr>
            <a:r>
              <a:rPr lang="en-US" altLang="zh-TW" sz="1800" dirty="0">
                <a:latin typeface="Courier New" panose="02070309020205020404" pitchFamily="49" charset="0"/>
                <a:cs typeface="Courier New" panose="02070309020205020404" pitchFamily="49" charset="0"/>
              </a:rPr>
              <a:t>}</a:t>
            </a:r>
          </a:p>
        </p:txBody>
      </p:sp>
      <p:sp>
        <p:nvSpPr>
          <p:cNvPr id="2" name="投影片編號版面配置區 1">
            <a:extLst>
              <a:ext uri="{FF2B5EF4-FFF2-40B4-BE49-F238E27FC236}">
                <a16:creationId xmlns:a16="http://schemas.microsoft.com/office/drawing/2014/main" id="{7326327A-F5C0-4824-9267-EDCECD0516A3}"/>
              </a:ext>
            </a:extLst>
          </p:cNvPr>
          <p:cNvSpPr>
            <a:spLocks noGrp="1"/>
          </p:cNvSpPr>
          <p:nvPr>
            <p:ph type="sldNum" sz="quarter" idx="12"/>
          </p:nvPr>
        </p:nvSpPr>
        <p:spPr/>
        <p:txBody>
          <a:bodyPr/>
          <a:lstStyle/>
          <a:p>
            <a:pPr>
              <a:defRPr/>
            </a:pPr>
            <a:fld id="{C733A387-0A6A-4CC0-BB14-A596A72F4F37}" type="slidenum">
              <a:rPr lang="en-US" smtClean="0"/>
              <a:pPr>
                <a:defRPr/>
              </a:pPr>
              <a:t>22</a:t>
            </a:fld>
            <a:endParaRPr lang="en-US" dirty="0"/>
          </a:p>
        </p:txBody>
      </p:sp>
    </p:spTree>
    <p:extLst>
      <p:ext uri="{BB962C8B-B14F-4D97-AF65-F5344CB8AC3E}">
        <p14:creationId xmlns:p14="http://schemas.microsoft.com/office/powerpoint/2010/main" val="3141609216"/>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28600" y="76200"/>
            <a:ext cx="8763000" cy="6400800"/>
          </a:xfrm>
        </p:spPr>
        <p:style>
          <a:lnRef idx="0">
            <a:schemeClr val="dk1"/>
          </a:lnRef>
          <a:fillRef idx="3">
            <a:schemeClr val="dk1"/>
          </a:fillRef>
          <a:effectRef idx="3">
            <a:schemeClr val="dk1"/>
          </a:effectRef>
          <a:fontRef idx="minor">
            <a:schemeClr val="lt1"/>
          </a:fontRef>
        </p:style>
        <p:txBody>
          <a:bodyPr>
            <a:normAutofit/>
          </a:bodyPr>
          <a:lstStyle/>
          <a:p>
            <a:pPr marL="514350" indent="-514350">
              <a:spcBef>
                <a:spcPts val="0"/>
              </a:spcBef>
              <a:buFont typeface="+mj-lt"/>
              <a:buAutoNum type="arabicParenR"/>
            </a:pPr>
            <a:r>
              <a:rPr lang="en-US" altLang="zh-TW" sz="1800" b="1" dirty="0">
                <a:effectLst>
                  <a:glow rad="228600">
                    <a:schemeClr val="accent3">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namespace</a:t>
            </a: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altLang="zh-TW" sz="1800" b="1" dirty="0">
                <a:solidFill>
                  <a:srgbClr val="FFC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Space1</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void greeting( )</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altLang="zh-TW" sz="18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&lt;&lt; "Hello from namespace Space1.\n";</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endPar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514350" indent="-514350">
              <a:spcBef>
                <a:spcPts val="0"/>
              </a:spcBef>
              <a:buFont typeface="+mj-lt"/>
              <a:buAutoNum type="arabicParenR"/>
            </a:pPr>
            <a:r>
              <a:rPr lang="en-US" altLang="zh-TW" sz="1800" b="1" dirty="0">
                <a:effectLst>
                  <a:glow rad="228600">
                    <a:schemeClr val="accent3">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namespace</a:t>
            </a: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altLang="zh-TW" sz="18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Space2</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void greeting( )</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altLang="zh-TW" sz="18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&lt;&lt; "Greetings from namespace Space2.\n";</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endPar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a:t>
            </a:r>
            <a:r>
              <a:rPr lang="en-US" altLang="zh-TW" sz="1800" b="1" dirty="0" err="1">
                <a:solidFill>
                  <a:schemeClr val="accent6">
                    <a:lumMod val="40000"/>
                    <a:lumOff val="60000"/>
                  </a:schemeClr>
                </a:solidFill>
                <a:effectLst>
                  <a:glow rad="228600">
                    <a:schemeClr val="accent6">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bigGreeting</a:t>
            </a: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altLang="zh-TW" sz="18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&lt;&lt; "A Big Global Hello!\n";</a:t>
            </a:r>
          </a:p>
          <a:p>
            <a:pPr marL="514350" indent="-514350">
              <a:spcBef>
                <a:spcPts val="0"/>
              </a:spcBef>
              <a:buFont typeface="+mj-lt"/>
              <a:buAutoNum type="arabicParenR"/>
            </a:pPr>
            <a:r>
              <a:rPr lang="en-US" altLang="zh-TW" sz="18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endParaRPr lang="zh-TW" altLang="en-US" sz="16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 name="投影片編號版面配置區 1">
            <a:extLst>
              <a:ext uri="{FF2B5EF4-FFF2-40B4-BE49-F238E27FC236}">
                <a16:creationId xmlns:a16="http://schemas.microsoft.com/office/drawing/2014/main" id="{7FF546F7-AFC3-4B48-BE4B-CB59766C4119}"/>
              </a:ext>
            </a:extLst>
          </p:cNvPr>
          <p:cNvSpPr>
            <a:spLocks noGrp="1"/>
          </p:cNvSpPr>
          <p:nvPr>
            <p:ph type="sldNum" sz="quarter" idx="12"/>
          </p:nvPr>
        </p:nvSpPr>
        <p:spPr/>
        <p:txBody>
          <a:bodyPr/>
          <a:lstStyle/>
          <a:p>
            <a:pPr>
              <a:defRPr/>
            </a:pPr>
            <a:fld id="{C733A387-0A6A-4CC0-BB14-A596A72F4F37}" type="slidenum">
              <a:rPr lang="en-US" smtClean="0"/>
              <a:pPr>
                <a:defRPr/>
              </a:pPr>
              <a:t>23</a:t>
            </a:fld>
            <a:endParaRPr lang="en-US" dirty="0"/>
          </a:p>
        </p:txBody>
      </p:sp>
    </p:spTree>
    <p:extLst>
      <p:ext uri="{BB962C8B-B14F-4D97-AF65-F5344CB8AC3E}">
        <p14:creationId xmlns:p14="http://schemas.microsoft.com/office/powerpoint/2010/main" val="876933930"/>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066800" y="0"/>
            <a:ext cx="8077200" cy="1143000"/>
          </a:xfrm>
        </p:spPr>
        <p:txBody>
          <a:bodyPr/>
          <a:lstStyle/>
          <a:p>
            <a:pPr eaLnBrk="1" hangingPunct="1"/>
            <a:r>
              <a:rPr lang="en-US" dirty="0">
                <a:effectLst/>
                <a:latin typeface="Times New Roman" panose="02020603050405020304" pitchFamily="18" charset="0"/>
                <a:cs typeface="Times New Roman" panose="02020603050405020304" pitchFamily="18" charset="0"/>
              </a:rPr>
              <a:t>using Declarations</a:t>
            </a:r>
          </a:p>
        </p:txBody>
      </p:sp>
      <p:sp>
        <p:nvSpPr>
          <p:cNvPr id="57346"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Can specify individual names from namespace</a:t>
            </a:r>
          </a:p>
          <a:p>
            <a:pPr eaLnBrk="1" hangingPunct="1"/>
            <a:r>
              <a:rPr lang="en-US" sz="2400" dirty="0">
                <a:latin typeface="Times New Roman" panose="02020603050405020304" pitchFamily="18" charset="0"/>
                <a:cs typeface="Times New Roman" panose="02020603050405020304" pitchFamily="18" charset="0"/>
              </a:rPr>
              <a:t>Consider:</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Namespaces </a:t>
            </a:r>
            <a:r>
              <a:rPr lang="en-US" sz="2000" dirty="0">
                <a:latin typeface="Courier New" panose="02070309020205020404" pitchFamily="49" charset="0"/>
                <a:cs typeface="Courier New" panose="02070309020205020404" pitchFamily="49" charset="0"/>
              </a:rPr>
              <a:t>Direction, Move </a:t>
            </a:r>
            <a:r>
              <a:rPr lang="en-US" sz="2000" dirty="0">
                <a:latin typeface="Times New Roman" panose="02020603050405020304" pitchFamily="18" charset="0"/>
                <a:cs typeface="Times New Roman" panose="02020603050405020304" pitchFamily="18" charset="0"/>
              </a:rPr>
              <a:t>exist! Each have functions </a:t>
            </a:r>
            <a:r>
              <a:rPr lang="en-US" sz="2000" dirty="0" err="1">
                <a:latin typeface="Courier New" panose="02070309020205020404" pitchFamily="49" charset="0"/>
                <a:cs typeface="Courier New" panose="02070309020205020404" pitchFamily="49" charset="0"/>
              </a:rPr>
              <a:t>printDir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printMove</a:t>
            </a:r>
            <a:r>
              <a:rPr lang="en-US" sz="2000" dirty="0">
                <a:latin typeface="Courier New" panose="02070309020205020404" pitchFamily="49" charset="0"/>
                <a:cs typeface="Courier New" panose="02070309020205020404" pitchFamily="49" charset="0"/>
              </a:rPr>
              <a:t>()</a:t>
            </a:r>
          </a:p>
          <a:p>
            <a:pPr lvl="1"/>
            <a:r>
              <a:rPr lang="en-US" sz="2000" dirty="0">
                <a:latin typeface="Times New Roman" panose="02020603050405020304" pitchFamily="18" charset="0"/>
                <a:cs typeface="Times New Roman" panose="02020603050405020304" pitchFamily="18" charset="0"/>
              </a:rPr>
              <a:t>Declaration syntax:</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using </a:t>
            </a:r>
            <a:r>
              <a:rPr lang="en-US" altLang="zh-TW" sz="2000" dirty="0" err="1">
                <a:latin typeface="Courier New" panose="02070309020205020404" pitchFamily="49" charset="0"/>
                <a:cs typeface="Courier New" panose="02070309020205020404" pitchFamily="49" charset="0"/>
              </a:rPr>
              <a:t>Name_Space</a:t>
            </a:r>
            <a:r>
              <a:rPr lang="en-US" altLang="zh-TW" sz="2000" dirty="0">
                <a:latin typeface="Courier New" panose="02070309020205020404" pitchFamily="49" charset="0"/>
                <a:cs typeface="Courier New" panose="02070309020205020404" pitchFamily="49" charset="0"/>
              </a:rPr>
              <a:t>::</a:t>
            </a:r>
            <a:r>
              <a:rPr lang="en-US" altLang="zh-TW" sz="2000" dirty="0" err="1">
                <a:latin typeface="Courier New" panose="02070309020205020404" pitchFamily="49" charset="0"/>
                <a:cs typeface="Courier New" panose="02070309020205020404" pitchFamily="49" charset="0"/>
              </a:rPr>
              <a:t>Function_Name</a:t>
            </a:r>
            <a:r>
              <a:rPr lang="en-US" sz="2000" dirty="0">
                <a:latin typeface="Courier New" panose="02070309020205020404" pitchFamily="49" charset="0"/>
                <a:cs typeface="Courier New" panose="02070309020205020404" pitchFamily="49" charset="0"/>
              </a:rPr>
              <a:t>;</a:t>
            </a:r>
          </a:p>
          <a:p>
            <a:pPr lvl="1" eaLnBrk="1" hangingPunct="1"/>
            <a:r>
              <a:rPr lang="en-US" sz="2000" dirty="0">
                <a:latin typeface="Times New Roman" panose="02020603050405020304" pitchFamily="18" charset="0"/>
                <a:cs typeface="Times New Roman" panose="02020603050405020304" pitchFamily="18" charset="0"/>
              </a:rPr>
              <a:t>Specify which name from each:</a:t>
            </a:r>
            <a:br>
              <a:rPr lang="en-US" sz="2000" dirty="0">
                <a:latin typeface="Times New Roman" panose="02020603050405020304" pitchFamily="18" charset="0"/>
                <a:cs typeface="Times New Roman" panose="02020603050405020304" pitchFamily="18" charset="0"/>
              </a:rPr>
            </a:br>
            <a:r>
              <a:rPr lang="en-US" sz="2000" dirty="0">
                <a:effectLst>
                  <a:glow rad="139700">
                    <a:schemeClr val="accent3">
                      <a:satMod val="175000"/>
                      <a:alpha val="40000"/>
                    </a:schemeClr>
                  </a:glow>
                </a:effectLst>
                <a:latin typeface="Courier New" panose="02070309020205020404" pitchFamily="49" charset="0"/>
                <a:cs typeface="Courier New" panose="02070309020205020404" pitchFamily="49" charset="0"/>
              </a:rPr>
              <a:t>using</a:t>
            </a:r>
            <a:r>
              <a:rPr lang="en-US" sz="2000" dirty="0">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Direction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printDir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effectLst>
                  <a:glow rad="139700">
                    <a:schemeClr val="accent3">
                      <a:satMod val="175000"/>
                      <a:alpha val="40000"/>
                    </a:schemeClr>
                  </a:glow>
                </a:effectLst>
                <a:latin typeface="Courier New" panose="02070309020205020404" pitchFamily="49" charset="0"/>
                <a:cs typeface="Courier New" panose="02070309020205020404" pitchFamily="49" charset="0"/>
              </a:rPr>
              <a:t>using</a:t>
            </a:r>
            <a:r>
              <a:rPr lang="en-US" sz="2000" dirty="0">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Move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printMove</a:t>
            </a:r>
            <a:r>
              <a:rPr lang="en-US" sz="2000" dirty="0">
                <a:latin typeface="Courier New" panose="02070309020205020404" pitchFamily="49" charset="0"/>
                <a:cs typeface="Courier New" panose="02070309020205020404" pitchFamily="49" charset="0"/>
              </a:rPr>
              <a:t>;</a:t>
            </a:r>
          </a:p>
        </p:txBody>
      </p:sp>
      <p:sp>
        <p:nvSpPr>
          <p:cNvPr id="2" name="投影片編號版面配置區 1">
            <a:extLst>
              <a:ext uri="{FF2B5EF4-FFF2-40B4-BE49-F238E27FC236}">
                <a16:creationId xmlns:a16="http://schemas.microsoft.com/office/drawing/2014/main" id="{192A7EA7-ABE8-4413-AB1D-AF42AC4ACC2B}"/>
              </a:ext>
            </a:extLst>
          </p:cNvPr>
          <p:cNvSpPr>
            <a:spLocks noGrp="1"/>
          </p:cNvSpPr>
          <p:nvPr>
            <p:ph type="sldNum" sz="quarter" idx="12"/>
          </p:nvPr>
        </p:nvSpPr>
        <p:spPr/>
        <p:txBody>
          <a:bodyPr/>
          <a:lstStyle/>
          <a:p>
            <a:pPr>
              <a:defRPr/>
            </a:pPr>
            <a:fld id="{C733A387-0A6A-4CC0-BB14-A596A72F4F37}" type="slidenum">
              <a:rPr lang="en-US" smtClean="0"/>
              <a:pPr>
                <a:defRPr/>
              </a:pPr>
              <a:t>24</a:t>
            </a:fld>
            <a:endParaRPr lang="en-US" dirty="0"/>
          </a:p>
        </p:txBody>
      </p:sp>
    </p:spTree>
    <p:extLst>
      <p:ext uri="{BB962C8B-B14F-4D97-AF65-F5344CB8AC3E}">
        <p14:creationId xmlns:p14="http://schemas.microsoft.com/office/powerpoint/2010/main" val="848235543"/>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143000" y="0"/>
            <a:ext cx="8001000" cy="1066800"/>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using Definitions and Declarations</a:t>
            </a:r>
          </a:p>
        </p:txBody>
      </p:sp>
      <p:sp>
        <p:nvSpPr>
          <p:cNvPr id="59394"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Differences:</a:t>
            </a:r>
          </a:p>
          <a:p>
            <a:pPr lvl="1" eaLnBrk="1" hangingPunct="1">
              <a:spcBef>
                <a:spcPct val="50000"/>
              </a:spcBef>
            </a:pPr>
            <a:r>
              <a:rPr lang="en-US" sz="2000" dirty="0">
                <a:effectLst>
                  <a:glow rad="228600">
                    <a:schemeClr val="accent3">
                      <a:satMod val="175000"/>
                      <a:alpha val="40000"/>
                    </a:schemeClr>
                  </a:glow>
                </a:effectLst>
                <a:latin typeface="Courier New" panose="02070309020205020404" pitchFamily="49" charset="0"/>
                <a:cs typeface="Courier New" panose="02070309020205020404" pitchFamily="49" charset="0"/>
              </a:rPr>
              <a:t>using</a:t>
            </a:r>
            <a:r>
              <a:rPr lang="en-US" sz="2000"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2000" dirty="0">
                <a:solidFill>
                  <a:srgbClr val="00B050"/>
                </a:solidFill>
                <a:effectLst>
                  <a:glow rad="228600">
                    <a:schemeClr val="accent3">
                      <a:satMod val="175000"/>
                      <a:alpha val="40000"/>
                    </a:schemeClr>
                  </a:glow>
                </a:effectLst>
                <a:latin typeface="Times New Roman" panose="02020603050405020304" pitchFamily="18" charset="0"/>
                <a:cs typeface="Times New Roman" panose="02020603050405020304" pitchFamily="18" charset="0"/>
              </a:rPr>
              <a:t>declaration</a:t>
            </a:r>
          </a:p>
          <a:p>
            <a:pPr lvl="2" eaLnBrk="1" hangingPunct="1"/>
            <a:r>
              <a:rPr lang="en-US" sz="1800" dirty="0">
                <a:latin typeface="Times New Roman" panose="02020603050405020304" pitchFamily="18" charset="0"/>
                <a:cs typeface="Times New Roman" panose="02020603050405020304" pitchFamily="18" charset="0"/>
              </a:rPr>
              <a:t>Makes ONE name in namespace available</a:t>
            </a:r>
          </a:p>
          <a:p>
            <a:pPr lvl="2" eaLnBrk="1" hangingPunct="1"/>
            <a:r>
              <a:rPr lang="en-US" sz="1800" dirty="0">
                <a:latin typeface="Times New Roman" panose="02020603050405020304" pitchFamily="18" charset="0"/>
                <a:cs typeface="Times New Roman" panose="02020603050405020304" pitchFamily="18" charset="0"/>
              </a:rPr>
              <a:t>Introduces names </a:t>
            </a:r>
            <a:r>
              <a:rPr lang="en-US" sz="1800" dirty="0">
                <a:solidFill>
                  <a:srgbClr val="FF0000"/>
                </a:solidFill>
                <a:latin typeface="Times New Roman" panose="02020603050405020304" pitchFamily="18" charset="0"/>
                <a:cs typeface="Times New Roman" panose="02020603050405020304" pitchFamily="18" charset="0"/>
              </a:rPr>
              <a:t>so no other uses of name are allowed</a:t>
            </a:r>
          </a:p>
          <a:p>
            <a:pPr lvl="1" eaLnBrk="1" hangingPunct="1">
              <a:spcBef>
                <a:spcPct val="50000"/>
              </a:spcBef>
            </a:pPr>
            <a:r>
              <a:rPr lang="en-US" sz="2000"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using</a:t>
            </a:r>
            <a:r>
              <a:rPr lang="en-US" sz="2000" dirty="0">
                <a:latin typeface="Times New Roman" panose="02020603050405020304" pitchFamily="18" charset="0"/>
                <a:cs typeface="Times New Roman" panose="02020603050405020304" pitchFamily="18" charset="0"/>
              </a:rPr>
              <a:t> </a:t>
            </a:r>
            <a:r>
              <a:rPr lang="en-US" sz="2000" dirty="0">
                <a:solidFill>
                  <a:srgbClr val="00B050"/>
                </a:solidFill>
                <a:effectLst>
                  <a:glow rad="228600">
                    <a:schemeClr val="accent3">
                      <a:satMod val="175000"/>
                      <a:alpha val="40000"/>
                    </a:schemeClr>
                  </a:glow>
                </a:effectLst>
                <a:latin typeface="Times New Roman" panose="02020603050405020304" pitchFamily="18" charset="0"/>
                <a:cs typeface="Times New Roman" panose="02020603050405020304" pitchFamily="18" charset="0"/>
              </a:rPr>
              <a:t>directive</a:t>
            </a:r>
          </a:p>
          <a:p>
            <a:pPr lvl="2" eaLnBrk="1" hangingPunct="1"/>
            <a:r>
              <a:rPr lang="en-US" sz="2000" dirty="0">
                <a:latin typeface="Times New Roman" panose="02020603050405020304" pitchFamily="18" charset="0"/>
                <a:cs typeface="Times New Roman" panose="02020603050405020304" pitchFamily="18" charset="0"/>
              </a:rPr>
              <a:t>Makes ALL names in namespace available</a:t>
            </a:r>
          </a:p>
          <a:p>
            <a:pPr lvl="2" eaLnBrk="1" hangingPunct="1"/>
            <a:r>
              <a:rPr lang="en-US" sz="2000" dirty="0">
                <a:latin typeface="Times New Roman" panose="02020603050405020304" pitchFamily="18" charset="0"/>
                <a:cs typeface="Times New Roman" panose="02020603050405020304" pitchFamily="18" charset="0"/>
              </a:rPr>
              <a:t>Only "</a:t>
            </a:r>
            <a:r>
              <a:rPr lang="en-US" sz="2000" dirty="0">
                <a:solidFill>
                  <a:srgbClr val="FF0000"/>
                </a:solidFill>
                <a:latin typeface="Times New Roman" panose="02020603050405020304" pitchFamily="18" charset="0"/>
                <a:cs typeface="Times New Roman" panose="02020603050405020304" pitchFamily="18" charset="0"/>
              </a:rPr>
              <a:t>potentially</a:t>
            </a:r>
            <a:r>
              <a:rPr lang="en-US" sz="2000" dirty="0">
                <a:latin typeface="Times New Roman" panose="02020603050405020304" pitchFamily="18" charset="0"/>
                <a:cs typeface="Times New Roman" panose="02020603050405020304" pitchFamily="18" charset="0"/>
              </a:rPr>
              <a:t>" introduces </a:t>
            </a:r>
            <a:r>
              <a:rPr lang="en-US" sz="2000" dirty="0">
                <a:solidFill>
                  <a:srgbClr val="FF0000"/>
                </a:solidFill>
                <a:latin typeface="Times New Roman" panose="02020603050405020304" pitchFamily="18" charset="0"/>
                <a:cs typeface="Times New Roman" panose="02020603050405020304" pitchFamily="18" charset="0"/>
              </a:rPr>
              <a:t>names</a:t>
            </a:r>
          </a:p>
        </p:txBody>
      </p:sp>
      <p:sp>
        <p:nvSpPr>
          <p:cNvPr id="2" name="投影片編號版面配置區 1">
            <a:extLst>
              <a:ext uri="{FF2B5EF4-FFF2-40B4-BE49-F238E27FC236}">
                <a16:creationId xmlns:a16="http://schemas.microsoft.com/office/drawing/2014/main" id="{65ACAC26-E5BA-4A96-B7F0-6BDE3D225EE2}"/>
              </a:ext>
            </a:extLst>
          </p:cNvPr>
          <p:cNvSpPr>
            <a:spLocks noGrp="1"/>
          </p:cNvSpPr>
          <p:nvPr>
            <p:ph type="sldNum" sz="quarter" idx="12"/>
          </p:nvPr>
        </p:nvSpPr>
        <p:spPr/>
        <p:txBody>
          <a:bodyPr/>
          <a:lstStyle/>
          <a:p>
            <a:pPr>
              <a:defRPr/>
            </a:pPr>
            <a:fld id="{C733A387-0A6A-4CC0-BB14-A596A72F4F37}" type="slidenum">
              <a:rPr lang="en-US" smtClean="0"/>
              <a:pPr>
                <a:defRPr/>
              </a:pPr>
              <a:t>25</a:t>
            </a:fld>
            <a:endParaRPr lang="en-US" dirty="0"/>
          </a:p>
        </p:txBody>
      </p:sp>
    </p:spTree>
    <p:extLst>
      <p:ext uri="{BB962C8B-B14F-4D97-AF65-F5344CB8AC3E}">
        <p14:creationId xmlns:p14="http://schemas.microsoft.com/office/powerpoint/2010/main" val="3582970335"/>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066800" y="0"/>
            <a:ext cx="8077200" cy="1066800"/>
          </a:xfrm>
        </p:spPr>
        <p:txBody>
          <a:bodyPr/>
          <a:lstStyle/>
          <a:p>
            <a:pPr eaLnBrk="1" hangingPunct="1"/>
            <a:r>
              <a:rPr lang="en-US" b="1" cap="none" dirty="0">
                <a:ln w="22225">
                  <a:noFill/>
                  <a:prstDash val="solid"/>
                </a:ln>
                <a:solidFill>
                  <a:schemeClr val="tx1"/>
                </a:solidFill>
                <a:latin typeface="Times New Roman" panose="02020603050405020304" pitchFamily="18" charset="0"/>
                <a:cs typeface="Times New Roman" panose="02020603050405020304" pitchFamily="18" charset="0"/>
              </a:rPr>
              <a:t>Qualifying</a:t>
            </a:r>
            <a:r>
              <a:rPr lang="en-US" dirty="0">
                <a:latin typeface="Times New Roman" panose="02020603050405020304" pitchFamily="18" charset="0"/>
                <a:cs typeface="Times New Roman" panose="02020603050405020304" pitchFamily="18" charset="0"/>
              </a:rPr>
              <a:t> Names</a:t>
            </a:r>
          </a:p>
        </p:txBody>
      </p:sp>
      <p:sp>
        <p:nvSpPr>
          <p:cNvPr id="61442" name="Rectangle 3"/>
          <p:cNvSpPr>
            <a:spLocks noGrp="1" noChangeArrowheads="1"/>
          </p:cNvSpPr>
          <p:nvPr>
            <p:ph idx="1"/>
          </p:nvPr>
        </p:nvSpPr>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Can specify where name comes from</a:t>
            </a:r>
          </a:p>
          <a:p>
            <a:pPr lvl="1" eaLnBrk="1" hangingPunct="1">
              <a:lnSpc>
                <a:spcPct val="90000"/>
              </a:lnSpc>
            </a:pPr>
            <a:r>
              <a:rPr lang="en-US" sz="2000" dirty="0">
                <a:latin typeface="Times New Roman" panose="02020603050405020304" pitchFamily="18" charset="0"/>
                <a:cs typeface="Times New Roman" panose="02020603050405020304" pitchFamily="18" charset="0"/>
              </a:rPr>
              <a:t>Use "qualifier" and scope-resolution operator</a:t>
            </a:r>
          </a:p>
          <a:p>
            <a:pPr lvl="1" eaLnBrk="1" hangingPunct="1">
              <a:lnSpc>
                <a:spcPct val="90000"/>
              </a:lnSpc>
            </a:pPr>
            <a:r>
              <a:rPr lang="en-US" sz="2000" dirty="0">
                <a:latin typeface="Times New Roman" panose="02020603050405020304" pitchFamily="18" charset="0"/>
                <a:cs typeface="Times New Roman" panose="02020603050405020304" pitchFamily="18" charset="0"/>
              </a:rPr>
              <a:t>Used if only intend one use (or few)</a:t>
            </a:r>
          </a:p>
          <a:p>
            <a:pPr eaLnBrk="1" hangingPunct="1">
              <a:lnSpc>
                <a:spcPct val="90000"/>
              </a:lnSpc>
            </a:pPr>
            <a:r>
              <a:rPr lang="en-US" sz="2400" b="1" dirty="0">
                <a:ln w="22225">
                  <a:noFill/>
                  <a:prstDash val="solid"/>
                </a:ln>
                <a:solidFill>
                  <a:srgbClr val="FF0000"/>
                </a:solidFill>
                <a:latin typeface="Courier New" panose="02070309020205020404" pitchFamily="49" charset="0"/>
                <a:cs typeface="Courier New" panose="02070309020205020404" pitchFamily="49" charset="0"/>
              </a:rPr>
              <a:t>Move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moveRight</a:t>
            </a:r>
            <a:r>
              <a:rPr lang="en-US" sz="2400" dirty="0">
                <a:latin typeface="Courier New" panose="02070309020205020404" pitchFamily="49" charset="0"/>
                <a:cs typeface="Courier New" panose="02070309020205020404" pitchFamily="49"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Specifies that </a:t>
            </a:r>
            <a:r>
              <a:rPr lang="en-US" sz="2000" dirty="0" err="1">
                <a:latin typeface="Times New Roman" panose="02020603050405020304" pitchFamily="18" charset="0"/>
                <a:cs typeface="Times New Roman" panose="02020603050405020304" pitchFamily="18" charset="0"/>
              </a:rPr>
              <a:t>moveRight</a:t>
            </a:r>
            <a:r>
              <a:rPr lang="en-US" sz="2000" dirty="0">
                <a:latin typeface="Times New Roman" panose="02020603050405020304" pitchFamily="18" charset="0"/>
                <a:cs typeface="Times New Roman" panose="02020603050405020304" pitchFamily="18" charset="0"/>
              </a:rPr>
              <a:t>() comes from namespace </a:t>
            </a:r>
            <a:r>
              <a:rPr lang="en-US" sz="2000" dirty="0">
                <a:solidFill>
                  <a:srgbClr val="FF0000"/>
                </a:solidFill>
              </a:rPr>
              <a:t>Move</a:t>
            </a:r>
          </a:p>
          <a:p>
            <a:pPr eaLnBrk="1" hangingPunct="1">
              <a:lnSpc>
                <a:spcPct val="90000"/>
              </a:lnSpc>
            </a:pPr>
            <a:r>
              <a:rPr lang="en-US" sz="2400" dirty="0">
                <a:latin typeface="Times New Roman" panose="02020603050405020304" pitchFamily="18" charset="0"/>
                <a:cs typeface="Times New Roman" panose="02020603050405020304" pitchFamily="18" charset="0"/>
              </a:rPr>
              <a:t>Especially useful for parameters:</a:t>
            </a:r>
            <a:br>
              <a:rPr lang="en-US" sz="2400" dirty="0">
                <a:latin typeface="Times New Roman" panose="02020603050405020304" pitchFamily="18" charset="0"/>
                <a:cs typeface="Times New Roman" panose="02020603050405020304" pitchFamily="18" charset="0"/>
              </a:rPr>
            </a:b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getInput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istream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inputStream</a:t>
            </a:r>
            <a:r>
              <a:rPr lang="en-US" sz="2000" dirty="0">
                <a:latin typeface="Courier New" panose="02070309020205020404" pitchFamily="49" charset="0"/>
                <a:cs typeface="Courier New" panose="02070309020205020404" pitchFamily="49"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Parameter found in </a:t>
            </a:r>
            <a:r>
              <a:rPr lang="en-US" sz="2000" dirty="0" err="1">
                <a:latin typeface="Courier New" panose="02070309020205020404" pitchFamily="49" charset="0"/>
                <a:cs typeface="Courier New" panose="02070309020205020404" pitchFamily="49" charset="0"/>
              </a:rPr>
              <a:t>istream’s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 namespace</a:t>
            </a:r>
          </a:p>
          <a:p>
            <a:pPr lvl="1" eaLnBrk="1" hangingPunct="1">
              <a:lnSpc>
                <a:spcPct val="90000"/>
              </a:lnSpc>
            </a:pPr>
            <a:r>
              <a:rPr lang="en-US" sz="2000" dirty="0">
                <a:latin typeface="Times New Roman" panose="02020603050405020304" pitchFamily="18" charset="0"/>
                <a:cs typeface="Times New Roman" panose="02020603050405020304" pitchFamily="18" charset="0"/>
              </a:rPr>
              <a:t>Eliminates need for using directive or declaration</a:t>
            </a:r>
          </a:p>
        </p:txBody>
      </p:sp>
      <p:sp>
        <p:nvSpPr>
          <p:cNvPr id="2" name="投影片編號版面配置區 1">
            <a:extLst>
              <a:ext uri="{FF2B5EF4-FFF2-40B4-BE49-F238E27FC236}">
                <a16:creationId xmlns:a16="http://schemas.microsoft.com/office/drawing/2014/main" id="{EFD1A92D-DB1D-46F3-B332-8FE4E0F3D108}"/>
              </a:ext>
            </a:extLst>
          </p:cNvPr>
          <p:cNvSpPr>
            <a:spLocks noGrp="1"/>
          </p:cNvSpPr>
          <p:nvPr>
            <p:ph type="sldNum" sz="quarter" idx="12"/>
          </p:nvPr>
        </p:nvSpPr>
        <p:spPr/>
        <p:txBody>
          <a:bodyPr/>
          <a:lstStyle/>
          <a:p>
            <a:pPr>
              <a:defRPr/>
            </a:pPr>
            <a:fld id="{C733A387-0A6A-4CC0-BB14-A596A72F4F37}" type="slidenum">
              <a:rPr lang="en-US" smtClean="0"/>
              <a:pPr>
                <a:defRPr/>
              </a:pPr>
              <a:t>26</a:t>
            </a:fld>
            <a:endParaRPr lang="en-US" dirty="0"/>
          </a:p>
        </p:txBody>
      </p:sp>
    </p:spTree>
    <p:extLst>
      <p:ext uri="{BB962C8B-B14F-4D97-AF65-F5344CB8AC3E}">
        <p14:creationId xmlns:p14="http://schemas.microsoft.com/office/powerpoint/2010/main" val="4143247587"/>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066800" y="-10212"/>
            <a:ext cx="8077200" cy="1077012"/>
          </a:xfrm>
        </p:spPr>
        <p:txBody>
          <a:bodyPr/>
          <a:lstStyle/>
          <a:p>
            <a:pPr eaLnBrk="1" hangingPunct="1"/>
            <a:r>
              <a:rPr lang="en-US" dirty="0">
                <a:latin typeface="Times New Roman" panose="02020603050405020304" pitchFamily="18" charset="0"/>
                <a:cs typeface="Times New Roman" panose="02020603050405020304" pitchFamily="18" charset="0"/>
              </a:rPr>
              <a:t>Naming Namespaces</a:t>
            </a:r>
          </a:p>
        </p:txBody>
      </p:sp>
      <p:sp>
        <p:nvSpPr>
          <p:cNvPr id="63490" name="Rectangle 3"/>
          <p:cNvSpPr>
            <a:spLocks noGrp="1" noChangeArrowheads="1"/>
          </p:cNvSpPr>
          <p:nvPr>
            <p:ph idx="1"/>
          </p:nvPr>
        </p:nvSpPr>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Include unique string</a:t>
            </a:r>
          </a:p>
          <a:p>
            <a:pPr lvl="1" eaLnBrk="1" hangingPunct="1">
              <a:lnSpc>
                <a:spcPct val="90000"/>
              </a:lnSpc>
            </a:pPr>
            <a:r>
              <a:rPr lang="en-US" sz="2000" dirty="0">
                <a:latin typeface="Times New Roman" panose="02020603050405020304" pitchFamily="18" charset="0"/>
                <a:cs typeface="Times New Roman" panose="02020603050405020304" pitchFamily="18" charset="0"/>
              </a:rPr>
              <a:t>Like last name</a:t>
            </a:r>
          </a:p>
          <a:p>
            <a:pPr eaLnBrk="1" hangingPunct="1">
              <a:lnSpc>
                <a:spcPct val="90000"/>
              </a:lnSpc>
            </a:pPr>
            <a:r>
              <a:rPr lang="en-US" sz="2400" dirty="0">
                <a:latin typeface="Times New Roman" panose="02020603050405020304" pitchFamily="18" charset="0"/>
                <a:cs typeface="Times New Roman" panose="02020603050405020304" pitchFamily="18" charset="0"/>
              </a:rPr>
              <a:t>Reduces chance of other namespaces with same name</a:t>
            </a:r>
          </a:p>
          <a:p>
            <a:pPr eaLnBrk="1" hangingPunct="1">
              <a:lnSpc>
                <a:spcPct val="90000"/>
              </a:lnSpc>
            </a:pPr>
            <a:r>
              <a:rPr lang="en-US" sz="2400" dirty="0">
                <a:latin typeface="Times New Roman" panose="02020603050405020304" pitchFamily="18" charset="0"/>
                <a:cs typeface="Times New Roman" panose="02020603050405020304" pitchFamily="18" charset="0"/>
              </a:rPr>
              <a:t>Often multiple programmers write namespaces for same program</a:t>
            </a:r>
          </a:p>
          <a:p>
            <a:pPr lvl="1" eaLnBrk="1" hangingPunct="1">
              <a:lnSpc>
                <a:spcPct val="90000"/>
              </a:lnSpc>
            </a:pPr>
            <a:r>
              <a:rPr lang="en-US" sz="2000" dirty="0">
                <a:latin typeface="Times New Roman" panose="02020603050405020304" pitchFamily="18" charset="0"/>
                <a:cs typeface="Times New Roman" panose="02020603050405020304" pitchFamily="18" charset="0"/>
              </a:rPr>
              <a:t>Must have distinct names</a:t>
            </a:r>
          </a:p>
          <a:p>
            <a:pPr lvl="1" eaLnBrk="1" hangingPunct="1">
              <a:lnSpc>
                <a:spcPct val="90000"/>
              </a:lnSpc>
            </a:pPr>
            <a:r>
              <a:rPr lang="en-US" sz="2000" dirty="0">
                <a:latin typeface="Times New Roman" panose="02020603050405020304" pitchFamily="18" charset="0"/>
                <a:cs typeface="Times New Roman" panose="02020603050405020304" pitchFamily="18" charset="0"/>
              </a:rPr>
              <a:t>Without </a:t>
            </a:r>
            <a:r>
              <a:rPr lang="en-US" sz="2000" dirty="0">
                <a:latin typeface="Times New Roman" panose="02020603050405020304" pitchFamily="18" charset="0"/>
                <a:cs typeface="Times New Roman" panose="02020603050405020304" pitchFamily="18" charset="0"/>
                <a:sym typeface="Wingdings" pitchFamily="2" charset="2"/>
              </a:rPr>
              <a:t></a:t>
            </a:r>
            <a:r>
              <a:rPr lang="en-US" sz="2000" dirty="0">
                <a:latin typeface="Times New Roman" panose="02020603050405020304" pitchFamily="18" charset="0"/>
                <a:cs typeface="Times New Roman" panose="02020603050405020304" pitchFamily="18" charset="0"/>
              </a:rPr>
              <a:t> multiple definitions of same name in same scope</a:t>
            </a:r>
          </a:p>
          <a:p>
            <a:pPr lvl="2" eaLnBrk="1" hangingPunct="1">
              <a:lnSpc>
                <a:spcPct val="90000"/>
              </a:lnSpc>
            </a:pPr>
            <a:r>
              <a:rPr lang="en-US" sz="1800" dirty="0">
                <a:latin typeface="Times New Roman" panose="02020603050405020304" pitchFamily="18" charset="0"/>
                <a:cs typeface="Times New Roman" panose="02020603050405020304" pitchFamily="18" charset="0"/>
              </a:rPr>
              <a:t>Results in error</a:t>
            </a:r>
          </a:p>
        </p:txBody>
      </p:sp>
      <p:sp>
        <p:nvSpPr>
          <p:cNvPr id="2" name="投影片編號版面配置區 1">
            <a:extLst>
              <a:ext uri="{FF2B5EF4-FFF2-40B4-BE49-F238E27FC236}">
                <a16:creationId xmlns:a16="http://schemas.microsoft.com/office/drawing/2014/main" id="{B1DE7077-53A1-499B-8EFB-A9CA42574B2D}"/>
              </a:ext>
            </a:extLst>
          </p:cNvPr>
          <p:cNvSpPr>
            <a:spLocks noGrp="1"/>
          </p:cNvSpPr>
          <p:nvPr>
            <p:ph type="sldNum" sz="quarter" idx="12"/>
          </p:nvPr>
        </p:nvSpPr>
        <p:spPr/>
        <p:txBody>
          <a:bodyPr/>
          <a:lstStyle/>
          <a:p>
            <a:pPr>
              <a:defRPr/>
            </a:pPr>
            <a:fld id="{C733A387-0A6A-4CC0-BB14-A596A72F4F37}" type="slidenum">
              <a:rPr lang="en-US" smtClean="0"/>
              <a:pPr>
                <a:defRPr/>
              </a:pPr>
              <a:t>27</a:t>
            </a:fld>
            <a:endParaRPr lang="en-US" dirty="0"/>
          </a:p>
        </p:txBody>
      </p:sp>
    </p:spTree>
    <p:extLst>
      <p:ext uri="{BB962C8B-B14F-4D97-AF65-F5344CB8AC3E}">
        <p14:creationId xmlns:p14="http://schemas.microsoft.com/office/powerpoint/2010/main" val="69299835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FCE2FE-80C6-4C77-BC61-1DDCB6B738AB}"/>
              </a:ext>
            </a:extLst>
          </p:cNvPr>
          <p:cNvSpPr>
            <a:spLocks noGrp="1"/>
          </p:cNvSpPr>
          <p:nvPr>
            <p:ph type="title"/>
          </p:nvPr>
        </p:nvSpPr>
        <p:spPr>
          <a:xfrm>
            <a:off x="1066800" y="-22034"/>
            <a:ext cx="8077200" cy="1088834"/>
          </a:xfrm>
        </p:spPr>
        <p:txBody>
          <a:bodyPr/>
          <a:lstStyle/>
          <a:p>
            <a:r>
              <a:rPr lang="en-US" altLang="zh-TW" dirty="0">
                <a:ea typeface="標楷體" panose="03000509000000000000" pitchFamily="65" charset="-120"/>
              </a:rPr>
              <a:t>namespace:</a:t>
            </a:r>
            <a:r>
              <a:rPr lang="zh-TW" altLang="en-US" dirty="0">
                <a:ea typeface="標楷體" panose="03000509000000000000" pitchFamily="65" charset="-120"/>
              </a:rPr>
              <a:t>常用名稱</a:t>
            </a:r>
          </a:p>
        </p:txBody>
      </p:sp>
      <p:sp>
        <p:nvSpPr>
          <p:cNvPr id="3" name="投影片編號版面配置區 2">
            <a:extLst>
              <a:ext uri="{FF2B5EF4-FFF2-40B4-BE49-F238E27FC236}">
                <a16:creationId xmlns:a16="http://schemas.microsoft.com/office/drawing/2014/main" id="{08363F83-48EC-4A9F-82C1-C73B6878936D}"/>
              </a:ext>
            </a:extLst>
          </p:cNvPr>
          <p:cNvSpPr>
            <a:spLocks noGrp="1"/>
          </p:cNvSpPr>
          <p:nvPr>
            <p:ph type="sldNum" sz="quarter" idx="12"/>
          </p:nvPr>
        </p:nvSpPr>
        <p:spPr/>
        <p:txBody>
          <a:bodyPr/>
          <a:lstStyle/>
          <a:p>
            <a:pPr>
              <a:defRPr/>
            </a:pPr>
            <a:fld id="{C733A387-0A6A-4CC0-BB14-A596A72F4F37}" type="slidenum">
              <a:rPr lang="en-US" smtClean="0"/>
              <a:pPr>
                <a:defRPr/>
              </a:pPr>
              <a:t>28</a:t>
            </a:fld>
            <a:endParaRPr lang="en-US" dirty="0"/>
          </a:p>
        </p:txBody>
      </p:sp>
      <p:sp>
        <p:nvSpPr>
          <p:cNvPr id="4" name="內容版面配置區 2">
            <a:extLst>
              <a:ext uri="{FF2B5EF4-FFF2-40B4-BE49-F238E27FC236}">
                <a16:creationId xmlns:a16="http://schemas.microsoft.com/office/drawing/2014/main" id="{3FE19132-5F10-41B1-8E32-70598B26F3B8}"/>
              </a:ext>
            </a:extLst>
          </p:cNvPr>
          <p:cNvSpPr txBox="1">
            <a:spLocks/>
          </p:cNvSpPr>
          <p:nvPr/>
        </p:nvSpPr>
        <p:spPr>
          <a:xfrm>
            <a:off x="381000" y="1219200"/>
            <a:ext cx="8534400" cy="4876800"/>
          </a:xfrm>
          <a:prstGeom prst="rect">
            <a:avLst/>
          </a:prstGeom>
        </p:spPr>
        <p:txBody>
          <a:bodyPr>
            <a:normAutofit/>
          </a:bodyPr>
          <a:lstStyle>
            <a:lvl1pPr marL="342900" indent="-342900" algn="l" rtl="0" eaLnBrk="1" fontAlgn="base" hangingPunct="1">
              <a:spcBef>
                <a:spcPct val="20000"/>
              </a:spcBef>
              <a:spcAft>
                <a:spcPct val="0"/>
              </a:spcAft>
              <a:buChar char="•"/>
              <a:defRPr sz="28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har char="•"/>
              <a:defRPr sz="2600">
                <a:solidFill>
                  <a:schemeClr val="tx1"/>
                </a:solidFill>
                <a:latin typeface="Times New Roman" pitchFamily="18" charset="0"/>
                <a:cs typeface="Times New Roman" pitchFamily="18" charset="0"/>
              </a:defRPr>
            </a:lvl2pPr>
            <a:lvl3pPr marL="1143000" indent="-228600" algn="l" rtl="0" eaLnBrk="1" fontAlgn="base" hangingPunct="1">
              <a:spcBef>
                <a:spcPct val="20000"/>
              </a:spcBef>
              <a:spcAft>
                <a:spcPct val="0"/>
              </a:spcAft>
              <a:buChar char="•"/>
              <a:defRPr sz="2400">
                <a:solidFill>
                  <a:schemeClr val="tx1"/>
                </a:solidFill>
                <a:latin typeface="Times New Roman" pitchFamily="18" charset="0"/>
                <a:cs typeface="Times New Roman" pitchFamily="18" charset="0"/>
              </a:defRPr>
            </a:lvl3pPr>
            <a:lvl4pPr marL="1600200" indent="-228600" algn="l" rtl="0" eaLnBrk="1" fontAlgn="base" hangingPunct="1">
              <a:spcBef>
                <a:spcPct val="20000"/>
              </a:spcBef>
              <a:spcAft>
                <a:spcPct val="0"/>
              </a:spcAft>
              <a:buChar char="•"/>
              <a:defRPr sz="2200">
                <a:solidFill>
                  <a:schemeClr val="tx1"/>
                </a:solidFill>
                <a:latin typeface="Times New Roman" pitchFamily="18" charset="0"/>
                <a:cs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TW" altLang="en-US" sz="2400" kern="0" dirty="0">
                <a:solidFill>
                  <a:schemeClr val="tx2"/>
                </a:solidFill>
                <a:latin typeface="標楷體" panose="03000509000000000000" pitchFamily="65" charset="-120"/>
                <a:ea typeface="標楷體" panose="03000509000000000000" pitchFamily="65" charset="-120"/>
              </a:rPr>
              <a:t>遊戲中有許多常用的變數名稱可能會其他程式撞名</a:t>
            </a:r>
            <a:endParaRPr lang="en-US" altLang="zh-TW" sz="2400" kern="0" dirty="0">
              <a:solidFill>
                <a:schemeClr val="tx2"/>
              </a:solidFill>
              <a:latin typeface="標楷體" panose="03000509000000000000" pitchFamily="65" charset="-120"/>
              <a:ea typeface="標楷體" panose="03000509000000000000" pitchFamily="65" charset="-120"/>
            </a:endParaRPr>
          </a:p>
          <a:p>
            <a:pPr lvl="1"/>
            <a:r>
              <a:rPr lang="zh-TW" altLang="en-US" sz="2000" kern="0" dirty="0">
                <a:solidFill>
                  <a:schemeClr val="tx2"/>
                </a:solidFill>
                <a:latin typeface="標楷體" panose="03000509000000000000" pitchFamily="65" charset="-120"/>
                <a:ea typeface="標楷體" panose="03000509000000000000" pitchFamily="65" charset="-120"/>
              </a:rPr>
              <a:t>移動時的上下左右</a:t>
            </a:r>
            <a:endParaRPr lang="en-US" altLang="zh-TW" sz="2000" kern="0" dirty="0">
              <a:solidFill>
                <a:schemeClr val="tx2"/>
              </a:solidFill>
              <a:latin typeface="標楷體" panose="03000509000000000000" pitchFamily="65" charset="-120"/>
              <a:ea typeface="標楷體" panose="03000509000000000000" pitchFamily="65" charset="-120"/>
            </a:endParaRPr>
          </a:p>
          <a:p>
            <a:pPr lvl="2"/>
            <a:r>
              <a:rPr lang="en-US" altLang="zh-TW" sz="1800" kern="0" dirty="0">
                <a:solidFill>
                  <a:schemeClr val="tx2"/>
                </a:solidFill>
              </a:rPr>
              <a:t>UP</a:t>
            </a:r>
            <a:r>
              <a:rPr lang="zh-TW" altLang="en-US" sz="1800" kern="0" dirty="0">
                <a:solidFill>
                  <a:schemeClr val="tx2"/>
                </a:solidFill>
              </a:rPr>
              <a:t>、</a:t>
            </a:r>
            <a:r>
              <a:rPr lang="en-US" altLang="zh-TW" sz="1800" kern="0" dirty="0">
                <a:solidFill>
                  <a:schemeClr val="tx2"/>
                </a:solidFill>
              </a:rPr>
              <a:t>DOWN</a:t>
            </a:r>
            <a:r>
              <a:rPr lang="zh-TW" altLang="en-US" sz="1800" kern="0" dirty="0">
                <a:solidFill>
                  <a:schemeClr val="tx2"/>
                </a:solidFill>
              </a:rPr>
              <a:t>、</a:t>
            </a:r>
            <a:r>
              <a:rPr lang="en-US" altLang="zh-TW" sz="1800" kern="0" dirty="0">
                <a:solidFill>
                  <a:schemeClr val="tx2"/>
                </a:solidFill>
              </a:rPr>
              <a:t>LEFT</a:t>
            </a:r>
            <a:r>
              <a:rPr lang="zh-TW" altLang="en-US" sz="1800" kern="0" dirty="0">
                <a:solidFill>
                  <a:schemeClr val="tx2"/>
                </a:solidFill>
              </a:rPr>
              <a:t>、</a:t>
            </a:r>
            <a:r>
              <a:rPr lang="en-US" altLang="zh-TW" sz="1800" kern="0" dirty="0">
                <a:solidFill>
                  <a:schemeClr val="tx2"/>
                </a:solidFill>
              </a:rPr>
              <a:t>RIGHT</a:t>
            </a:r>
          </a:p>
          <a:p>
            <a:pPr lvl="1"/>
            <a:r>
              <a:rPr lang="zh-TW" altLang="en-US" sz="2000" kern="0" dirty="0">
                <a:solidFill>
                  <a:schemeClr val="tx2"/>
                </a:solidFill>
                <a:latin typeface="標楷體" panose="03000509000000000000" pitchFamily="65" charset="-120"/>
                <a:ea typeface="標楷體" panose="03000509000000000000" pitchFamily="65" charset="-120"/>
              </a:rPr>
              <a:t>迷宮版圖的符號名稱</a:t>
            </a:r>
            <a:endParaRPr lang="en-US" altLang="zh-TW" sz="2000" kern="0" dirty="0">
              <a:solidFill>
                <a:schemeClr val="tx2"/>
              </a:solidFill>
              <a:latin typeface="標楷體" panose="03000509000000000000" pitchFamily="65" charset="-120"/>
              <a:ea typeface="標楷體" panose="03000509000000000000" pitchFamily="65" charset="-120"/>
            </a:endParaRPr>
          </a:p>
          <a:p>
            <a:pPr lvl="2"/>
            <a:r>
              <a:rPr lang="en-US" altLang="zh-TW" sz="1800" kern="0" dirty="0">
                <a:solidFill>
                  <a:schemeClr val="tx2"/>
                </a:solidFill>
              </a:rPr>
              <a:t>Wall(</a:t>
            </a:r>
            <a:r>
              <a:rPr lang="zh-TW" altLang="en-US" sz="1800" kern="0" dirty="0">
                <a:solidFill>
                  <a:schemeClr val="tx2"/>
                </a:solidFill>
                <a:latin typeface="標楷體" panose="03000509000000000000" pitchFamily="65" charset="-120"/>
                <a:ea typeface="標楷體" panose="03000509000000000000" pitchFamily="65" charset="-120"/>
              </a:rPr>
              <a:t>牆</a:t>
            </a:r>
            <a:r>
              <a:rPr lang="en-US" altLang="zh-TW" sz="1800" kern="0" dirty="0">
                <a:solidFill>
                  <a:schemeClr val="tx2"/>
                </a:solidFill>
              </a:rPr>
              <a:t>)</a:t>
            </a:r>
            <a:r>
              <a:rPr lang="zh-TW" altLang="en-US" sz="1800" kern="0" dirty="0">
                <a:solidFill>
                  <a:schemeClr val="tx2"/>
                </a:solidFill>
              </a:rPr>
              <a:t>、</a:t>
            </a:r>
            <a:r>
              <a:rPr lang="en-US" altLang="zh-TW" sz="1800" kern="0" dirty="0">
                <a:solidFill>
                  <a:schemeClr val="tx2"/>
                </a:solidFill>
              </a:rPr>
              <a:t>floor(</a:t>
            </a:r>
            <a:r>
              <a:rPr lang="zh-TW" altLang="en-US" sz="1800" kern="0" dirty="0">
                <a:solidFill>
                  <a:schemeClr val="tx2"/>
                </a:solidFill>
                <a:latin typeface="標楷體" panose="03000509000000000000" pitchFamily="65" charset="-120"/>
                <a:ea typeface="標楷體" panose="03000509000000000000" pitchFamily="65" charset="-120"/>
              </a:rPr>
              <a:t>地板</a:t>
            </a:r>
            <a:r>
              <a:rPr lang="en-US" altLang="zh-TW" sz="1800" kern="0" dirty="0">
                <a:solidFill>
                  <a:schemeClr val="tx2"/>
                </a:solidFill>
              </a:rPr>
              <a:t>)</a:t>
            </a:r>
          </a:p>
          <a:p>
            <a:r>
              <a:rPr lang="zh-TW" altLang="en-US" sz="2400" kern="0" dirty="0">
                <a:solidFill>
                  <a:schemeClr val="tx2"/>
                </a:solidFill>
                <a:latin typeface="標楷體" panose="03000509000000000000" pitchFamily="65" charset="-120"/>
                <a:ea typeface="標楷體" panose="03000509000000000000" pitchFamily="65" charset="-120"/>
              </a:rPr>
              <a:t>使用</a:t>
            </a:r>
            <a:r>
              <a:rPr lang="en-US" altLang="zh-TW" sz="2400" kern="0" dirty="0">
                <a:solidFill>
                  <a:schemeClr val="tx2"/>
                </a:solidFill>
              </a:rPr>
              <a:t>namespace</a:t>
            </a:r>
            <a:r>
              <a:rPr lang="zh-TW" altLang="en-US" sz="2400" kern="0" dirty="0">
                <a:solidFill>
                  <a:schemeClr val="tx2"/>
                </a:solidFill>
                <a:latin typeface="標楷體" panose="03000509000000000000" pitchFamily="65" charset="-120"/>
                <a:ea typeface="標楷體" panose="03000509000000000000" pitchFamily="65" charset="-120"/>
              </a:rPr>
              <a:t>區隔不同</a:t>
            </a:r>
            <a:r>
              <a:rPr lang="en-US" altLang="zh-TW" sz="2400" kern="0" dirty="0">
                <a:solidFill>
                  <a:schemeClr val="tx2"/>
                </a:solidFill>
              </a:rPr>
              <a:t>scope</a:t>
            </a:r>
            <a:r>
              <a:rPr lang="zh-TW" altLang="en-US" sz="2400" kern="0" dirty="0">
                <a:solidFill>
                  <a:schemeClr val="tx2"/>
                </a:solidFill>
                <a:latin typeface="標楷體" panose="03000509000000000000" pitchFamily="65" charset="-120"/>
                <a:ea typeface="標楷體" panose="03000509000000000000" pitchFamily="65" charset="-120"/>
              </a:rPr>
              <a:t>的變數</a:t>
            </a:r>
          </a:p>
        </p:txBody>
      </p:sp>
      <p:pic>
        <p:nvPicPr>
          <p:cNvPr id="6" name="圖片 5">
            <a:extLst>
              <a:ext uri="{FF2B5EF4-FFF2-40B4-BE49-F238E27FC236}">
                <a16:creationId xmlns:a16="http://schemas.microsoft.com/office/drawing/2014/main" id="{0F35AAE0-7A38-4ED8-8F25-D1669A77712B}"/>
              </a:ext>
            </a:extLst>
          </p:cNvPr>
          <p:cNvPicPr>
            <a:picLocks noChangeAspect="1"/>
          </p:cNvPicPr>
          <p:nvPr/>
        </p:nvPicPr>
        <p:blipFill>
          <a:blip r:embed="rId2"/>
          <a:stretch>
            <a:fillRect/>
          </a:stretch>
        </p:blipFill>
        <p:spPr>
          <a:xfrm>
            <a:off x="1420342" y="4285785"/>
            <a:ext cx="1115227" cy="1134973"/>
          </a:xfrm>
          <a:prstGeom prst="rect">
            <a:avLst/>
          </a:prstGeom>
        </p:spPr>
      </p:pic>
      <p:sp>
        <p:nvSpPr>
          <p:cNvPr id="7" name="箭號: 向右 6">
            <a:extLst>
              <a:ext uri="{FF2B5EF4-FFF2-40B4-BE49-F238E27FC236}">
                <a16:creationId xmlns:a16="http://schemas.microsoft.com/office/drawing/2014/main" id="{D470FBBB-0AD0-454F-BE13-636FCD3A3843}"/>
              </a:ext>
            </a:extLst>
          </p:cNvPr>
          <p:cNvSpPr/>
          <p:nvPr/>
        </p:nvSpPr>
        <p:spPr bwMode="auto">
          <a:xfrm>
            <a:off x="2657358" y="4625812"/>
            <a:ext cx="685800" cy="5334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ndParaRPr>
          </a:p>
        </p:txBody>
      </p:sp>
      <p:sp>
        <p:nvSpPr>
          <p:cNvPr id="8" name="箭號: 向右 7">
            <a:extLst>
              <a:ext uri="{FF2B5EF4-FFF2-40B4-BE49-F238E27FC236}">
                <a16:creationId xmlns:a16="http://schemas.microsoft.com/office/drawing/2014/main" id="{ADF6C519-4AD9-4447-8A10-8BE84FF0D12F}"/>
              </a:ext>
            </a:extLst>
          </p:cNvPr>
          <p:cNvSpPr/>
          <p:nvPr/>
        </p:nvSpPr>
        <p:spPr bwMode="auto">
          <a:xfrm rot="5400000">
            <a:off x="1660677" y="5546298"/>
            <a:ext cx="685800" cy="5334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ndParaRPr>
          </a:p>
        </p:txBody>
      </p:sp>
      <p:sp>
        <p:nvSpPr>
          <p:cNvPr id="9" name="箭號: 向右 8">
            <a:extLst>
              <a:ext uri="{FF2B5EF4-FFF2-40B4-BE49-F238E27FC236}">
                <a16:creationId xmlns:a16="http://schemas.microsoft.com/office/drawing/2014/main" id="{25645DC7-9494-417A-BB01-EBCA367A999D}"/>
              </a:ext>
            </a:extLst>
          </p:cNvPr>
          <p:cNvSpPr/>
          <p:nvPr/>
        </p:nvSpPr>
        <p:spPr bwMode="auto">
          <a:xfrm rot="10800000">
            <a:off x="612753" y="4651059"/>
            <a:ext cx="685800" cy="5334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ndParaRPr>
          </a:p>
        </p:txBody>
      </p:sp>
      <p:sp>
        <p:nvSpPr>
          <p:cNvPr id="10" name="箭號: 向右 9">
            <a:extLst>
              <a:ext uri="{FF2B5EF4-FFF2-40B4-BE49-F238E27FC236}">
                <a16:creationId xmlns:a16="http://schemas.microsoft.com/office/drawing/2014/main" id="{E09C3EDB-F2F7-485E-B847-9D29D9E37EED}"/>
              </a:ext>
            </a:extLst>
          </p:cNvPr>
          <p:cNvSpPr/>
          <p:nvPr/>
        </p:nvSpPr>
        <p:spPr bwMode="auto">
          <a:xfrm rot="16200000">
            <a:off x="1635055" y="3599985"/>
            <a:ext cx="685800" cy="5334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ndParaRPr>
          </a:p>
        </p:txBody>
      </p:sp>
      <p:pic>
        <p:nvPicPr>
          <p:cNvPr id="11" name="圖片 10">
            <a:extLst>
              <a:ext uri="{FF2B5EF4-FFF2-40B4-BE49-F238E27FC236}">
                <a16:creationId xmlns:a16="http://schemas.microsoft.com/office/drawing/2014/main" id="{D695A5B4-5EC5-422F-AE42-B692DEAFA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392" y="3518631"/>
            <a:ext cx="4743857" cy="2798255"/>
          </a:xfrm>
          <a:prstGeom prst="rect">
            <a:avLst/>
          </a:prstGeom>
        </p:spPr>
      </p:pic>
    </p:spTree>
    <p:extLst>
      <p:ext uri="{BB962C8B-B14F-4D97-AF65-F5344CB8AC3E}">
        <p14:creationId xmlns:p14="http://schemas.microsoft.com/office/powerpoint/2010/main" val="1439605992"/>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16E5EC-8717-4B98-BD8A-7B0BADE48DAF}"/>
              </a:ext>
            </a:extLst>
          </p:cNvPr>
          <p:cNvSpPr>
            <a:spLocks noGrp="1"/>
          </p:cNvSpPr>
          <p:nvPr>
            <p:ph type="title"/>
          </p:nvPr>
        </p:nvSpPr>
        <p:spPr>
          <a:xfrm>
            <a:off x="1066800" y="0"/>
            <a:ext cx="8077200" cy="1066800"/>
          </a:xfrm>
        </p:spPr>
        <p:txBody>
          <a:bodyPr/>
          <a:lstStyle/>
          <a:p>
            <a:r>
              <a:rPr lang="en-US" altLang="zh-TW" dirty="0">
                <a:ea typeface="標楷體" panose="03000509000000000000" pitchFamily="65" charset="-120"/>
              </a:rPr>
              <a:t>namespace:</a:t>
            </a:r>
            <a:r>
              <a:rPr lang="zh-TW" altLang="en-US" dirty="0">
                <a:ea typeface="標楷體" panose="03000509000000000000" pitchFamily="65" charset="-120"/>
              </a:rPr>
              <a:t>常用名稱</a:t>
            </a:r>
            <a:endParaRPr lang="zh-TW" altLang="en-US" dirty="0"/>
          </a:p>
        </p:txBody>
      </p:sp>
      <p:sp>
        <p:nvSpPr>
          <p:cNvPr id="3" name="投影片編號版面配置區 2">
            <a:extLst>
              <a:ext uri="{FF2B5EF4-FFF2-40B4-BE49-F238E27FC236}">
                <a16:creationId xmlns:a16="http://schemas.microsoft.com/office/drawing/2014/main" id="{DAB25187-86DB-4029-BC66-CD05A6E7F458}"/>
              </a:ext>
            </a:extLst>
          </p:cNvPr>
          <p:cNvSpPr>
            <a:spLocks noGrp="1"/>
          </p:cNvSpPr>
          <p:nvPr>
            <p:ph type="sldNum" sz="quarter" idx="12"/>
          </p:nvPr>
        </p:nvSpPr>
        <p:spPr/>
        <p:txBody>
          <a:bodyPr/>
          <a:lstStyle/>
          <a:p>
            <a:pPr>
              <a:defRPr/>
            </a:pPr>
            <a:fld id="{C733A387-0A6A-4CC0-BB14-A596A72F4F37}" type="slidenum">
              <a:rPr lang="en-US" smtClean="0"/>
              <a:pPr>
                <a:defRPr/>
              </a:pPr>
              <a:t>29</a:t>
            </a:fld>
            <a:endParaRPr lang="en-US" dirty="0"/>
          </a:p>
        </p:txBody>
      </p:sp>
      <p:pic>
        <p:nvPicPr>
          <p:cNvPr id="16" name="圖片 15">
            <a:extLst>
              <a:ext uri="{FF2B5EF4-FFF2-40B4-BE49-F238E27FC236}">
                <a16:creationId xmlns:a16="http://schemas.microsoft.com/office/drawing/2014/main" id="{0ACF7709-9D9C-411B-87D7-54FF25AA7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55" y="1057620"/>
            <a:ext cx="4309203" cy="1456980"/>
          </a:xfrm>
          <a:prstGeom prst="rect">
            <a:avLst/>
          </a:prstGeom>
        </p:spPr>
      </p:pic>
      <p:sp>
        <p:nvSpPr>
          <p:cNvPr id="11" name="文字方塊 10">
            <a:extLst>
              <a:ext uri="{FF2B5EF4-FFF2-40B4-BE49-F238E27FC236}">
                <a16:creationId xmlns:a16="http://schemas.microsoft.com/office/drawing/2014/main" id="{0F6CBA6A-DEE2-426A-94E9-18240AF8DBF3}"/>
              </a:ext>
            </a:extLst>
          </p:cNvPr>
          <p:cNvSpPr txBox="1"/>
          <p:nvPr/>
        </p:nvSpPr>
        <p:spPr>
          <a:xfrm>
            <a:off x="3444675" y="1096222"/>
            <a:ext cx="1937462" cy="369332"/>
          </a:xfrm>
          <a:prstGeom prst="rect">
            <a:avLst/>
          </a:prstGeom>
          <a:solidFill>
            <a:schemeClr val="bg1"/>
          </a:solidFill>
          <a:ln w="12700">
            <a:solidFill>
              <a:schemeClr val="tx1"/>
            </a:solidFill>
          </a:ln>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namespace ICON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4" name="圖片 13">
            <a:extLst>
              <a:ext uri="{FF2B5EF4-FFF2-40B4-BE49-F238E27FC236}">
                <a16:creationId xmlns:a16="http://schemas.microsoft.com/office/drawing/2014/main" id="{9264B5CF-1033-41E5-B930-568AE3AC4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173258"/>
            <a:ext cx="6449325" cy="3753374"/>
          </a:xfrm>
          <a:prstGeom prst="rect">
            <a:avLst/>
          </a:prstGeom>
        </p:spPr>
      </p:pic>
      <p:sp>
        <p:nvSpPr>
          <p:cNvPr id="6" name="文字方塊 5">
            <a:extLst>
              <a:ext uri="{FF2B5EF4-FFF2-40B4-BE49-F238E27FC236}">
                <a16:creationId xmlns:a16="http://schemas.microsoft.com/office/drawing/2014/main" id="{CA0E3932-A02F-47CF-8F19-186B97D495AB}"/>
              </a:ext>
            </a:extLst>
          </p:cNvPr>
          <p:cNvSpPr txBox="1"/>
          <p:nvPr/>
        </p:nvSpPr>
        <p:spPr>
          <a:xfrm>
            <a:off x="5928137" y="3865279"/>
            <a:ext cx="2355749" cy="369332"/>
          </a:xfrm>
          <a:prstGeom prst="rect">
            <a:avLst/>
          </a:prstGeom>
          <a:solidFill>
            <a:schemeClr val="bg1"/>
          </a:solidFill>
          <a:ln w="12700">
            <a:solidFill>
              <a:schemeClr val="tx1"/>
            </a:solidFill>
          </a:ln>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ICON::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取得變數</a:t>
            </a:r>
          </a:p>
        </p:txBody>
      </p:sp>
      <p:sp>
        <p:nvSpPr>
          <p:cNvPr id="8" name="矩形 7">
            <a:extLst>
              <a:ext uri="{FF2B5EF4-FFF2-40B4-BE49-F238E27FC236}">
                <a16:creationId xmlns:a16="http://schemas.microsoft.com/office/drawing/2014/main" id="{17DD491B-C9A2-48A4-8BE5-BFE684FF4D70}"/>
              </a:ext>
            </a:extLst>
          </p:cNvPr>
          <p:cNvSpPr/>
          <p:nvPr/>
        </p:nvSpPr>
        <p:spPr bwMode="auto">
          <a:xfrm>
            <a:off x="3733800" y="4004563"/>
            <a:ext cx="2047699" cy="348402"/>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ndParaRPr>
          </a:p>
        </p:txBody>
      </p:sp>
      <p:sp>
        <p:nvSpPr>
          <p:cNvPr id="7" name="文字方塊 6">
            <a:extLst>
              <a:ext uri="{FF2B5EF4-FFF2-40B4-BE49-F238E27FC236}">
                <a16:creationId xmlns:a16="http://schemas.microsoft.com/office/drawing/2014/main" id="{55A395FD-CF1A-4D74-9021-63A5E8F819B9}"/>
              </a:ext>
            </a:extLst>
          </p:cNvPr>
          <p:cNvSpPr txBox="1"/>
          <p:nvPr/>
        </p:nvSpPr>
        <p:spPr>
          <a:xfrm>
            <a:off x="5360872" y="5285659"/>
            <a:ext cx="3277518" cy="646331"/>
          </a:xfrm>
          <a:prstGeom prst="rect">
            <a:avLst/>
          </a:prstGeom>
          <a:solidFill>
            <a:schemeClr val="bg1"/>
          </a:solidFill>
          <a:ln w="12700">
            <a:solidFill>
              <a:schemeClr val="tx1"/>
            </a:solidFill>
          </a:ln>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namespace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可避免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floor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 取下限整數的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floor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搞混</a:t>
            </a:r>
          </a:p>
        </p:txBody>
      </p:sp>
    </p:spTree>
    <p:extLst>
      <p:ext uri="{BB962C8B-B14F-4D97-AF65-F5344CB8AC3E}">
        <p14:creationId xmlns:p14="http://schemas.microsoft.com/office/powerpoint/2010/main" val="330370480"/>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B546DF-04CF-4818-90EA-DB55319854ED}"/>
              </a:ext>
            </a:extLst>
          </p:cNvPr>
          <p:cNvSpPr>
            <a:spLocks noGrp="1"/>
          </p:cNvSpPr>
          <p:nvPr>
            <p:ph type="title"/>
          </p:nvPr>
        </p:nvSpPr>
        <p:spPr>
          <a:xfrm>
            <a:off x="1066800" y="0"/>
            <a:ext cx="8077200" cy="1066800"/>
          </a:xfrm>
        </p:spPr>
        <p:txBody>
          <a:bodyPr/>
          <a:lstStyle/>
          <a:p>
            <a:r>
              <a:rPr lang="zh-TW" altLang="en-US" dirty="0">
                <a:latin typeface="標楷體" panose="03000509000000000000" pitchFamily="65" charset="-120"/>
                <a:ea typeface="標楷體" panose="03000509000000000000" pitchFamily="65" charset="-120"/>
              </a:rPr>
              <a:t>想一想</a:t>
            </a:r>
          </a:p>
        </p:txBody>
      </p:sp>
      <p:sp>
        <p:nvSpPr>
          <p:cNvPr id="3" name="內容版面配置區 2">
            <a:extLst>
              <a:ext uri="{FF2B5EF4-FFF2-40B4-BE49-F238E27FC236}">
                <a16:creationId xmlns:a16="http://schemas.microsoft.com/office/drawing/2014/main" id="{288753A9-21A9-4507-9866-59DAA8889DDE}"/>
              </a:ext>
            </a:extLst>
          </p:cNvPr>
          <p:cNvSpPr>
            <a:spLocks noGrp="1"/>
          </p:cNvSpPr>
          <p:nvPr>
            <p:ph idx="1"/>
          </p:nvPr>
        </p:nvSpPr>
        <p:spPr/>
        <p:txBody>
          <a:bodyPr/>
          <a:lstStyle/>
          <a:p>
            <a:r>
              <a:rPr lang="zh-TW" altLang="en-US" sz="2400" dirty="0">
                <a:ea typeface="標楷體" panose="03000509000000000000" pitchFamily="65" charset="-120"/>
              </a:rPr>
              <a:t>遊戲中會不會有遊戲元素需要知道彼此？</a:t>
            </a:r>
            <a:endParaRPr lang="en-US" altLang="zh-TW" sz="2400" dirty="0">
              <a:ea typeface="標楷體" panose="03000509000000000000" pitchFamily="65" charset="-120"/>
            </a:endParaRPr>
          </a:p>
          <a:p>
            <a:r>
              <a:rPr lang="zh-TW" altLang="en-US" sz="2400" dirty="0">
                <a:ea typeface="標楷體" panose="03000509000000000000" pitchFamily="65" charset="-120"/>
              </a:rPr>
              <a:t>程式架構要如何設計才能避免發生重複定義類別或是令程式容易維護？</a:t>
            </a:r>
            <a:endParaRPr lang="en-US" altLang="zh-TW" sz="2400" dirty="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09BAC22D-8ECB-46C5-B4E4-7F6C3FF2D69F}"/>
              </a:ext>
            </a:extLst>
          </p:cNvPr>
          <p:cNvSpPr>
            <a:spLocks noGrp="1"/>
          </p:cNvSpPr>
          <p:nvPr>
            <p:ph type="sldNum" sz="quarter" idx="12"/>
          </p:nvPr>
        </p:nvSpPr>
        <p:spPr/>
        <p:txBody>
          <a:bodyPr/>
          <a:lstStyle/>
          <a:p>
            <a:pPr>
              <a:defRPr/>
            </a:pPr>
            <a:fld id="{C733A387-0A6A-4CC0-BB14-A596A72F4F37}" type="slidenum">
              <a:rPr lang="en-US" smtClean="0"/>
              <a:pPr>
                <a:defRPr/>
              </a:pPr>
              <a:t>3</a:t>
            </a:fld>
            <a:endParaRPr lang="en-US" dirty="0"/>
          </a:p>
        </p:txBody>
      </p:sp>
    </p:spTree>
    <p:extLst>
      <p:ext uri="{BB962C8B-B14F-4D97-AF65-F5344CB8AC3E}">
        <p14:creationId xmlns:p14="http://schemas.microsoft.com/office/powerpoint/2010/main" val="2108216498"/>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1823C8-E428-4303-ABBD-4D2B44F089DE}"/>
              </a:ext>
            </a:extLst>
          </p:cNvPr>
          <p:cNvSpPr>
            <a:spLocks noGrp="1"/>
          </p:cNvSpPr>
          <p:nvPr>
            <p:ph type="title"/>
          </p:nvPr>
        </p:nvSpPr>
        <p:spPr>
          <a:xfrm>
            <a:off x="725730" y="-33083"/>
            <a:ext cx="8077200" cy="1090597"/>
          </a:xfrm>
        </p:spPr>
        <p:txBody>
          <a:bodyPr/>
          <a:lstStyle/>
          <a:p>
            <a:r>
              <a:rPr lang="en-US" altLang="zh-TW" dirty="0">
                <a:ea typeface="標楷體" panose="03000509000000000000" pitchFamily="65" charset="-120"/>
              </a:rPr>
              <a:t>namespace:</a:t>
            </a:r>
            <a:r>
              <a:rPr lang="zh-TW" altLang="en-US" dirty="0">
                <a:ea typeface="標楷體" panose="03000509000000000000" pitchFamily="65" charset="-120"/>
              </a:rPr>
              <a:t>常用名稱</a:t>
            </a:r>
            <a:endParaRPr lang="zh-TW" altLang="en-US" dirty="0"/>
          </a:p>
        </p:txBody>
      </p:sp>
      <p:sp>
        <p:nvSpPr>
          <p:cNvPr id="3" name="投影片編號版面配置區 2">
            <a:extLst>
              <a:ext uri="{FF2B5EF4-FFF2-40B4-BE49-F238E27FC236}">
                <a16:creationId xmlns:a16="http://schemas.microsoft.com/office/drawing/2014/main" id="{47C22944-857E-4E9A-9AC0-5F07C84F5763}"/>
              </a:ext>
            </a:extLst>
          </p:cNvPr>
          <p:cNvSpPr>
            <a:spLocks noGrp="1"/>
          </p:cNvSpPr>
          <p:nvPr>
            <p:ph type="sldNum" sz="quarter" idx="12"/>
          </p:nvPr>
        </p:nvSpPr>
        <p:spPr/>
        <p:txBody>
          <a:bodyPr/>
          <a:lstStyle/>
          <a:p>
            <a:pPr>
              <a:defRPr/>
            </a:pPr>
            <a:fld id="{C733A387-0A6A-4CC0-BB14-A596A72F4F37}" type="slidenum">
              <a:rPr lang="en-US" smtClean="0"/>
              <a:pPr>
                <a:defRPr/>
              </a:pPr>
              <a:t>30</a:t>
            </a:fld>
            <a:endParaRPr lang="en-US" dirty="0"/>
          </a:p>
        </p:txBody>
      </p:sp>
      <p:pic>
        <p:nvPicPr>
          <p:cNvPr id="15" name="圖片 14">
            <a:extLst>
              <a:ext uri="{FF2B5EF4-FFF2-40B4-BE49-F238E27FC236}">
                <a16:creationId xmlns:a16="http://schemas.microsoft.com/office/drawing/2014/main" id="{1FC20F5F-88DF-4285-BF3E-E98CF34AC515}"/>
              </a:ext>
            </a:extLst>
          </p:cNvPr>
          <p:cNvPicPr>
            <a:picLocks noChangeAspect="1"/>
          </p:cNvPicPr>
          <p:nvPr/>
        </p:nvPicPr>
        <p:blipFill rotWithShape="1">
          <a:blip r:embed="rId2">
            <a:extLst>
              <a:ext uri="{28A0092B-C50C-407E-A947-70E740481C1C}">
                <a14:useLocalDpi xmlns:a14="http://schemas.microsoft.com/office/drawing/2010/main" val="0"/>
              </a:ext>
            </a:extLst>
          </a:blip>
          <a:srcRect r="11512"/>
          <a:stretch/>
        </p:blipFill>
        <p:spPr>
          <a:xfrm>
            <a:off x="3279200" y="951976"/>
            <a:ext cx="5831130" cy="5216964"/>
          </a:xfrm>
          <a:prstGeom prst="rect">
            <a:avLst/>
          </a:prstGeom>
        </p:spPr>
      </p:pic>
      <p:sp>
        <p:nvSpPr>
          <p:cNvPr id="9" name="文字方塊 8">
            <a:extLst>
              <a:ext uri="{FF2B5EF4-FFF2-40B4-BE49-F238E27FC236}">
                <a16:creationId xmlns:a16="http://schemas.microsoft.com/office/drawing/2014/main" id="{0BC22239-10EF-4865-9DC6-DD555BEF62CF}"/>
              </a:ext>
            </a:extLst>
          </p:cNvPr>
          <p:cNvSpPr txBox="1"/>
          <p:nvPr/>
        </p:nvSpPr>
        <p:spPr>
          <a:xfrm>
            <a:off x="2040623" y="5181357"/>
            <a:ext cx="2743200" cy="923330"/>
          </a:xfrm>
          <a:prstGeom prst="rect">
            <a:avLst/>
          </a:prstGeom>
          <a:solidFill>
            <a:schemeClr val="bg1"/>
          </a:solidFill>
          <a:ln w="12700">
            <a:solidFill>
              <a:schemeClr val="tx1"/>
            </a:solidFill>
          </a:ln>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預先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using DIRECTION namespace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，可以省去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DIRECTION::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的部分</a:t>
            </a:r>
          </a:p>
        </p:txBody>
      </p:sp>
      <p:pic>
        <p:nvPicPr>
          <p:cNvPr id="11" name="圖片 10">
            <a:extLst>
              <a:ext uri="{FF2B5EF4-FFF2-40B4-BE49-F238E27FC236}">
                <a16:creationId xmlns:a16="http://schemas.microsoft.com/office/drawing/2014/main" id="{DC9F19A0-DCAF-48E0-9D44-45A5AE0FB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9" y="914400"/>
            <a:ext cx="4399066" cy="1676400"/>
          </a:xfrm>
          <a:prstGeom prst="rect">
            <a:avLst/>
          </a:prstGeom>
        </p:spPr>
      </p:pic>
      <p:pic>
        <p:nvPicPr>
          <p:cNvPr id="13" name="圖片 12">
            <a:extLst>
              <a:ext uri="{FF2B5EF4-FFF2-40B4-BE49-F238E27FC236}">
                <a16:creationId xmlns:a16="http://schemas.microsoft.com/office/drawing/2014/main" id="{4EC73331-4736-4737-9F97-A34BE9216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85" y="4244365"/>
            <a:ext cx="4029960" cy="737688"/>
          </a:xfrm>
          <a:prstGeom prst="rect">
            <a:avLst/>
          </a:prstGeom>
        </p:spPr>
      </p:pic>
      <p:sp>
        <p:nvSpPr>
          <p:cNvPr id="7" name="文字方塊 6">
            <a:extLst>
              <a:ext uri="{FF2B5EF4-FFF2-40B4-BE49-F238E27FC236}">
                <a16:creationId xmlns:a16="http://schemas.microsoft.com/office/drawing/2014/main" id="{8A3FA67B-F9A3-4619-AEA1-7E165E4BF7B8}"/>
              </a:ext>
            </a:extLst>
          </p:cNvPr>
          <p:cNvSpPr txBox="1"/>
          <p:nvPr/>
        </p:nvSpPr>
        <p:spPr>
          <a:xfrm>
            <a:off x="76200" y="747571"/>
            <a:ext cx="2514600" cy="369332"/>
          </a:xfrm>
          <a:prstGeom prst="rect">
            <a:avLst/>
          </a:prstGeom>
          <a:solidFill>
            <a:schemeClr val="bg1"/>
          </a:solidFill>
          <a:ln w="12700">
            <a:solidFill>
              <a:schemeClr val="tx1"/>
            </a:solidFill>
          </a:ln>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namespace DIRECTION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BE640183-17B2-4753-A610-6942442FC06E}"/>
              </a:ext>
            </a:extLst>
          </p:cNvPr>
          <p:cNvSpPr txBox="1"/>
          <p:nvPr/>
        </p:nvSpPr>
        <p:spPr>
          <a:xfrm>
            <a:off x="76200" y="3787986"/>
            <a:ext cx="3351131" cy="646331"/>
          </a:xfrm>
          <a:prstGeom prst="rect">
            <a:avLst/>
          </a:prstGeom>
          <a:solidFill>
            <a:schemeClr val="bg1"/>
          </a:solidFill>
          <a:ln w="12700">
            <a:solidFill>
              <a:schemeClr val="tx1"/>
            </a:solidFill>
          </a:ln>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在沒有變數名稱重複的情況下，可先將</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namespace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納入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scope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中</a:t>
            </a:r>
          </a:p>
        </p:txBody>
      </p:sp>
      <p:cxnSp>
        <p:nvCxnSpPr>
          <p:cNvPr id="18" name="直線單箭頭接點 17">
            <a:extLst>
              <a:ext uri="{FF2B5EF4-FFF2-40B4-BE49-F238E27FC236}">
                <a16:creationId xmlns:a16="http://schemas.microsoft.com/office/drawing/2014/main" id="{5FDB8D3D-D3FD-47E3-8858-3EA217B36267}"/>
              </a:ext>
            </a:extLst>
          </p:cNvPr>
          <p:cNvCxnSpPr/>
          <p:nvPr/>
        </p:nvCxnSpPr>
        <p:spPr bwMode="auto">
          <a:xfrm flipV="1">
            <a:off x="4783823" y="4982053"/>
            <a:ext cx="752509" cy="660969"/>
          </a:xfrm>
          <a:prstGeom prst="straightConnector1">
            <a:avLst/>
          </a:prstGeom>
          <a:solidFill>
            <a:schemeClr val="accent1"/>
          </a:solidFill>
          <a:ln w="9525"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10224849"/>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6800" y="0"/>
            <a:ext cx="8077200" cy="1066800"/>
          </a:xfrm>
        </p:spPr>
        <p:txBody>
          <a:bodyPr/>
          <a:lstStyle/>
          <a:p>
            <a:r>
              <a:rPr lang="en-US" altLang="zh-TW" dirty="0">
                <a:latin typeface="Times New Roman" panose="02020603050405020304" pitchFamily="18" charset="0"/>
                <a:cs typeface="Times New Roman" panose="02020603050405020304" pitchFamily="18" charset="0"/>
              </a:rPr>
              <a:t>namespace { declarations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400" dirty="0">
                <a:latin typeface="Times New Roman" panose="02020603050405020304" pitchFamily="18" charset="0"/>
                <a:cs typeface="Times New Roman" panose="02020603050405020304" pitchFamily="18" charset="0"/>
              </a:rPr>
              <a:t>Called anonymous or </a:t>
            </a:r>
            <a:r>
              <a:rPr lang="en-US" altLang="zh-TW" sz="2400" dirty="0">
                <a:effectLst>
                  <a:glow rad="139700">
                    <a:schemeClr val="accent3">
                      <a:satMod val="175000"/>
                      <a:alpha val="40000"/>
                    </a:schemeClr>
                  </a:glow>
                </a:effectLst>
                <a:latin typeface="Times New Roman" panose="02020603050405020304" pitchFamily="18" charset="0"/>
                <a:cs typeface="Times New Roman" panose="02020603050405020304" pitchFamily="18" charset="0"/>
              </a:rPr>
              <a:t>unnamed namespaces</a:t>
            </a:r>
          </a:p>
          <a:p>
            <a:pPr lvl="1"/>
            <a:r>
              <a:rPr lang="en-US" altLang="zh-TW" sz="2000" dirty="0">
                <a:latin typeface="Times New Roman" panose="02020603050405020304" pitchFamily="18" charset="0"/>
                <a:cs typeface="Times New Roman" panose="02020603050405020304" pitchFamily="18" charset="0"/>
              </a:rPr>
              <a:t>Create an explicit namespace but </a:t>
            </a:r>
            <a:r>
              <a:rPr lang="en-US" altLang="zh-TW"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a:t>
            </a:r>
            <a:r>
              <a:rPr lang="en-US" altLang="zh-TW" sz="2000" dirty="0">
                <a:latin typeface="Times New Roman" panose="02020603050405020304" pitchFamily="18" charset="0"/>
                <a:cs typeface="Times New Roman" panose="02020603050405020304" pitchFamily="18" charset="0"/>
              </a:rPr>
              <a:t> give it a name</a:t>
            </a:r>
          </a:p>
          <a:p>
            <a:pPr marL="514350" indent="-514350">
              <a:spcBef>
                <a:spcPts val="0"/>
              </a:spcBef>
              <a:buFont typeface="+mj-lt"/>
              <a:buAutoNum type="arabicParenR"/>
            </a:pPr>
            <a:r>
              <a:rPr lang="en-US" altLang="zh-TW" sz="20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p>
          <a:p>
            <a:pPr marL="514350" indent="-514350">
              <a:spcBef>
                <a:spcPts val="0"/>
              </a:spcBef>
              <a:buFont typeface="+mj-lt"/>
              <a:buAutoNum type="arabicParenR"/>
            </a:pPr>
            <a:r>
              <a:rPr lang="en-US" altLang="zh-TW" sz="2000" dirty="0">
                <a:effectLst>
                  <a:glow rad="139700">
                    <a:schemeClr val="accent3">
                      <a:satMod val="175000"/>
                      <a:alpha val="40000"/>
                    </a:schemeClr>
                  </a:glo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2000" dirty="0">
                <a:latin typeface="Courier New" panose="02070309020205020404" pitchFamily="49" charset="0"/>
                <a:cs typeface="Courier New" panose="02070309020205020404" pitchFamily="49" charset="0"/>
              </a:rPr>
              <a:t>    int </a:t>
            </a:r>
            <a:r>
              <a:rPr lang="en-US" altLang="zh-TW" sz="2000" dirty="0" err="1">
                <a:latin typeface="Courier New" panose="02070309020205020404" pitchFamily="49" charset="0"/>
                <a:cs typeface="Courier New" panose="02070309020205020404" pitchFamily="49" charset="0"/>
              </a:rPr>
              <a:t>xPosition</a:t>
            </a:r>
            <a:r>
              <a:rPr lang="en-US" altLang="zh-TW" sz="2000" dirty="0">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2000" dirty="0">
                <a:effectLst>
                  <a:glow rad="139700">
                    <a:schemeClr val="accent3">
                      <a:satMod val="175000"/>
                      <a:alpha val="40000"/>
                    </a:schemeClr>
                  </a:glow>
                </a:effectLst>
                <a:latin typeface="Courier New" panose="02070309020205020404" pitchFamily="49" charset="0"/>
                <a:cs typeface="Courier New" panose="02070309020205020404" pitchFamily="49" charset="0"/>
              </a:rPr>
              <a:t>}</a:t>
            </a:r>
          </a:p>
          <a:p>
            <a:pPr>
              <a:spcBef>
                <a:spcPts val="0"/>
              </a:spcBef>
            </a:pPr>
            <a:r>
              <a:rPr lang="en-US" altLang="zh-TW" sz="2400" dirty="0">
                <a:latin typeface="Times New Roman" panose="02020603050405020304" pitchFamily="18" charset="0"/>
                <a:cs typeface="Times New Roman" panose="02020603050405020304" pitchFamily="18" charset="0"/>
              </a:rPr>
              <a:t>Useful to make variable declarations </a:t>
            </a:r>
            <a:r>
              <a:rPr lang="en-US" altLang="zh-TW" sz="2400" dirty="0">
                <a:solidFill>
                  <a:srgbClr val="FF0000"/>
                </a:solidFill>
                <a:latin typeface="Times New Roman" panose="02020603050405020304" pitchFamily="18" charset="0"/>
                <a:cs typeface="Times New Roman" panose="02020603050405020304" pitchFamily="18" charset="0"/>
              </a:rPr>
              <a:t>invisible</a:t>
            </a:r>
            <a:r>
              <a:rPr lang="en-US" altLang="zh-TW" sz="2400" dirty="0">
                <a:latin typeface="Times New Roman" panose="02020603050405020304" pitchFamily="18" charset="0"/>
                <a:cs typeface="Times New Roman" panose="02020603050405020304" pitchFamily="18" charset="0"/>
              </a:rPr>
              <a:t> to code in other files (i.e. give them internal linkage) </a:t>
            </a:r>
          </a:p>
          <a:p>
            <a:pPr lvl="1">
              <a:spcBef>
                <a:spcPts val="0"/>
              </a:spcBef>
            </a:pPr>
            <a:r>
              <a:rPr lang="en-US" altLang="zh-TW" sz="2000" dirty="0">
                <a:latin typeface="Times New Roman" panose="02020603050405020304" pitchFamily="18" charset="0"/>
                <a:cs typeface="Times New Roman" panose="02020603050405020304" pitchFamily="18" charset="0"/>
              </a:rPr>
              <a:t>All code in the same file can see the identifiers in an unnamed namespace but the identifiers are not visible outside that file</a:t>
            </a:r>
          </a:p>
          <a:p>
            <a:pPr lvl="1">
              <a:spcBef>
                <a:spcPts val="0"/>
              </a:spcBef>
            </a:pPr>
            <a:r>
              <a:rPr lang="en-US" altLang="zh-TW" sz="2000" dirty="0">
                <a:latin typeface="Times New Roman" panose="02020603050405020304" pitchFamily="18" charset="0"/>
                <a:cs typeface="Times New Roman" panose="02020603050405020304" pitchFamily="18" charset="0"/>
              </a:rPr>
              <a:t>More precisely outside the </a:t>
            </a:r>
            <a:r>
              <a:rPr lang="en-US" altLang="zh-TW" sz="2000" dirty="0">
                <a:solidFill>
                  <a:srgbClr val="00B050"/>
                </a:solidFill>
                <a:latin typeface="Times New Roman" panose="02020603050405020304" pitchFamily="18" charset="0"/>
                <a:cs typeface="Times New Roman" panose="02020603050405020304" pitchFamily="18" charset="0"/>
              </a:rPr>
              <a:t>translation unit.</a:t>
            </a:r>
            <a:endParaRPr lang="zh-TW" altLang="en-US" sz="20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B3619CF9-869F-4B87-A405-7BBD84506A45}"/>
              </a:ext>
            </a:extLst>
          </p:cNvPr>
          <p:cNvSpPr>
            <a:spLocks noGrp="1"/>
          </p:cNvSpPr>
          <p:nvPr>
            <p:ph type="sldNum" sz="quarter" idx="12"/>
          </p:nvPr>
        </p:nvSpPr>
        <p:spPr/>
        <p:txBody>
          <a:bodyPr/>
          <a:lstStyle/>
          <a:p>
            <a:pPr>
              <a:defRPr/>
            </a:pPr>
            <a:fld id="{C733A387-0A6A-4CC0-BB14-A596A72F4F37}" type="slidenum">
              <a:rPr lang="en-US" smtClean="0"/>
              <a:pPr>
                <a:defRPr/>
              </a:pPr>
              <a:t>31</a:t>
            </a:fld>
            <a:endParaRPr lang="en-US" dirty="0"/>
          </a:p>
        </p:txBody>
      </p:sp>
    </p:spTree>
    <p:extLst>
      <p:ext uri="{BB962C8B-B14F-4D97-AF65-F5344CB8AC3E}">
        <p14:creationId xmlns:p14="http://schemas.microsoft.com/office/powerpoint/2010/main" val="3741092634"/>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Unnamed Namespaces</a:t>
            </a:r>
          </a:p>
        </p:txBody>
      </p:sp>
      <p:sp>
        <p:nvSpPr>
          <p:cNvPr id="69634" name="Rectangle 3"/>
          <p:cNvSpPr>
            <a:spLocks noGrp="1" noChangeArrowheads="1"/>
          </p:cNvSpPr>
          <p:nvPr>
            <p:ph idx="1"/>
          </p:nvPr>
        </p:nvSpPr>
        <p:spPr/>
        <p:txBody>
          <a:bodyPr>
            <a:normAutofit/>
          </a:bodyPr>
          <a:lstStyle/>
          <a:p>
            <a:pPr eaLnBrk="1" hangingPunct="1">
              <a:lnSpc>
                <a:spcPct val="90000"/>
              </a:lnSpc>
            </a:pPr>
            <a:r>
              <a:rPr lang="en-US" sz="2400" dirty="0">
                <a:effectLst>
                  <a:glow rad="139700">
                    <a:schemeClr val="accent3">
                      <a:satMod val="175000"/>
                      <a:alpha val="40000"/>
                    </a:schemeClr>
                  </a:glow>
                </a:effectLst>
                <a:latin typeface="Times New Roman" panose="02020603050405020304" pitchFamily="18" charset="0"/>
                <a:cs typeface="Times New Roman" panose="02020603050405020304" pitchFamily="18" charset="0"/>
              </a:rPr>
              <a:t>Compilation unit </a:t>
            </a:r>
            <a:r>
              <a:rPr lang="en-US" sz="2400" dirty="0">
                <a:latin typeface="Times New Roman" panose="02020603050405020304" pitchFamily="18" charset="0"/>
                <a:cs typeface="Times New Roman" panose="02020603050405020304" pitchFamily="18" charset="0"/>
              </a:rPr>
              <a:t>defined:</a:t>
            </a:r>
          </a:p>
          <a:p>
            <a:pPr lvl="1" eaLnBrk="1" hangingPunct="1">
              <a:lnSpc>
                <a:spcPct val="90000"/>
              </a:lnSpc>
            </a:pPr>
            <a:r>
              <a:rPr lang="en-US" sz="2000" dirty="0">
                <a:latin typeface="Times New Roman" panose="02020603050405020304" pitchFamily="18" charset="0"/>
                <a:cs typeface="Times New Roman" panose="02020603050405020304" pitchFamily="18" charset="0"/>
              </a:rPr>
              <a:t>A file, along with all files #included in file</a:t>
            </a:r>
          </a:p>
          <a:p>
            <a:pPr eaLnBrk="1" hangingPunct="1">
              <a:lnSpc>
                <a:spcPct val="90000"/>
              </a:lnSpc>
              <a:spcBef>
                <a:spcPct val="40000"/>
              </a:spcBef>
            </a:pPr>
            <a:r>
              <a:rPr lang="en-US" sz="2400" dirty="0">
                <a:latin typeface="Times New Roman" panose="02020603050405020304" pitchFamily="18" charset="0"/>
                <a:cs typeface="Times New Roman" panose="02020603050405020304" pitchFamily="18" charset="0"/>
              </a:rPr>
              <a:t>Every compilation unit </a:t>
            </a:r>
            <a:r>
              <a:rPr lang="en-US" sz="2400" dirty="0">
                <a:solidFill>
                  <a:srgbClr val="FF0000"/>
                </a:solidFill>
                <a:latin typeface="Times New Roman" panose="02020603050405020304" pitchFamily="18" charset="0"/>
                <a:cs typeface="Times New Roman" panose="02020603050405020304" pitchFamily="18" charset="0"/>
              </a:rPr>
              <a:t>has unnamed namespace</a:t>
            </a:r>
          </a:p>
          <a:p>
            <a:pPr lvl="1" eaLnBrk="1" hangingPunct="1">
              <a:lnSpc>
                <a:spcPct val="90000"/>
              </a:lnSpc>
            </a:pPr>
            <a:r>
              <a:rPr lang="en-US" sz="2000" dirty="0">
                <a:latin typeface="Times New Roman" panose="02020603050405020304" pitchFamily="18" charset="0"/>
                <a:cs typeface="Times New Roman" panose="02020603050405020304" pitchFamily="18" charset="0"/>
              </a:rPr>
              <a:t>Written same way, but with no name</a:t>
            </a:r>
          </a:p>
          <a:p>
            <a:pPr lvl="1" eaLnBrk="1" hangingPunct="1">
              <a:lnSpc>
                <a:spcPct val="90000"/>
              </a:lnSpc>
            </a:pPr>
            <a:r>
              <a:rPr lang="en-US" sz="2000" dirty="0">
                <a:latin typeface="Times New Roman" panose="02020603050405020304" pitchFamily="18" charset="0"/>
                <a:cs typeface="Times New Roman" panose="02020603050405020304" pitchFamily="18" charset="0"/>
              </a:rPr>
              <a:t>All names are then local to compilation unit</a:t>
            </a:r>
          </a:p>
          <a:p>
            <a:pPr eaLnBrk="1" hangingPunct="1">
              <a:lnSpc>
                <a:spcPct val="90000"/>
              </a:lnSpc>
              <a:spcBef>
                <a:spcPct val="40000"/>
              </a:spcBef>
            </a:pPr>
            <a:r>
              <a:rPr lang="en-US" sz="2400" dirty="0">
                <a:latin typeface="Times New Roman" panose="02020603050405020304" pitchFamily="18" charset="0"/>
                <a:cs typeface="Times New Roman" panose="02020603050405020304" pitchFamily="18" charset="0"/>
              </a:rPr>
              <a:t>Use unnamed namespace to keep things "</a:t>
            </a:r>
            <a:r>
              <a:rPr lang="en-US" sz="2400" dirty="0">
                <a:effectLst>
                  <a:glow rad="139700">
                    <a:schemeClr val="accent3">
                      <a:satMod val="175000"/>
                      <a:alpha val="40000"/>
                    </a:schemeClr>
                  </a:glow>
                </a:effectLst>
                <a:latin typeface="Times New Roman" panose="02020603050405020304" pitchFamily="18" charset="0"/>
                <a:cs typeface="Times New Roman" panose="02020603050405020304" pitchFamily="18" charset="0"/>
              </a:rPr>
              <a:t>local</a:t>
            </a:r>
            <a:r>
              <a:rPr lang="en-US" sz="2400" dirty="0">
                <a:latin typeface="Times New Roman" panose="02020603050405020304" pitchFamily="18" charset="0"/>
                <a:cs typeface="Times New Roman" panose="02020603050405020304" pitchFamily="18" charset="0"/>
              </a:rPr>
              <a:t>"</a:t>
            </a:r>
          </a:p>
          <a:p>
            <a:pPr eaLnBrk="1" hangingPunct="1">
              <a:lnSpc>
                <a:spcPct val="90000"/>
              </a:lnSpc>
              <a:spcBef>
                <a:spcPct val="40000"/>
              </a:spcBef>
            </a:pPr>
            <a:r>
              <a:rPr lang="en-US" sz="2400" dirty="0">
                <a:effectLst/>
                <a:latin typeface="Times New Roman" panose="02020603050405020304" pitchFamily="18" charset="0"/>
                <a:cs typeface="Times New Roman" panose="02020603050405020304" pitchFamily="18" charset="0"/>
              </a:rPr>
              <a:t>Scope</a:t>
            </a:r>
            <a:r>
              <a:rPr lang="en-US" sz="2400" dirty="0">
                <a:latin typeface="Times New Roman" panose="02020603050405020304" pitchFamily="18" charset="0"/>
                <a:cs typeface="Times New Roman" panose="02020603050405020304" pitchFamily="18" charset="0"/>
              </a:rPr>
              <a:t> of unnamed namespace is </a:t>
            </a:r>
            <a:r>
              <a:rPr lang="en-US" sz="2400" dirty="0">
                <a:effectLst>
                  <a:glow rad="139700">
                    <a:schemeClr val="accent3">
                      <a:satMod val="175000"/>
                      <a:alpha val="40000"/>
                    </a:schemeClr>
                  </a:glow>
                </a:effectLst>
                <a:latin typeface="Times New Roman" panose="02020603050405020304" pitchFamily="18" charset="0"/>
                <a:cs typeface="Times New Roman" panose="02020603050405020304" pitchFamily="18" charset="0"/>
              </a:rPr>
              <a:t>compilation unit</a:t>
            </a:r>
          </a:p>
        </p:txBody>
      </p:sp>
      <p:sp>
        <p:nvSpPr>
          <p:cNvPr id="2" name="投影片編號版面配置區 1">
            <a:extLst>
              <a:ext uri="{FF2B5EF4-FFF2-40B4-BE49-F238E27FC236}">
                <a16:creationId xmlns:a16="http://schemas.microsoft.com/office/drawing/2014/main" id="{0A68E929-84CD-4ED2-9028-FBFA4554959C}"/>
              </a:ext>
            </a:extLst>
          </p:cNvPr>
          <p:cNvSpPr>
            <a:spLocks noGrp="1"/>
          </p:cNvSpPr>
          <p:nvPr>
            <p:ph type="sldNum" sz="quarter" idx="12"/>
          </p:nvPr>
        </p:nvSpPr>
        <p:spPr/>
        <p:txBody>
          <a:bodyPr/>
          <a:lstStyle/>
          <a:p>
            <a:pPr>
              <a:defRPr/>
            </a:pPr>
            <a:fld id="{C733A387-0A6A-4CC0-BB14-A596A72F4F37}" type="slidenum">
              <a:rPr lang="en-US" smtClean="0"/>
              <a:pPr>
                <a:defRPr/>
              </a:pPr>
              <a:t>32</a:t>
            </a:fld>
            <a:endParaRPr lang="en-US" dirty="0"/>
          </a:p>
        </p:txBody>
      </p:sp>
    </p:spTree>
    <p:extLst>
      <p:ext uri="{BB962C8B-B14F-4D97-AF65-F5344CB8AC3E}">
        <p14:creationId xmlns:p14="http://schemas.microsoft.com/office/powerpoint/2010/main" val="2423877681"/>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066800" y="-786"/>
            <a:ext cx="8075629" cy="1067586"/>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Global vs. Unnamed Namespaces</a:t>
            </a:r>
          </a:p>
        </p:txBody>
      </p:sp>
      <p:sp>
        <p:nvSpPr>
          <p:cNvPr id="71682"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Not same</a:t>
            </a:r>
          </a:p>
          <a:p>
            <a:pPr eaLnBrk="1" hangingPunct="1"/>
            <a:r>
              <a:rPr lang="en-US" sz="2400" dirty="0">
                <a:latin typeface="Times New Roman" panose="02020603050405020304" pitchFamily="18" charset="0"/>
                <a:cs typeface="Times New Roman" panose="02020603050405020304" pitchFamily="18" charset="0"/>
              </a:rPr>
              <a:t>Global namespace:</a:t>
            </a:r>
          </a:p>
          <a:p>
            <a:pPr lvl="1" eaLnBrk="1" hangingPunct="1"/>
            <a:r>
              <a:rPr lang="en-US" sz="2000" dirty="0">
                <a:latin typeface="Times New Roman" panose="02020603050405020304" pitchFamily="18" charset="0"/>
                <a:cs typeface="Times New Roman" panose="02020603050405020304" pitchFamily="18" charset="0"/>
              </a:rPr>
              <a:t>No namespace grouping at all</a:t>
            </a:r>
          </a:p>
          <a:p>
            <a:pPr lvl="1" eaLnBrk="1" hangingPunct="1"/>
            <a:r>
              <a:rPr lang="en-US" sz="2000" dirty="0">
                <a:latin typeface="Times New Roman" panose="02020603050405020304" pitchFamily="18" charset="0"/>
                <a:cs typeface="Times New Roman" panose="02020603050405020304" pitchFamily="18" charset="0"/>
              </a:rPr>
              <a:t>Global scope</a:t>
            </a:r>
          </a:p>
          <a:p>
            <a:pPr eaLnBrk="1" hangingPunct="1"/>
            <a:r>
              <a:rPr lang="en-US" sz="2400" dirty="0">
                <a:latin typeface="Times New Roman" panose="02020603050405020304" pitchFamily="18" charset="0"/>
                <a:cs typeface="Times New Roman" panose="02020603050405020304" pitchFamily="18" charset="0"/>
              </a:rPr>
              <a:t>Unnamed namespace:</a:t>
            </a:r>
          </a:p>
          <a:p>
            <a:pPr lvl="1" eaLnBrk="1" hangingPunct="1"/>
            <a:r>
              <a:rPr lang="en-US" sz="2000" dirty="0">
                <a:latin typeface="Times New Roman" panose="02020603050405020304" pitchFamily="18" charset="0"/>
                <a:cs typeface="Times New Roman" panose="02020603050405020304" pitchFamily="18" charset="0"/>
              </a:rPr>
              <a:t>Has namespace grouping, just no name</a:t>
            </a:r>
          </a:p>
          <a:p>
            <a:pPr lvl="1" eaLnBrk="1" hangingPunct="1"/>
            <a:r>
              <a:rPr lang="en-US" sz="2000" dirty="0">
                <a:solidFill>
                  <a:srgbClr val="00B050"/>
                </a:solidFill>
                <a:latin typeface="Times New Roman" panose="02020603050405020304" pitchFamily="18" charset="0"/>
                <a:cs typeface="Times New Roman" panose="02020603050405020304" pitchFamily="18" charset="0"/>
              </a:rPr>
              <a:t>Local scope</a:t>
            </a:r>
          </a:p>
        </p:txBody>
      </p:sp>
      <p:sp>
        <p:nvSpPr>
          <p:cNvPr id="2" name="投影片編號版面配置區 1">
            <a:extLst>
              <a:ext uri="{FF2B5EF4-FFF2-40B4-BE49-F238E27FC236}">
                <a16:creationId xmlns:a16="http://schemas.microsoft.com/office/drawing/2014/main" id="{E468B3B1-DA22-45D4-BEE2-F008DA97B408}"/>
              </a:ext>
            </a:extLst>
          </p:cNvPr>
          <p:cNvSpPr>
            <a:spLocks noGrp="1"/>
          </p:cNvSpPr>
          <p:nvPr>
            <p:ph type="sldNum" sz="quarter" idx="12"/>
          </p:nvPr>
        </p:nvSpPr>
        <p:spPr/>
        <p:txBody>
          <a:bodyPr/>
          <a:lstStyle/>
          <a:p>
            <a:pPr>
              <a:defRPr/>
            </a:pPr>
            <a:fld id="{C733A387-0A6A-4CC0-BB14-A596A72F4F37}" type="slidenum">
              <a:rPr lang="en-US" smtClean="0"/>
              <a:pPr>
                <a:defRPr/>
              </a:pPr>
              <a:t>33</a:t>
            </a:fld>
            <a:endParaRPr lang="en-US" dirty="0"/>
          </a:p>
        </p:txBody>
      </p:sp>
    </p:spTree>
    <p:extLst>
      <p:ext uri="{BB962C8B-B14F-4D97-AF65-F5344CB8AC3E}">
        <p14:creationId xmlns:p14="http://schemas.microsoft.com/office/powerpoint/2010/main" val="298122815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04800" y="1060515"/>
            <a:ext cx="8382000" cy="5791200"/>
          </a:xfrm>
        </p:spPr>
        <p:style>
          <a:lnRef idx="0">
            <a:schemeClr val="dk1"/>
          </a:lnRef>
          <a:fillRef idx="3">
            <a:schemeClr val="dk1"/>
          </a:fillRef>
          <a:effectRef idx="3">
            <a:schemeClr val="dk1"/>
          </a:effectRef>
          <a:fontRef idx="minor">
            <a:schemeClr val="lt1"/>
          </a:fontRef>
        </p:style>
        <p:txBody>
          <a:bodyPr>
            <a:normAutofit/>
          </a:bodyPr>
          <a:lstStyle/>
          <a:p>
            <a:pPr marL="514350" indent="-514350">
              <a:spcBef>
                <a:spcPts val="0"/>
              </a:spcBef>
              <a:buFont typeface="+mj-lt"/>
              <a:buAutoNum type="arabicParenR"/>
            </a:pPr>
            <a:r>
              <a:rPr lang="en-US" altLang="zh-TW" sz="14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r>
              <a:rPr lang="en-US" altLang="zh-TW" sz="1400" dirty="0">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 defines ::(unique)::</a:t>
            </a:r>
            <a:r>
              <a:rPr lang="en-US" altLang="zh-TW" sz="1400" dirty="0" err="1">
                <a:latin typeface="Courier New" panose="02070309020205020404" pitchFamily="49" charset="0"/>
                <a:cs typeface="Courier New" panose="02070309020205020404" pitchFamily="49" charset="0"/>
              </a:rPr>
              <a:t>i</a:t>
            </a:r>
            <a:endParaRPr lang="en-US" altLang="zh-TW" sz="1400" dirty="0">
              <a:latin typeface="Courier New" panose="02070309020205020404" pitchFamily="49" charset="0"/>
              <a:cs typeface="Courier New" panose="02070309020205020404" pitchFamily="49" charset="0"/>
            </a:endParaRPr>
          </a:p>
          <a:p>
            <a:pPr marL="514350" indent="-514350">
              <a:spcBef>
                <a:spcPts val="0"/>
              </a:spcBef>
              <a:buFont typeface="+mj-lt"/>
              <a:buAutoNum type="arabicParenR"/>
            </a:pPr>
            <a:r>
              <a:rPr lang="en-US" altLang="zh-TW" sz="1400" dirty="0">
                <a:effectLst>
                  <a:glow rad="139700">
                    <a:schemeClr val="accent3">
                      <a:satMod val="175000"/>
                      <a:alpha val="40000"/>
                    </a:schemeClr>
                  </a:glo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void f() {</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r>
              <a:rPr lang="en-US" altLang="zh-TW" sz="1400" b="1"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 increments ::(unique)::</a:t>
            </a:r>
            <a:r>
              <a:rPr lang="en-US" altLang="zh-TW" sz="1400" b="1"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endParaRPr lang="en-US" altLang="zh-TW"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namespace </a:t>
            </a:r>
            <a:r>
              <a:rPr lang="en-US" altLang="zh-TW" sz="1400" b="1" dirty="0">
                <a:solidFill>
                  <a:srgbClr val="FFC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a:t>
            </a:r>
            <a:r>
              <a:rPr lang="en-US" altLang="zh-TW" sz="1400" dirty="0">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r>
              <a:rPr lang="en-US" altLang="zh-TW" sz="14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r>
              <a:rPr lang="en-US" altLang="zh-TW" sz="1400" dirty="0">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 A::(unique)::i</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j; // A::(unique)::j</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r>
              <a:rPr lang="en-US" altLang="zh-TW" sz="1400" dirty="0">
                <a:effectLst>
                  <a:glow rad="139700">
                    <a:schemeClr val="accent3">
                      <a:satMod val="175000"/>
                      <a:alpha val="40000"/>
                    </a:schemeClr>
                  </a:glo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void g() { </a:t>
            </a:r>
            <a:r>
              <a:rPr lang="en-US" altLang="zh-TW" sz="1400" b="1"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 // A::unique::</a:t>
            </a:r>
            <a:r>
              <a:rPr lang="en-US" altLang="zh-TW"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using namespace </a:t>
            </a:r>
            <a:r>
              <a:rPr lang="en-US" altLang="zh-TW" sz="1400" b="1" dirty="0">
                <a:solidFill>
                  <a:srgbClr val="FFC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a:t>
            </a:r>
            <a:r>
              <a:rPr lang="en-US" altLang="zh-TW" sz="1400" dirty="0">
                <a:latin typeface="Courier New" panose="02070309020205020404" pitchFamily="49" charset="0"/>
                <a:cs typeface="Courier New" panose="02070309020205020404" pitchFamily="49" charset="0"/>
              </a:rPr>
              <a:t>; // introduces all names from A into global namespace</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void h() </a:t>
            </a:r>
            <a:r>
              <a:rPr lang="en-US" altLang="zh-TW" sz="140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cs typeface="Courier New" panose="02070309020205020404" pitchFamily="49" charset="0"/>
              </a:rPr>
              <a:t>{</a:t>
            </a:r>
            <a:endParaRPr lang="en-US" altLang="zh-TW" sz="1400" dirty="0">
              <a:latin typeface="Courier New" panose="02070309020205020404" pitchFamily="49" charset="0"/>
              <a:cs typeface="Courier New" panose="02070309020205020404" pitchFamily="49" charset="0"/>
            </a:endParaRP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 error: ::(unique)::</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and ::A::(unique)::</a:t>
            </a:r>
            <a:r>
              <a:rPr lang="en-US" altLang="zh-TW" sz="1400" dirty="0" err="1">
                <a:latin typeface="Courier New" panose="02070309020205020404" pitchFamily="49" charset="0"/>
                <a:cs typeface="Courier New" panose="02070309020205020404" pitchFamily="49" charset="0"/>
              </a:rPr>
              <a:t>i</a:t>
            </a:r>
            <a:r>
              <a:rPr lang="en-US" altLang="zh-TW" sz="1400" dirty="0">
                <a:latin typeface="Courier New" panose="02070309020205020404" pitchFamily="49" charset="0"/>
                <a:cs typeface="Courier New" panose="02070309020205020404" pitchFamily="49" charset="0"/>
              </a:rPr>
              <a:t> are both in scope</a:t>
            </a: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r>
              <a:rPr lang="en-US" altLang="zh-TW" sz="1400" b="1" dirty="0">
                <a:solidFill>
                  <a:srgbClr val="FFC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a:t>
            </a:r>
            <a:r>
              <a:rPr lang="en-US" altLang="zh-TW" sz="1400" dirty="0">
                <a:latin typeface="Courier New" panose="02070309020205020404" pitchFamily="49" charset="0"/>
                <a:cs typeface="Courier New" panose="02070309020205020404" pitchFamily="49" charset="0"/>
              </a:rPr>
              <a:t>::i++; // ok, increments ::</a:t>
            </a:r>
            <a:r>
              <a:rPr lang="en-US" altLang="zh-TW" sz="1400" b="1" dirty="0">
                <a:solidFill>
                  <a:srgbClr val="FFC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a:t>
            </a:r>
            <a:r>
              <a:rPr lang="en-US" altLang="zh-TW" sz="1400" dirty="0">
                <a:latin typeface="Courier New" panose="02070309020205020404" pitchFamily="49" charset="0"/>
                <a:cs typeface="Courier New" panose="02070309020205020404" pitchFamily="49" charset="0"/>
              </a:rPr>
              <a:t>::(unique)::</a:t>
            </a:r>
            <a:r>
              <a:rPr lang="en-US" altLang="zh-TW" sz="1400" dirty="0" err="1">
                <a:latin typeface="Courier New" panose="02070309020205020404" pitchFamily="49" charset="0"/>
                <a:cs typeface="Courier New" panose="02070309020205020404" pitchFamily="49" charset="0"/>
              </a:rPr>
              <a:t>i</a:t>
            </a:r>
            <a:endParaRPr lang="en-US" altLang="zh-TW" sz="1400" dirty="0">
              <a:latin typeface="Courier New" panose="02070309020205020404" pitchFamily="49" charset="0"/>
              <a:cs typeface="Courier New" panose="02070309020205020404" pitchFamily="49" charset="0"/>
            </a:endParaRPr>
          </a:p>
          <a:p>
            <a:pPr marL="514350" indent="-514350">
              <a:spcBef>
                <a:spcPts val="0"/>
              </a:spcBef>
              <a:buFont typeface="+mj-lt"/>
              <a:buAutoNum type="arabicParenR"/>
            </a:pPr>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j++</a:t>
            </a:r>
            <a:r>
              <a:rPr lang="en-US" altLang="zh-TW" sz="1400" dirty="0">
                <a:latin typeface="Courier New" panose="02070309020205020404" pitchFamily="49" charset="0"/>
                <a:cs typeface="Courier New" panose="02070309020205020404" pitchFamily="49" charset="0"/>
              </a:rPr>
              <a:t>;    // ok, increments ::</a:t>
            </a:r>
            <a:r>
              <a:rPr lang="en-US" altLang="zh-TW" sz="1400" b="1" dirty="0">
                <a:solidFill>
                  <a:srgbClr val="FFC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a:t>
            </a:r>
            <a:r>
              <a:rPr lang="en-US" altLang="zh-TW" sz="1400" dirty="0">
                <a:latin typeface="Courier New" panose="02070309020205020404" pitchFamily="49" charset="0"/>
                <a:cs typeface="Courier New" panose="02070309020205020404" pitchFamily="49" charset="0"/>
              </a:rPr>
              <a:t>::(unique)::j</a:t>
            </a:r>
          </a:p>
          <a:p>
            <a:pPr marL="514350" indent="-514350">
              <a:spcBef>
                <a:spcPts val="0"/>
              </a:spcBef>
              <a:buFont typeface="+mj-lt"/>
              <a:buAutoNum type="arabicParenR"/>
            </a:pPr>
            <a:r>
              <a:rPr lang="en-US" altLang="zh-TW" sz="140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cs typeface="Courier New" panose="02070309020205020404" pitchFamily="49" charset="0"/>
              </a:rPr>
              <a:t>}</a:t>
            </a:r>
            <a:endParaRPr lang="zh-TW" altLang="en-US" sz="140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cs typeface="Courier New" panose="02070309020205020404" pitchFamily="49" charset="0"/>
            </a:endParaRPr>
          </a:p>
        </p:txBody>
      </p:sp>
      <p:sp>
        <p:nvSpPr>
          <p:cNvPr id="8" name="矩形 7"/>
          <p:cNvSpPr/>
          <p:nvPr/>
        </p:nvSpPr>
        <p:spPr>
          <a:xfrm>
            <a:off x="4532539" y="2209800"/>
            <a:ext cx="4648200" cy="132343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zh-TW" sz="2000" dirty="0">
                <a:effectLst>
                  <a:glow rad="139700">
                    <a:schemeClr val="accent3">
                      <a:satMod val="175000"/>
                      <a:alpha val="40000"/>
                    </a:schemeClr>
                  </a:glow>
                </a:effectLst>
                <a:latin typeface="Times New Roman" panose="02020603050405020304" pitchFamily="18" charset="0"/>
                <a:cs typeface="Times New Roman" panose="02020603050405020304" pitchFamily="18" charset="0"/>
              </a:rPr>
              <a:t>Unnamed</a:t>
            </a:r>
            <a:r>
              <a:rPr lang="en-US" altLang="zh-TW" sz="2000" dirty="0">
                <a:latin typeface="Times New Roman" panose="02020603050405020304" pitchFamily="18" charset="0"/>
                <a:cs typeface="Times New Roman" panose="02020603050405020304" pitchFamily="18" charset="0"/>
              </a:rPr>
              <a:t> </a:t>
            </a:r>
            <a:r>
              <a:rPr lang="en-US" altLang="zh-TW" sz="2000" dirty="0">
                <a:effectLst>
                  <a:glow rad="139700">
                    <a:schemeClr val="accent3">
                      <a:satMod val="175000"/>
                      <a:alpha val="40000"/>
                    </a:schemeClr>
                  </a:glow>
                </a:effectLst>
                <a:latin typeface="Times New Roman" panose="02020603050405020304" pitchFamily="18" charset="0"/>
                <a:cs typeface="Times New Roman" panose="02020603050405020304" pitchFamily="18" charset="0"/>
              </a:rPr>
              <a:t>namespaces</a:t>
            </a:r>
            <a:r>
              <a:rPr lang="en-US" altLang="zh-TW" sz="2000" dirty="0">
                <a:latin typeface="Times New Roman" panose="02020603050405020304" pitchFamily="18" charset="0"/>
                <a:cs typeface="Times New Roman" panose="02020603050405020304" pitchFamily="18" charset="0"/>
              </a:rPr>
              <a:t> as well as all namespaces declared directly or indirectly within an unnamed namespace have </a:t>
            </a:r>
            <a:r>
              <a:rPr lang="en-US" altLang="zh-TW" sz="2000" dirty="0">
                <a:ln w="0"/>
                <a:solidFill>
                  <a:srgbClr val="FFC000"/>
                </a:solidFill>
                <a:effectLst>
                  <a:glow rad="139700">
                    <a:schemeClr val="accent4">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internal linkage</a:t>
            </a:r>
            <a:endParaRPr lang="en-US" altLang="zh-TW" sz="2000" dirty="0">
              <a:latin typeface="Times New Roman" panose="02020603050405020304" pitchFamily="18" charset="0"/>
              <a:cs typeface="Times New Roman" panose="02020603050405020304" pitchFamily="18" charset="0"/>
            </a:endParaRPr>
          </a:p>
        </p:txBody>
      </p:sp>
      <p:sp>
        <p:nvSpPr>
          <p:cNvPr id="9" name="文字方塊 8"/>
          <p:cNvSpPr txBox="1"/>
          <p:nvPr/>
        </p:nvSpPr>
        <p:spPr>
          <a:xfrm>
            <a:off x="5181600" y="3552344"/>
            <a:ext cx="3441071"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000" dirty="0">
                <a:latin typeface="Times New Roman" panose="02020603050405020304" pitchFamily="18" charset="0"/>
                <a:cs typeface="Times New Roman" panose="02020603050405020304" pitchFamily="18" charset="0"/>
              </a:rPr>
              <a:t>Unnamed namespace is with unique name eventually</a:t>
            </a:r>
            <a:endParaRPr lang="zh-TW" altLang="en-US" sz="2000"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255CCCC3-EE3A-4AB7-B75C-21D003E45553}"/>
              </a:ext>
            </a:extLst>
          </p:cNvPr>
          <p:cNvSpPr>
            <a:spLocks noGrp="1"/>
          </p:cNvSpPr>
          <p:nvPr>
            <p:ph type="sldNum" sz="quarter" idx="12"/>
          </p:nvPr>
        </p:nvSpPr>
        <p:spPr/>
        <p:txBody>
          <a:bodyPr/>
          <a:lstStyle/>
          <a:p>
            <a:pPr>
              <a:defRPr/>
            </a:pPr>
            <a:fld id="{C733A387-0A6A-4CC0-BB14-A596A72F4F37}" type="slidenum">
              <a:rPr lang="en-US" smtClean="0"/>
              <a:pPr>
                <a:defRPr/>
              </a:pPr>
              <a:t>34</a:t>
            </a:fld>
            <a:endParaRPr lang="en-US" dirty="0"/>
          </a:p>
        </p:txBody>
      </p:sp>
      <p:sp>
        <p:nvSpPr>
          <p:cNvPr id="6" name="Rectangle 2">
            <a:extLst>
              <a:ext uri="{FF2B5EF4-FFF2-40B4-BE49-F238E27FC236}">
                <a16:creationId xmlns:a16="http://schemas.microsoft.com/office/drawing/2014/main" id="{A2D91992-D227-4D89-86F8-AC68998AC9D4}"/>
              </a:ext>
            </a:extLst>
          </p:cNvPr>
          <p:cNvSpPr>
            <a:spLocks noGrp="1" noChangeArrowheads="1"/>
          </p:cNvSpPr>
          <p:nvPr>
            <p:ph type="title"/>
          </p:nvPr>
        </p:nvSpPr>
        <p:spPr>
          <a:xfrm>
            <a:off x="1066800" y="-786"/>
            <a:ext cx="8075629" cy="1067586"/>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Namespace </a:t>
            </a:r>
            <a:r>
              <a:rPr lang="en-US" altLang="zh-TW" sz="3600" dirty="0">
                <a:latin typeface="Times New Roman" panose="02020603050405020304" pitchFamily="18" charset="0"/>
                <a:cs typeface="Times New Roman" panose="02020603050405020304" pitchFamily="18" charset="0"/>
              </a:rPr>
              <a:t>Examples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092420"/>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Nested Namespaces</a:t>
            </a:r>
          </a:p>
        </p:txBody>
      </p:sp>
      <p:sp>
        <p:nvSpPr>
          <p:cNvPr id="73730" name="Rectangle 3"/>
          <p:cNvSpPr>
            <a:spLocks noGrp="1" noChangeArrowheads="1"/>
          </p:cNvSpPr>
          <p:nvPr>
            <p:ph idx="1"/>
          </p:nvPr>
        </p:nvSpPr>
        <p:spPr>
          <a:xfrm>
            <a:off x="457200" y="1219200"/>
            <a:ext cx="8001000" cy="5334000"/>
          </a:xfrm>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Legal to nest namespaces</a:t>
            </a:r>
            <a:br>
              <a:rPr lang="en-US" sz="2400" dirty="0">
                <a:latin typeface="Times New Roman" panose="02020603050405020304" pitchFamily="18" charset="0"/>
                <a:cs typeface="Times New Roman" panose="02020603050405020304" pitchFamily="18" charset="0"/>
              </a:rPr>
            </a:br>
            <a:r>
              <a:rPr lang="en-US" sz="20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r>
              <a:rPr lang="en-US" sz="2000" dirty="0">
                <a:latin typeface="Courier New" panose="02070309020205020404" pitchFamily="49" charset="0"/>
                <a:cs typeface="Courier New" panose="02070309020205020404" pitchFamily="49" charset="0"/>
              </a:rPr>
              <a:t> </a:t>
            </a:r>
            <a:r>
              <a:rPr lang="en-US" sz="2000" dirty="0" err="1">
                <a:solidFill>
                  <a:srgbClr val="00B050"/>
                </a:solidFill>
                <a:latin typeface="Courier New" panose="02070309020205020404" pitchFamily="49" charset="0"/>
                <a:cs typeface="Courier New" panose="02070309020205020404" pitchFamily="49" charset="0"/>
              </a:rPr>
              <a:t>GameObject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Movement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void update()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p>
          <a:p>
            <a:pPr eaLnBrk="1" hangingPunct="1">
              <a:lnSpc>
                <a:spcPct val="90000"/>
              </a:lnSpc>
            </a:pPr>
            <a:r>
              <a:rPr lang="en-US" sz="2400" dirty="0">
                <a:latin typeface="Times New Roman" panose="02020603050405020304" pitchFamily="18" charset="0"/>
                <a:cs typeface="Times New Roman" panose="02020603050405020304" pitchFamily="18" charset="0"/>
              </a:rPr>
              <a:t>Qualify names twice:</a:t>
            </a:r>
          </a:p>
          <a:p>
            <a:pPr lvl="1">
              <a:lnSpc>
                <a:spcPct val="90000"/>
              </a:lnSpc>
            </a:pPr>
            <a:r>
              <a:rPr lang="en-US" altLang="zh-TW" sz="2000" dirty="0" err="1">
                <a:solidFill>
                  <a:srgbClr val="00B050"/>
                </a:solidFill>
                <a:latin typeface="Courier New" panose="02070309020205020404" pitchFamily="49" charset="0"/>
                <a:cs typeface="Courier New" panose="02070309020205020404" pitchFamily="49" charset="0"/>
              </a:rPr>
              <a:t>GameObject</a:t>
            </a:r>
            <a:r>
              <a:rPr lang="en-US" sz="2000" dirty="0">
                <a:latin typeface="Courier New" panose="02070309020205020404" pitchFamily="49" charset="0"/>
                <a:cs typeface="Courier New" panose="02070309020205020404" pitchFamily="49" charset="0"/>
              </a:rPr>
              <a:t>::</a:t>
            </a:r>
            <a:r>
              <a:rPr lang="en-US" altLang="zh-TW" sz="2000" dirty="0">
                <a:solidFill>
                  <a:srgbClr val="FF0000"/>
                </a:solidFill>
                <a:latin typeface="Courier New" panose="02070309020205020404" pitchFamily="49" charset="0"/>
                <a:cs typeface="Courier New" panose="02070309020205020404" pitchFamily="49" charset="0"/>
              </a:rPr>
              <a:t>Movement</a:t>
            </a:r>
            <a:r>
              <a:rPr lang="en-US" sz="2000" dirty="0">
                <a:latin typeface="Courier New" panose="02070309020205020404" pitchFamily="49" charset="0"/>
                <a:cs typeface="Courier New" panose="02070309020205020404" pitchFamily="49" charset="0"/>
              </a:rPr>
              <a:t>::update();</a:t>
            </a:r>
          </a:p>
        </p:txBody>
      </p:sp>
      <p:sp>
        <p:nvSpPr>
          <p:cNvPr id="2" name="投影片編號版面配置區 1">
            <a:extLst>
              <a:ext uri="{FF2B5EF4-FFF2-40B4-BE49-F238E27FC236}">
                <a16:creationId xmlns:a16="http://schemas.microsoft.com/office/drawing/2014/main" id="{C70F6CEE-4D50-4343-B8C3-C802739FD467}"/>
              </a:ext>
            </a:extLst>
          </p:cNvPr>
          <p:cNvSpPr>
            <a:spLocks noGrp="1"/>
          </p:cNvSpPr>
          <p:nvPr>
            <p:ph type="sldNum" sz="quarter" idx="12"/>
          </p:nvPr>
        </p:nvSpPr>
        <p:spPr/>
        <p:txBody>
          <a:bodyPr/>
          <a:lstStyle/>
          <a:p>
            <a:pPr>
              <a:defRPr/>
            </a:pPr>
            <a:fld id="{C733A387-0A6A-4CC0-BB14-A596A72F4F37}" type="slidenum">
              <a:rPr lang="en-US" smtClean="0"/>
              <a:pPr>
                <a:defRPr/>
              </a:pPr>
              <a:t>35</a:t>
            </a:fld>
            <a:endParaRPr lang="en-US" dirty="0"/>
          </a:p>
        </p:txBody>
      </p:sp>
    </p:spTree>
    <p:extLst>
      <p:ext uri="{BB962C8B-B14F-4D97-AF65-F5344CB8AC3E}">
        <p14:creationId xmlns:p14="http://schemas.microsoft.com/office/powerpoint/2010/main" val="3992563454"/>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2400" y="1219200"/>
            <a:ext cx="8839200" cy="5257800"/>
          </a:xfrm>
          <a:solidFill>
            <a:srgbClr val="344E42"/>
          </a:solidFill>
        </p:spPr>
        <p:style>
          <a:lnRef idx="0">
            <a:schemeClr val="accent6"/>
          </a:lnRef>
          <a:fillRef idx="3">
            <a:schemeClr val="accent6"/>
          </a:fillRef>
          <a:effectRef idx="3">
            <a:schemeClr val="accent6"/>
          </a:effectRef>
          <a:fontRef idx="minor">
            <a:schemeClr val="lt1"/>
          </a:fontRef>
        </p:style>
        <p:txBody>
          <a:bodyPr>
            <a:normAutofit/>
          </a:bodyPr>
          <a:lstStyle/>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namespace Q </a:t>
            </a:r>
            <a:r>
              <a:rPr lang="en-US" altLang="zh-TW" sz="1600" b="1" dirty="0">
                <a:solidFill>
                  <a:srgbClr val="FF0000"/>
                </a:solidFill>
                <a:effectLst>
                  <a:glow rad="139700">
                    <a:schemeClr val="accent3">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  namespace </a:t>
            </a:r>
            <a:r>
              <a:rPr lang="en-US" altLang="zh-TW" sz="1600" b="1" dirty="0">
                <a:solidFill>
                  <a:srgbClr val="FFC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t>
            </a:r>
            <a:r>
              <a:rPr lang="en-US" altLang="zh-TW" sz="1600" dirty="0">
                <a:latin typeface="Courier New" panose="02070309020205020404" pitchFamily="49" charset="0"/>
                <a:cs typeface="Courier New" panose="02070309020205020404" pitchFamily="49" charset="0"/>
              </a:rPr>
              <a:t> { // original-namespace-definition for V</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    void f(); // declaration of Q::V::f</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  }</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  void V::f() {} // OK</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  void V::g() {} // </a:t>
            </a:r>
            <a:r>
              <a:rPr lang="en-US" altLang="zh-TW" sz="16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Error</a:t>
            </a:r>
            <a:r>
              <a:rPr lang="en-US" altLang="zh-TW" sz="1600" dirty="0">
                <a:latin typeface="Courier New" panose="02070309020205020404" pitchFamily="49" charset="0"/>
                <a:cs typeface="Courier New" panose="02070309020205020404" pitchFamily="49" charset="0"/>
              </a:rPr>
              <a:t>: g() is not yet a member of V</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  namespace </a:t>
            </a:r>
            <a:r>
              <a:rPr lang="en-US" altLang="zh-TW" sz="1600" b="1" dirty="0">
                <a:solidFill>
                  <a:srgbClr val="FFC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t>
            </a:r>
            <a:r>
              <a:rPr lang="en-US" altLang="zh-TW" sz="1600" dirty="0">
                <a:latin typeface="Courier New" panose="02070309020205020404" pitchFamily="49" charset="0"/>
                <a:cs typeface="Courier New" panose="02070309020205020404" pitchFamily="49" charset="0"/>
              </a:rPr>
              <a:t> { // </a:t>
            </a:r>
            <a:r>
              <a:rPr lang="en-US" altLang="zh-TW" sz="1600" dirty="0">
                <a:solidFill>
                  <a:srgbClr val="FF0000"/>
                </a:solidFill>
                <a:effectLst>
                  <a:glow rad="139700">
                    <a:schemeClr val="accent3">
                      <a:satMod val="175000"/>
                      <a:alpha val="40000"/>
                    </a:schemeClr>
                  </a:glow>
                </a:effectLst>
                <a:latin typeface="Courier New" panose="02070309020205020404" pitchFamily="49" charset="0"/>
                <a:cs typeface="Courier New" panose="02070309020205020404" pitchFamily="49" charset="0"/>
              </a:rPr>
              <a:t>extension</a:t>
            </a:r>
            <a:r>
              <a:rPr lang="en-US" altLang="zh-TW" sz="1600" dirty="0">
                <a:effectLst>
                  <a:glow rad="139700">
                    <a:schemeClr val="accent3">
                      <a:satMod val="175000"/>
                      <a:alpha val="40000"/>
                    </a:schemeClr>
                  </a:glow>
                </a:effectLst>
                <a:latin typeface="Courier New" panose="02070309020205020404" pitchFamily="49" charset="0"/>
                <a:cs typeface="Courier New" panose="02070309020205020404" pitchFamily="49" charset="0"/>
              </a:rPr>
              <a:t>-namespace-definition</a:t>
            </a:r>
            <a:r>
              <a:rPr lang="en-US" altLang="zh-TW" sz="1600" dirty="0">
                <a:latin typeface="Courier New" panose="02070309020205020404" pitchFamily="49" charset="0"/>
                <a:cs typeface="Courier New" panose="02070309020205020404" pitchFamily="49" charset="0"/>
              </a:rPr>
              <a:t> for V</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    void g(); // declaration of Q::</a:t>
            </a:r>
            <a:r>
              <a:rPr lang="en-US" altLang="zh-TW" sz="1600" b="1" dirty="0">
                <a:solidFill>
                  <a:srgbClr val="FFC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t>
            </a:r>
            <a:r>
              <a:rPr lang="en-US" altLang="zh-TW" sz="1600" dirty="0">
                <a:latin typeface="Courier New" panose="02070309020205020404" pitchFamily="49" charset="0"/>
                <a:cs typeface="Courier New" panose="02070309020205020404" pitchFamily="49" charset="0"/>
              </a:rPr>
              <a:t>::g</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  }</a:t>
            </a:r>
          </a:p>
          <a:p>
            <a:pPr marL="514350" indent="-514350">
              <a:buFont typeface="+mj-lt"/>
              <a:buAutoNum type="arabicParenR"/>
            </a:pPr>
            <a:r>
              <a:rPr lang="en-US" altLang="zh-TW" sz="1600" b="1" dirty="0">
                <a:solidFill>
                  <a:srgbClr val="FF0000"/>
                </a:solidFill>
                <a:effectLst>
                  <a:glow rad="139700">
                    <a:schemeClr val="accent3">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namespace R </a:t>
            </a:r>
            <a:r>
              <a:rPr lang="en-US" altLang="zh-TW" sz="1600" b="1" dirty="0">
                <a:effectLst>
                  <a:glow rad="139700">
                    <a:schemeClr val="accent3">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altLang="zh-TW" sz="1600" dirty="0">
                <a:latin typeface="Courier New" panose="02070309020205020404" pitchFamily="49" charset="0"/>
                <a:cs typeface="Courier New" panose="02070309020205020404" pitchFamily="49" charset="0"/>
              </a:rPr>
              <a:t> // not a enclosing namespace for Q</a:t>
            </a:r>
          </a:p>
          <a:p>
            <a:pPr marL="514350" indent="-514350">
              <a:buFont typeface="+mj-lt"/>
              <a:buAutoNum type="arabicParenR"/>
            </a:pPr>
            <a:r>
              <a:rPr lang="en-US" altLang="zh-TW" sz="1600" dirty="0">
                <a:latin typeface="Courier New" panose="02070309020205020404" pitchFamily="49" charset="0"/>
                <a:cs typeface="Courier New" panose="02070309020205020404" pitchFamily="49" charset="0"/>
              </a:rPr>
              <a:t>   void Q::V::g() {} // </a:t>
            </a:r>
            <a:r>
              <a:rPr lang="en-US" altLang="zh-TW" sz="16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Error</a:t>
            </a:r>
            <a:r>
              <a:rPr lang="en-US" altLang="zh-TW" sz="1600" dirty="0">
                <a:latin typeface="Courier New" panose="02070309020205020404" pitchFamily="49" charset="0"/>
                <a:cs typeface="Courier New" panose="02070309020205020404" pitchFamily="49" charset="0"/>
              </a:rPr>
              <a:t>: cannot define Q::V::g inside R</a:t>
            </a:r>
          </a:p>
          <a:p>
            <a:pPr marL="514350" indent="-514350">
              <a:buFont typeface="+mj-lt"/>
              <a:buAutoNum type="arabicParenR"/>
            </a:pPr>
            <a:r>
              <a:rPr lang="en-US" altLang="zh-TW" sz="1600" b="1" dirty="0">
                <a:effectLst>
                  <a:glow rad="139700">
                    <a:schemeClr val="accent3">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514350" indent="-514350">
              <a:spcBef>
                <a:spcPts val="0"/>
              </a:spcBef>
              <a:buFont typeface="+mj-lt"/>
              <a:buAutoNum type="arabicParenR"/>
            </a:pPr>
            <a:r>
              <a:rPr lang="en-US" altLang="zh-TW" sz="1600" dirty="0">
                <a:latin typeface="Courier New" panose="02070309020205020404" pitchFamily="49" charset="0"/>
                <a:cs typeface="Courier New" panose="02070309020205020404" pitchFamily="49" charset="0"/>
              </a:rPr>
              <a:t>void Q::V::g() {} // OK: </a:t>
            </a:r>
            <a:r>
              <a:rPr lang="en-US" altLang="zh-TW" sz="1600" b="1" dirty="0">
                <a:effectLst>
                  <a:glow rad="228600">
                    <a:schemeClr val="accent2">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global</a:t>
            </a:r>
            <a:r>
              <a:rPr lang="en-US" altLang="zh-TW" sz="1600" dirty="0">
                <a:latin typeface="Courier New" panose="02070309020205020404" pitchFamily="49" charset="0"/>
                <a:cs typeface="Courier New" panose="02070309020205020404" pitchFamily="49" charset="0"/>
              </a:rPr>
              <a:t> namespace encloses Q</a:t>
            </a:r>
            <a:endParaRPr lang="zh-TW" altLang="en-US" sz="1600" dirty="0">
              <a:latin typeface="Courier New" panose="02070309020205020404" pitchFamily="49" charset="0"/>
              <a:cs typeface="Courier New" panose="02070309020205020404" pitchFamily="49" charset="0"/>
            </a:endParaRPr>
          </a:p>
        </p:txBody>
      </p:sp>
      <p:sp>
        <p:nvSpPr>
          <p:cNvPr id="2" name="投影片編號版面配置區 1">
            <a:extLst>
              <a:ext uri="{FF2B5EF4-FFF2-40B4-BE49-F238E27FC236}">
                <a16:creationId xmlns:a16="http://schemas.microsoft.com/office/drawing/2014/main" id="{3DD12F6F-1633-4FD7-8E9B-E06C5FC00B05}"/>
              </a:ext>
            </a:extLst>
          </p:cNvPr>
          <p:cNvSpPr>
            <a:spLocks noGrp="1"/>
          </p:cNvSpPr>
          <p:nvPr>
            <p:ph type="sldNum" sz="quarter" idx="12"/>
          </p:nvPr>
        </p:nvSpPr>
        <p:spPr/>
        <p:txBody>
          <a:bodyPr/>
          <a:lstStyle/>
          <a:p>
            <a:pPr>
              <a:defRPr/>
            </a:pPr>
            <a:fld id="{C733A387-0A6A-4CC0-BB14-A596A72F4F37}" type="slidenum">
              <a:rPr lang="en-US" smtClean="0"/>
              <a:pPr>
                <a:defRPr/>
              </a:pPr>
              <a:t>36</a:t>
            </a:fld>
            <a:endParaRPr lang="en-US" dirty="0"/>
          </a:p>
        </p:txBody>
      </p:sp>
      <p:sp>
        <p:nvSpPr>
          <p:cNvPr id="4" name="Rectangle 2">
            <a:extLst>
              <a:ext uri="{FF2B5EF4-FFF2-40B4-BE49-F238E27FC236}">
                <a16:creationId xmlns:a16="http://schemas.microsoft.com/office/drawing/2014/main" id="{7E437C3B-C0C4-4B5A-B669-CD55F2625D6A}"/>
              </a:ext>
            </a:extLst>
          </p:cNvPr>
          <p:cNvSpPr>
            <a:spLocks noGrp="1" noChangeArrowheads="1"/>
          </p:cNvSpPr>
          <p:nvPr>
            <p:ph type="title"/>
          </p:nvPr>
        </p:nvSpPr>
        <p:spPr>
          <a:xfrm>
            <a:off x="1066800" y="-786"/>
            <a:ext cx="8075629" cy="1067586"/>
          </a:xfrm>
        </p:spPr>
        <p:txBody>
          <a:bodyPr>
            <a:normAutofit/>
          </a:bodyPr>
          <a:lstStyle/>
          <a:p>
            <a:pPr eaLnBrk="1" hangingPunct="1"/>
            <a:r>
              <a:rPr lang="en-US" sz="3600" dirty="0">
                <a:latin typeface="Times New Roman" panose="02020603050405020304" pitchFamily="18" charset="0"/>
                <a:cs typeface="Times New Roman" panose="02020603050405020304" pitchFamily="18" charset="0"/>
              </a:rPr>
              <a:t>Nested Namespace Examples</a:t>
            </a:r>
          </a:p>
        </p:txBody>
      </p:sp>
    </p:spTree>
    <p:extLst>
      <p:ext uri="{BB962C8B-B14F-4D97-AF65-F5344CB8AC3E}">
        <p14:creationId xmlns:p14="http://schemas.microsoft.com/office/powerpoint/2010/main" val="2713533836"/>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066800" y="0"/>
            <a:ext cx="8065416" cy="1066800"/>
          </a:xfrm>
        </p:spPr>
        <p:txBody>
          <a:bodyPr/>
          <a:lstStyle/>
          <a:p>
            <a:pPr eaLnBrk="1" hangingPunct="1"/>
            <a:r>
              <a:rPr lang="en-US" dirty="0">
                <a:latin typeface="Times New Roman" panose="02020603050405020304" pitchFamily="18" charset="0"/>
                <a:cs typeface="Times New Roman" panose="02020603050405020304" pitchFamily="18" charset="0"/>
              </a:rPr>
              <a:t>Hiding Helping Functions</a:t>
            </a:r>
          </a:p>
        </p:txBody>
      </p:sp>
      <p:sp>
        <p:nvSpPr>
          <p:cNvPr id="75778" name="Rectangle 3"/>
          <p:cNvSpPr>
            <a:spLocks noGrp="1" noChangeArrowheads="1"/>
          </p:cNvSpPr>
          <p:nvPr>
            <p:ph idx="1"/>
          </p:nvPr>
        </p:nvSpPr>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Recall helping function:</a:t>
            </a:r>
          </a:p>
          <a:p>
            <a:pPr lvl="1" eaLnBrk="1" hangingPunct="1">
              <a:lnSpc>
                <a:spcPct val="90000"/>
              </a:lnSpc>
            </a:pPr>
            <a:r>
              <a:rPr lang="en-US" sz="2000" dirty="0">
                <a:latin typeface="Times New Roman" panose="02020603050405020304" pitchFamily="18" charset="0"/>
                <a:cs typeface="Times New Roman" panose="02020603050405020304" pitchFamily="18" charset="0"/>
              </a:rPr>
              <a:t>Low-level utility</a:t>
            </a:r>
          </a:p>
          <a:p>
            <a:pPr lvl="1" eaLnBrk="1" hangingPunct="1">
              <a:lnSpc>
                <a:spcPct val="90000"/>
              </a:lnSpc>
            </a:pPr>
            <a:r>
              <a:rPr lang="en-US" sz="2000" dirty="0">
                <a:latin typeface="Times New Roman" panose="02020603050405020304" pitchFamily="18" charset="0"/>
                <a:cs typeface="Times New Roman" panose="02020603050405020304" pitchFamily="18" charset="0"/>
              </a:rPr>
              <a:t>Not for public use</a:t>
            </a:r>
          </a:p>
          <a:p>
            <a:pPr eaLnBrk="1" hangingPunct="1">
              <a:lnSpc>
                <a:spcPct val="90000"/>
              </a:lnSpc>
            </a:pPr>
            <a:r>
              <a:rPr lang="en-US" sz="2400" dirty="0">
                <a:latin typeface="Times New Roman" panose="02020603050405020304" pitchFamily="18" charset="0"/>
                <a:cs typeface="Times New Roman" panose="02020603050405020304" pitchFamily="18" charset="0"/>
              </a:rPr>
              <a:t>Two ways to hide:</a:t>
            </a:r>
          </a:p>
          <a:p>
            <a:pPr lvl="1" eaLnBrk="1" hangingPunct="1">
              <a:lnSpc>
                <a:spcPct val="90000"/>
              </a:lnSpc>
            </a:pPr>
            <a:r>
              <a:rPr lang="en-US" sz="2000" dirty="0">
                <a:latin typeface="Times New Roman" panose="02020603050405020304" pitchFamily="18" charset="0"/>
                <a:cs typeface="Times New Roman" panose="02020603050405020304" pitchFamily="18" charset="0"/>
              </a:rPr>
              <a:t>Make private member function</a:t>
            </a:r>
          </a:p>
          <a:p>
            <a:pPr lvl="2" eaLnBrk="1" hangingPunct="1">
              <a:lnSpc>
                <a:spcPct val="90000"/>
              </a:lnSpc>
            </a:pPr>
            <a:r>
              <a:rPr lang="en-US" sz="1800" dirty="0">
                <a:latin typeface="Times New Roman" panose="02020603050405020304" pitchFamily="18" charset="0"/>
                <a:cs typeface="Times New Roman" panose="02020603050405020304" pitchFamily="18" charset="0"/>
              </a:rPr>
              <a:t>If function naturally takes calling object</a:t>
            </a:r>
          </a:p>
          <a:p>
            <a:pPr lvl="1" eaLnBrk="1" hangingPunct="1">
              <a:lnSpc>
                <a:spcPct val="90000"/>
              </a:lnSpc>
            </a:pPr>
            <a:r>
              <a:rPr lang="en-US" sz="2000" dirty="0">
                <a:latin typeface="Times New Roman" panose="02020603050405020304" pitchFamily="18" charset="0"/>
                <a:cs typeface="Times New Roman" panose="02020603050405020304" pitchFamily="18" charset="0"/>
              </a:rPr>
              <a:t>Place in class implementation’s unnamed namespace!</a:t>
            </a:r>
          </a:p>
          <a:p>
            <a:pPr lvl="2" eaLnBrk="1" hangingPunct="1">
              <a:lnSpc>
                <a:spcPct val="90000"/>
              </a:lnSpc>
            </a:pPr>
            <a:r>
              <a:rPr lang="en-US" sz="1800" dirty="0">
                <a:latin typeface="Times New Roman" panose="02020603050405020304" pitchFamily="18" charset="0"/>
                <a:cs typeface="Times New Roman" panose="02020603050405020304" pitchFamily="18" charset="0"/>
              </a:rPr>
              <a:t>If function needs no calling object</a:t>
            </a:r>
          </a:p>
          <a:p>
            <a:pPr lvl="2" eaLnBrk="1" hangingPunct="1">
              <a:lnSpc>
                <a:spcPct val="90000"/>
              </a:lnSpc>
            </a:pPr>
            <a:r>
              <a:rPr lang="en-US" sz="1800" dirty="0">
                <a:latin typeface="Times New Roman" panose="02020603050405020304" pitchFamily="18" charset="0"/>
                <a:cs typeface="Times New Roman" panose="02020603050405020304" pitchFamily="18" charset="0"/>
              </a:rPr>
              <a:t>Makes cleaner code (no qualifiers)</a:t>
            </a:r>
          </a:p>
        </p:txBody>
      </p:sp>
      <p:sp>
        <p:nvSpPr>
          <p:cNvPr id="2" name="投影片編號版面配置區 1">
            <a:extLst>
              <a:ext uri="{FF2B5EF4-FFF2-40B4-BE49-F238E27FC236}">
                <a16:creationId xmlns:a16="http://schemas.microsoft.com/office/drawing/2014/main" id="{B4C05FCA-9A14-499A-A410-A3702D1E3157}"/>
              </a:ext>
            </a:extLst>
          </p:cNvPr>
          <p:cNvSpPr>
            <a:spLocks noGrp="1"/>
          </p:cNvSpPr>
          <p:nvPr>
            <p:ph type="sldNum" sz="quarter" idx="12"/>
          </p:nvPr>
        </p:nvSpPr>
        <p:spPr/>
        <p:txBody>
          <a:bodyPr/>
          <a:lstStyle/>
          <a:p>
            <a:pPr>
              <a:defRPr/>
            </a:pPr>
            <a:fld id="{C733A387-0A6A-4CC0-BB14-A596A72F4F37}" type="slidenum">
              <a:rPr lang="en-US" smtClean="0"/>
              <a:pPr>
                <a:defRPr/>
              </a:pPr>
              <a:t>37</a:t>
            </a:fld>
            <a:endParaRPr lang="en-US" dirty="0"/>
          </a:p>
        </p:txBody>
      </p:sp>
    </p:spTree>
    <p:extLst>
      <p:ext uri="{BB962C8B-B14F-4D97-AF65-F5344CB8AC3E}">
        <p14:creationId xmlns:p14="http://schemas.microsoft.com/office/powerpoint/2010/main" val="295390639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1143000" y="0"/>
            <a:ext cx="7980575" cy="1066800"/>
          </a:xfrm>
        </p:spPr>
        <p:txBody>
          <a:bodyPr/>
          <a:lstStyle/>
          <a:p>
            <a:pPr eaLnBrk="1" hangingPunct="1"/>
            <a:r>
              <a:rPr lang="en-US" dirty="0">
                <a:latin typeface="Times New Roman" panose="02020603050405020304" pitchFamily="18" charset="0"/>
                <a:cs typeface="Times New Roman" panose="02020603050405020304" pitchFamily="18" charset="0"/>
              </a:rPr>
              <a:t>Summary 1</a:t>
            </a:r>
          </a:p>
        </p:txBody>
      </p:sp>
      <p:sp>
        <p:nvSpPr>
          <p:cNvPr id="77826"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Can separate class definition and implementation </a:t>
            </a:r>
            <a:r>
              <a:rPr lang="en-US" sz="2400" dirty="0">
                <a:latin typeface="Times New Roman" panose="02020603050405020304" pitchFamily="18" charset="0"/>
                <a:cs typeface="Times New Roman" panose="02020603050405020304" pitchFamily="18" charset="0"/>
                <a:sym typeface="Wingdings" pitchFamily="2" charset="2"/>
              </a:rPr>
              <a:t></a:t>
            </a:r>
            <a:r>
              <a:rPr lang="en-US" sz="2400" dirty="0">
                <a:latin typeface="Times New Roman" panose="02020603050405020304" pitchFamily="18" charset="0"/>
                <a:cs typeface="Times New Roman" panose="02020603050405020304" pitchFamily="18" charset="0"/>
              </a:rPr>
              <a:t> separate files</a:t>
            </a:r>
          </a:p>
          <a:p>
            <a:pPr lvl="1" eaLnBrk="1" hangingPunct="1"/>
            <a:r>
              <a:rPr lang="en-US" sz="2000" dirty="0">
                <a:latin typeface="Times New Roman" panose="02020603050405020304" pitchFamily="18" charset="0"/>
                <a:cs typeface="Times New Roman" panose="02020603050405020304" pitchFamily="18" charset="0"/>
              </a:rPr>
              <a:t>Separate compilation units</a:t>
            </a:r>
          </a:p>
          <a:p>
            <a:pPr eaLnBrk="1" hangingPunct="1"/>
            <a:r>
              <a:rPr lang="en-US" sz="2400" dirty="0">
                <a:latin typeface="Times New Roman" panose="02020603050405020304" pitchFamily="18" charset="0"/>
                <a:cs typeface="Times New Roman" panose="02020603050405020304" pitchFamily="18" charset="0"/>
              </a:rPr>
              <a:t>Namespace is a collection of name definitions</a:t>
            </a:r>
          </a:p>
          <a:p>
            <a:pPr eaLnBrk="1" hangingPunct="1"/>
            <a:r>
              <a:rPr lang="en-US" sz="2400" dirty="0">
                <a:latin typeface="Times New Roman" panose="02020603050405020304" pitchFamily="18" charset="0"/>
                <a:cs typeface="Times New Roman" panose="02020603050405020304" pitchFamily="18" charset="0"/>
              </a:rPr>
              <a:t>Three ways to use name from namespace:</a:t>
            </a:r>
          </a:p>
          <a:p>
            <a:pPr lvl="1" eaLnBrk="1" hangingPunct="1"/>
            <a:r>
              <a:rPr lang="en-US" sz="2000" dirty="0">
                <a:latin typeface="Times New Roman" panose="02020603050405020304" pitchFamily="18" charset="0"/>
                <a:cs typeface="Times New Roman" panose="02020603050405020304" pitchFamily="18" charset="0"/>
              </a:rPr>
              <a:t>Using directive</a:t>
            </a:r>
          </a:p>
          <a:p>
            <a:pPr lvl="1" eaLnBrk="1" hangingPunct="1"/>
            <a:r>
              <a:rPr lang="en-US" sz="2000" dirty="0">
                <a:latin typeface="Times New Roman" panose="02020603050405020304" pitchFamily="18" charset="0"/>
                <a:cs typeface="Times New Roman" panose="02020603050405020304" pitchFamily="18" charset="0"/>
              </a:rPr>
              <a:t>Using declaration</a:t>
            </a:r>
          </a:p>
          <a:p>
            <a:pPr lvl="1" eaLnBrk="1" hangingPunct="1"/>
            <a:r>
              <a:rPr lang="en-US" sz="2000" dirty="0">
                <a:latin typeface="Times New Roman" panose="02020603050405020304" pitchFamily="18" charset="0"/>
                <a:cs typeface="Times New Roman" panose="02020603050405020304" pitchFamily="18" charset="0"/>
              </a:rPr>
              <a:t>Qualifying</a:t>
            </a:r>
          </a:p>
        </p:txBody>
      </p:sp>
      <p:sp>
        <p:nvSpPr>
          <p:cNvPr id="2" name="投影片編號版面配置區 1">
            <a:extLst>
              <a:ext uri="{FF2B5EF4-FFF2-40B4-BE49-F238E27FC236}">
                <a16:creationId xmlns:a16="http://schemas.microsoft.com/office/drawing/2014/main" id="{1337F7D9-CE32-45A2-8F68-03DFECD7D24F}"/>
              </a:ext>
            </a:extLst>
          </p:cNvPr>
          <p:cNvSpPr>
            <a:spLocks noGrp="1"/>
          </p:cNvSpPr>
          <p:nvPr>
            <p:ph type="sldNum" sz="quarter" idx="12"/>
          </p:nvPr>
        </p:nvSpPr>
        <p:spPr/>
        <p:txBody>
          <a:bodyPr/>
          <a:lstStyle/>
          <a:p>
            <a:pPr>
              <a:defRPr/>
            </a:pPr>
            <a:fld id="{C733A387-0A6A-4CC0-BB14-A596A72F4F37}" type="slidenum">
              <a:rPr lang="en-US" smtClean="0"/>
              <a:pPr>
                <a:defRPr/>
              </a:pPr>
              <a:t>38</a:t>
            </a:fld>
            <a:endParaRPr lang="en-US" dirty="0"/>
          </a:p>
        </p:txBody>
      </p:sp>
    </p:spTree>
    <p:extLst>
      <p:ext uri="{BB962C8B-B14F-4D97-AF65-F5344CB8AC3E}">
        <p14:creationId xmlns:p14="http://schemas.microsoft.com/office/powerpoint/2010/main" val="957054100"/>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1066800" y="0"/>
            <a:ext cx="8083485" cy="990600"/>
          </a:xfrm>
        </p:spPr>
        <p:txBody>
          <a:bodyPr/>
          <a:lstStyle/>
          <a:p>
            <a:pPr eaLnBrk="1" hangingPunct="1"/>
            <a:r>
              <a:rPr lang="en-US" dirty="0">
                <a:latin typeface="Times New Roman" panose="02020603050405020304" pitchFamily="18" charset="0"/>
                <a:cs typeface="Times New Roman" panose="02020603050405020304" pitchFamily="18" charset="0"/>
              </a:rPr>
              <a:t>Summary 2</a:t>
            </a:r>
          </a:p>
        </p:txBody>
      </p:sp>
      <p:sp>
        <p:nvSpPr>
          <p:cNvPr id="79874" name="Rectangle 3"/>
          <p:cNvSpPr>
            <a:spLocks noGrp="1" noChangeArrowheads="1"/>
          </p:cNvSpPr>
          <p:nvPr>
            <p:ph idx="1"/>
          </p:nvPr>
        </p:nvSpPr>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Namespace definitions are placed inside namespace groupings</a:t>
            </a:r>
          </a:p>
          <a:p>
            <a:pPr eaLnBrk="1" hangingPunct="1">
              <a:lnSpc>
                <a:spcPct val="90000"/>
              </a:lnSpc>
            </a:pPr>
            <a:r>
              <a:rPr lang="en-US" sz="2400" dirty="0">
                <a:latin typeface="Times New Roman" panose="02020603050405020304" pitchFamily="18" charset="0"/>
                <a:cs typeface="Times New Roman" panose="02020603050405020304" pitchFamily="18" charset="0"/>
              </a:rPr>
              <a:t>Unnamed namespace</a:t>
            </a:r>
          </a:p>
          <a:p>
            <a:pPr lvl="1" eaLnBrk="1" hangingPunct="1">
              <a:lnSpc>
                <a:spcPct val="90000"/>
              </a:lnSpc>
            </a:pPr>
            <a:r>
              <a:rPr lang="en-US" sz="2000" dirty="0">
                <a:latin typeface="Times New Roman" panose="02020603050405020304" pitchFamily="18" charset="0"/>
                <a:cs typeface="Times New Roman" panose="02020603050405020304" pitchFamily="18" charset="0"/>
              </a:rPr>
              <a:t>Used for local name definitions</a:t>
            </a:r>
          </a:p>
          <a:p>
            <a:pPr lvl="1" eaLnBrk="1" hangingPunct="1">
              <a:lnSpc>
                <a:spcPct val="90000"/>
              </a:lnSpc>
            </a:pPr>
            <a:r>
              <a:rPr lang="en-US" sz="2000" dirty="0">
                <a:latin typeface="Times New Roman" panose="02020603050405020304" pitchFamily="18" charset="0"/>
                <a:cs typeface="Times New Roman" panose="02020603050405020304" pitchFamily="18" charset="0"/>
              </a:rPr>
              <a:t>Scope is compilation unit</a:t>
            </a:r>
          </a:p>
          <a:p>
            <a:pPr eaLnBrk="1" hangingPunct="1">
              <a:lnSpc>
                <a:spcPct val="90000"/>
              </a:lnSpc>
            </a:pPr>
            <a:r>
              <a:rPr lang="en-US" sz="2400" dirty="0">
                <a:latin typeface="Times New Roman" panose="02020603050405020304" pitchFamily="18" charset="0"/>
                <a:cs typeface="Times New Roman" panose="02020603050405020304" pitchFamily="18" charset="0"/>
              </a:rPr>
              <a:t>Global namespace</a:t>
            </a:r>
          </a:p>
          <a:p>
            <a:pPr lvl="1" eaLnBrk="1" hangingPunct="1">
              <a:lnSpc>
                <a:spcPct val="90000"/>
              </a:lnSpc>
            </a:pPr>
            <a:r>
              <a:rPr lang="en-US" sz="2000" dirty="0">
                <a:latin typeface="Times New Roman" panose="02020603050405020304" pitchFamily="18" charset="0"/>
                <a:cs typeface="Times New Roman" panose="02020603050405020304" pitchFamily="18" charset="0"/>
              </a:rPr>
              <a:t>Items not in a namespace grouping at all</a:t>
            </a:r>
          </a:p>
          <a:p>
            <a:pPr lvl="1" eaLnBrk="1" hangingPunct="1">
              <a:lnSpc>
                <a:spcPct val="90000"/>
              </a:lnSpc>
            </a:pPr>
            <a:r>
              <a:rPr lang="en-US" sz="2000" dirty="0">
                <a:latin typeface="Times New Roman" panose="02020603050405020304" pitchFamily="18" charset="0"/>
                <a:cs typeface="Times New Roman" panose="02020603050405020304" pitchFamily="18" charset="0"/>
              </a:rPr>
              <a:t>Global scope</a:t>
            </a:r>
          </a:p>
        </p:txBody>
      </p:sp>
      <p:sp>
        <p:nvSpPr>
          <p:cNvPr id="2" name="投影片編號版面配置區 1">
            <a:extLst>
              <a:ext uri="{FF2B5EF4-FFF2-40B4-BE49-F238E27FC236}">
                <a16:creationId xmlns:a16="http://schemas.microsoft.com/office/drawing/2014/main" id="{929A8240-7583-4E9A-9D63-638BCB0D3A23}"/>
              </a:ext>
            </a:extLst>
          </p:cNvPr>
          <p:cNvSpPr>
            <a:spLocks noGrp="1"/>
          </p:cNvSpPr>
          <p:nvPr>
            <p:ph type="sldNum" sz="quarter" idx="12"/>
          </p:nvPr>
        </p:nvSpPr>
        <p:spPr/>
        <p:txBody>
          <a:bodyPr/>
          <a:lstStyle/>
          <a:p>
            <a:pPr>
              <a:defRPr/>
            </a:pPr>
            <a:fld id="{C733A387-0A6A-4CC0-BB14-A596A72F4F37}" type="slidenum">
              <a:rPr lang="en-US" smtClean="0"/>
              <a:pPr>
                <a:defRPr/>
              </a:pPr>
              <a:t>39</a:t>
            </a:fld>
            <a:endParaRPr lang="en-US" dirty="0"/>
          </a:p>
        </p:txBody>
      </p:sp>
    </p:spTree>
    <p:extLst>
      <p:ext uri="{BB962C8B-B14F-4D97-AF65-F5344CB8AC3E}">
        <p14:creationId xmlns:p14="http://schemas.microsoft.com/office/powerpoint/2010/main" val="287748307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B546DF-04CF-4818-90EA-DB55319854ED}"/>
              </a:ext>
            </a:extLst>
          </p:cNvPr>
          <p:cNvSpPr>
            <a:spLocks noGrp="1"/>
          </p:cNvSpPr>
          <p:nvPr>
            <p:ph type="title"/>
          </p:nvPr>
        </p:nvSpPr>
        <p:spPr>
          <a:xfrm>
            <a:off x="1066800" y="0"/>
            <a:ext cx="8077200" cy="1066800"/>
          </a:xfrm>
        </p:spPr>
        <p:txBody>
          <a:bodyPr/>
          <a:lstStyle/>
          <a:p>
            <a:r>
              <a:rPr lang="zh-TW" altLang="en-US" dirty="0">
                <a:latin typeface="標楷體" panose="03000509000000000000" pitchFamily="65" charset="-120"/>
                <a:ea typeface="標楷體" panose="03000509000000000000" pitchFamily="65" charset="-120"/>
              </a:rPr>
              <a:t>想一想</a:t>
            </a:r>
          </a:p>
        </p:txBody>
      </p:sp>
      <p:sp>
        <p:nvSpPr>
          <p:cNvPr id="3" name="內容版面配置區 2">
            <a:extLst>
              <a:ext uri="{FF2B5EF4-FFF2-40B4-BE49-F238E27FC236}">
                <a16:creationId xmlns:a16="http://schemas.microsoft.com/office/drawing/2014/main" id="{288753A9-21A9-4507-9866-59DAA8889DDE}"/>
              </a:ext>
            </a:extLst>
          </p:cNvPr>
          <p:cNvSpPr>
            <a:spLocks noGrp="1"/>
          </p:cNvSpPr>
          <p:nvPr>
            <p:ph idx="1"/>
          </p:nvPr>
        </p:nvSpPr>
        <p:spPr/>
        <p:txBody>
          <a:bodyPr/>
          <a:lstStyle/>
          <a:p>
            <a:r>
              <a:rPr lang="zh-TW" altLang="en-US" sz="2400" dirty="0">
                <a:ea typeface="標楷體" panose="03000509000000000000" pitchFamily="65" charset="-120"/>
              </a:rPr>
              <a:t>遊戲中有許多元素會需要知道彼此</a:t>
            </a:r>
            <a:endParaRPr lang="en-US" altLang="zh-TW" sz="2400" dirty="0">
              <a:ea typeface="標楷體" panose="03000509000000000000" pitchFamily="65" charset="-120"/>
            </a:endParaRPr>
          </a:p>
          <a:p>
            <a:pPr lvl="1"/>
            <a:r>
              <a:rPr lang="zh-TW" altLang="en-US" sz="2000" dirty="0">
                <a:ea typeface="標楷體" panose="03000509000000000000" pitchFamily="65" charset="-120"/>
              </a:rPr>
              <a:t>管理器需要管理英雄、生物等類別，而英雄與生物在移動時也需要和管理器取得版圖資料。</a:t>
            </a:r>
            <a:endParaRPr lang="en-US" altLang="zh-TW" sz="2000" dirty="0">
              <a:ea typeface="標楷體" panose="03000509000000000000" pitchFamily="65" charset="-120"/>
            </a:endParaRPr>
          </a:p>
          <a:p>
            <a:pPr lvl="1"/>
            <a:r>
              <a:rPr lang="zh-TW" altLang="en-US" sz="2000" dirty="0">
                <a:ea typeface="標楷體" panose="03000509000000000000" pitchFamily="65" charset="-120"/>
              </a:rPr>
              <a:t>英雄與生物在攻擊時需要知道互相的存在。</a:t>
            </a:r>
            <a:endParaRPr lang="en-US" altLang="zh-TW" sz="2000" dirty="0">
              <a:ea typeface="標楷體" panose="03000509000000000000" pitchFamily="65" charset="-120"/>
            </a:endParaRPr>
          </a:p>
          <a:p>
            <a:pPr lvl="1"/>
            <a:r>
              <a:rPr lang="en-US" altLang="zh-TW" sz="2000" dirty="0">
                <a:ea typeface="標楷體" panose="03000509000000000000" pitchFamily="65" charset="-120"/>
              </a:rPr>
              <a:t>…</a:t>
            </a:r>
          </a:p>
          <a:p>
            <a:r>
              <a:rPr lang="zh-TW" altLang="en-US" sz="2400" dirty="0">
                <a:ea typeface="標楷體" panose="03000509000000000000" pitchFamily="65" charset="-120"/>
              </a:rPr>
              <a:t>程式架構要如何設計才能避免發生重複定義類別或是令程式容易維護</a:t>
            </a:r>
            <a:endParaRPr lang="en-US" altLang="zh-TW" sz="2400" dirty="0">
              <a:ea typeface="標楷體" panose="03000509000000000000" pitchFamily="65" charset="-120"/>
            </a:endParaRPr>
          </a:p>
          <a:p>
            <a:pPr lvl="1"/>
            <a:r>
              <a:rPr lang="zh-TW" altLang="en-US" sz="2000" dirty="0">
                <a:ea typeface="標楷體" panose="03000509000000000000" pitchFamily="65" charset="-120"/>
              </a:rPr>
              <a:t>使用</a:t>
            </a:r>
            <a:r>
              <a:rPr lang="en-US" altLang="zh-TW" sz="2000" dirty="0">
                <a:ea typeface="標楷體" panose="03000509000000000000" pitchFamily="65" charset="-120"/>
              </a:rPr>
              <a:t>.h </a:t>
            </a:r>
            <a:r>
              <a:rPr lang="zh-TW" altLang="en-US" sz="2000" dirty="0">
                <a:ea typeface="標楷體" panose="03000509000000000000" pitchFamily="65" charset="-120"/>
              </a:rPr>
              <a:t>與 </a:t>
            </a:r>
            <a:r>
              <a:rPr lang="en-US" altLang="zh-TW" sz="2000" dirty="0">
                <a:ea typeface="標楷體" panose="03000509000000000000" pitchFamily="65" charset="-120"/>
              </a:rPr>
              <a:t>.</a:t>
            </a:r>
            <a:r>
              <a:rPr lang="en-US" altLang="zh-TW" sz="2000" dirty="0" err="1">
                <a:ea typeface="標楷體" panose="03000509000000000000" pitchFamily="65" charset="-120"/>
              </a:rPr>
              <a:t>cpp</a:t>
            </a:r>
            <a:r>
              <a:rPr lang="zh-TW" altLang="en-US" sz="2000" dirty="0">
                <a:ea typeface="標楷體" panose="03000509000000000000" pitchFamily="65" charset="-120"/>
              </a:rPr>
              <a:t> 將宣告與實作分隔。</a:t>
            </a:r>
            <a:endParaRPr lang="en-US" altLang="zh-TW" sz="2000" dirty="0">
              <a:ea typeface="標楷體" panose="03000509000000000000" pitchFamily="65" charset="-120"/>
            </a:endParaRPr>
          </a:p>
          <a:p>
            <a:pPr lvl="1"/>
            <a:r>
              <a:rPr lang="en-US" altLang="zh-TW" sz="2000" dirty="0">
                <a:ea typeface="標楷體" panose="03000509000000000000" pitchFamily="65" charset="-120"/>
              </a:rPr>
              <a:t>…</a:t>
            </a:r>
            <a:endParaRPr lang="zh-TW" altLang="en-US" sz="2000" dirty="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09BAC22D-8ECB-46C5-B4E4-7F6C3FF2D69F}"/>
              </a:ext>
            </a:extLst>
          </p:cNvPr>
          <p:cNvSpPr>
            <a:spLocks noGrp="1"/>
          </p:cNvSpPr>
          <p:nvPr>
            <p:ph type="sldNum" sz="quarter" idx="12"/>
          </p:nvPr>
        </p:nvSpPr>
        <p:spPr/>
        <p:txBody>
          <a:bodyPr/>
          <a:lstStyle/>
          <a:p>
            <a:pPr>
              <a:defRPr/>
            </a:pPr>
            <a:fld id="{C733A387-0A6A-4CC0-BB14-A596A72F4F37}" type="slidenum">
              <a:rPr lang="en-US" smtClean="0"/>
              <a:pPr>
                <a:defRPr/>
              </a:pPr>
              <a:t>4</a:t>
            </a:fld>
            <a:endParaRPr lang="en-US" dirty="0"/>
          </a:p>
        </p:txBody>
      </p:sp>
    </p:spTree>
    <p:extLst>
      <p:ext uri="{BB962C8B-B14F-4D97-AF65-F5344CB8AC3E}">
        <p14:creationId xmlns:p14="http://schemas.microsoft.com/office/powerpoint/2010/main" val="2844868949"/>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066800" y="0"/>
            <a:ext cx="8077200" cy="1143000"/>
          </a:xfrm>
        </p:spPr>
        <p:txBody>
          <a:bodyPr/>
          <a:lstStyle/>
          <a:p>
            <a:pPr eaLnBrk="1" hangingPunct="1"/>
            <a:r>
              <a:rPr lang="en-US" dirty="0">
                <a:latin typeface="Times New Roman" panose="02020603050405020304" pitchFamily="18" charset="0"/>
                <a:cs typeface="Times New Roman" panose="02020603050405020304" pitchFamily="18" charset="0"/>
              </a:rPr>
              <a:t>Separate Compilation</a:t>
            </a:r>
          </a:p>
        </p:txBody>
      </p:sp>
      <p:sp>
        <p:nvSpPr>
          <p:cNvPr id="18434"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Program Parts</a:t>
            </a:r>
          </a:p>
          <a:p>
            <a:pPr lvl="1" eaLnBrk="1" hangingPunct="1"/>
            <a:r>
              <a:rPr lang="en-US" sz="2000" dirty="0">
                <a:latin typeface="Times New Roman" panose="02020603050405020304" pitchFamily="18" charset="0"/>
                <a:cs typeface="Times New Roman" panose="02020603050405020304" pitchFamily="18" charset="0"/>
              </a:rPr>
              <a:t>Kept in </a:t>
            </a:r>
            <a:r>
              <a:rPr lang="en-US" sz="2000" dirty="0">
                <a:solidFill>
                  <a:srgbClr val="FF0000"/>
                </a:solidFill>
                <a:latin typeface="Times New Roman" panose="02020603050405020304" pitchFamily="18" charset="0"/>
                <a:cs typeface="Times New Roman" panose="02020603050405020304" pitchFamily="18" charset="0"/>
              </a:rPr>
              <a:t>separate</a:t>
            </a:r>
            <a:r>
              <a:rPr lang="en-US" sz="2000" dirty="0">
                <a:latin typeface="Times New Roman" panose="02020603050405020304" pitchFamily="18" charset="0"/>
                <a:cs typeface="Times New Roman" panose="02020603050405020304" pitchFamily="18" charset="0"/>
              </a:rPr>
              <a:t> files</a:t>
            </a:r>
          </a:p>
          <a:p>
            <a:pPr lvl="1" eaLnBrk="1" hangingPunct="1"/>
            <a:r>
              <a:rPr lang="en-US" sz="2000" dirty="0">
                <a:solidFill>
                  <a:srgbClr val="FF0000"/>
                </a:solidFill>
                <a:latin typeface="Times New Roman" panose="02020603050405020304" pitchFamily="18" charset="0"/>
                <a:cs typeface="Times New Roman" panose="02020603050405020304" pitchFamily="18" charset="0"/>
              </a:rPr>
              <a:t>Compiled separately</a:t>
            </a:r>
          </a:p>
          <a:p>
            <a:pPr lvl="1" eaLnBrk="1" hangingPunct="1"/>
            <a:r>
              <a:rPr lang="en-US" sz="2000" dirty="0">
                <a:solidFill>
                  <a:srgbClr val="FF0000"/>
                </a:solidFill>
                <a:latin typeface="Times New Roman" panose="02020603050405020304" pitchFamily="18" charset="0"/>
                <a:cs typeface="Times New Roman" panose="02020603050405020304" pitchFamily="18" charset="0"/>
              </a:rPr>
              <a:t>Linked together </a:t>
            </a:r>
            <a:r>
              <a:rPr lang="en-US" sz="2000" dirty="0">
                <a:latin typeface="Times New Roman" panose="02020603050405020304" pitchFamily="18" charset="0"/>
                <a:cs typeface="Times New Roman" panose="02020603050405020304" pitchFamily="18" charset="0"/>
              </a:rPr>
              <a:t>before program runs</a:t>
            </a:r>
          </a:p>
          <a:p>
            <a:pPr eaLnBrk="1" hangingPunct="1"/>
            <a:r>
              <a:rPr lang="en-US" sz="2400" dirty="0">
                <a:latin typeface="Times New Roman" panose="02020603050405020304" pitchFamily="18" charset="0"/>
                <a:cs typeface="Times New Roman" panose="02020603050405020304" pitchFamily="18" charset="0"/>
              </a:rPr>
              <a:t>Class definitions</a:t>
            </a:r>
          </a:p>
          <a:p>
            <a:pPr lvl="1" eaLnBrk="1" hangingPunct="1"/>
            <a:r>
              <a:rPr lang="en-US" sz="2000" dirty="0">
                <a:latin typeface="Times New Roman" panose="02020603050405020304" pitchFamily="18" charset="0"/>
                <a:cs typeface="Times New Roman" panose="02020603050405020304" pitchFamily="18" charset="0"/>
              </a:rPr>
              <a:t>Separate from "</a:t>
            </a:r>
            <a:r>
              <a:rPr lang="en-US" sz="2000" dirty="0">
                <a:solidFill>
                  <a:srgbClr val="FF0000"/>
                </a:solidFill>
                <a:latin typeface="Times New Roman" panose="02020603050405020304" pitchFamily="18" charset="0"/>
                <a:cs typeface="Times New Roman" panose="02020603050405020304" pitchFamily="18" charset="0"/>
              </a:rPr>
              <a:t>using</a:t>
            </a:r>
            <a:r>
              <a:rPr lang="en-US" sz="2000" dirty="0">
                <a:latin typeface="Times New Roman" panose="02020603050405020304" pitchFamily="18" charset="0"/>
                <a:cs typeface="Times New Roman" panose="02020603050405020304" pitchFamily="18" charset="0"/>
              </a:rPr>
              <a:t>" programs</a:t>
            </a:r>
          </a:p>
          <a:p>
            <a:pPr lvl="1" eaLnBrk="1" hangingPunct="1"/>
            <a:r>
              <a:rPr lang="en-US" sz="2000" dirty="0">
                <a:latin typeface="Times New Roman" panose="02020603050405020304" pitchFamily="18" charset="0"/>
                <a:cs typeface="Times New Roman" panose="02020603050405020304" pitchFamily="18" charset="0"/>
              </a:rPr>
              <a:t>Build library of classes</a:t>
            </a:r>
          </a:p>
          <a:p>
            <a:pPr lvl="2" eaLnBrk="1" hangingPunct="1"/>
            <a:r>
              <a:rPr lang="en-US" sz="1800" dirty="0">
                <a:solidFill>
                  <a:srgbClr val="FF0000"/>
                </a:solidFill>
                <a:latin typeface="Times New Roman" panose="02020603050405020304" pitchFamily="18" charset="0"/>
                <a:cs typeface="Times New Roman" panose="02020603050405020304" pitchFamily="18" charset="0"/>
              </a:rPr>
              <a:t>Re-used by </a:t>
            </a:r>
            <a:r>
              <a:rPr lang="en-US" sz="1800" dirty="0">
                <a:latin typeface="Times New Roman" panose="02020603050405020304" pitchFamily="18" charset="0"/>
                <a:cs typeface="Times New Roman" panose="02020603050405020304" pitchFamily="18" charset="0"/>
              </a:rPr>
              <a:t>many different programs</a:t>
            </a:r>
          </a:p>
          <a:p>
            <a:pPr lvl="2" eaLnBrk="1" hangingPunct="1"/>
            <a:r>
              <a:rPr lang="en-US" sz="1800" dirty="0">
                <a:latin typeface="Times New Roman" panose="02020603050405020304" pitchFamily="18" charset="0"/>
                <a:cs typeface="Times New Roman" panose="02020603050405020304" pitchFamily="18" charset="0"/>
              </a:rPr>
              <a:t>Just like predefined libraries</a:t>
            </a:r>
          </a:p>
        </p:txBody>
      </p:sp>
      <p:pic>
        <p:nvPicPr>
          <p:cNvPr id="3" name="圖片 2"/>
          <p:cNvPicPr>
            <a:picLocks noChangeAspect="1"/>
          </p:cNvPicPr>
          <p:nvPr/>
        </p:nvPicPr>
        <p:blipFill>
          <a:blip r:embed="rId3"/>
          <a:stretch>
            <a:fillRect/>
          </a:stretch>
        </p:blipFill>
        <p:spPr>
          <a:xfrm>
            <a:off x="5181600" y="990600"/>
            <a:ext cx="3581400" cy="5705194"/>
          </a:xfrm>
          <a:prstGeom prst="rect">
            <a:avLst/>
          </a:prstGeom>
        </p:spPr>
      </p:pic>
      <p:sp>
        <p:nvSpPr>
          <p:cNvPr id="2" name="投影片編號版面配置區 1">
            <a:extLst>
              <a:ext uri="{FF2B5EF4-FFF2-40B4-BE49-F238E27FC236}">
                <a16:creationId xmlns:a16="http://schemas.microsoft.com/office/drawing/2014/main" id="{1025A037-35B0-45E9-A3AC-C179AC528D7C}"/>
              </a:ext>
            </a:extLst>
          </p:cNvPr>
          <p:cNvSpPr>
            <a:spLocks noGrp="1"/>
          </p:cNvSpPr>
          <p:nvPr>
            <p:ph type="sldNum" sz="quarter" idx="12"/>
          </p:nvPr>
        </p:nvSpPr>
        <p:spPr/>
        <p:txBody>
          <a:bodyPr/>
          <a:lstStyle/>
          <a:p>
            <a:pPr>
              <a:defRPr/>
            </a:pPr>
            <a:fld id="{C733A387-0A6A-4CC0-BB14-A596A72F4F37}" type="slidenum">
              <a:rPr lang="en-US" smtClean="0"/>
              <a:pPr>
                <a:defRPr/>
              </a:pPr>
              <a:t>5</a:t>
            </a:fld>
            <a:endParaRPr lang="en-US" dirty="0"/>
          </a:p>
        </p:txBody>
      </p:sp>
    </p:spTree>
    <p:extLst>
      <p:ext uri="{BB962C8B-B14F-4D97-AF65-F5344CB8AC3E}">
        <p14:creationId xmlns:p14="http://schemas.microsoft.com/office/powerpoint/2010/main" val="55697595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Class Separation</a:t>
            </a:r>
          </a:p>
        </p:txBody>
      </p:sp>
      <p:sp>
        <p:nvSpPr>
          <p:cNvPr id="20482" name="Rectangle 3"/>
          <p:cNvSpPr>
            <a:spLocks noGrp="1" noChangeArrowheads="1"/>
          </p:cNvSpPr>
          <p:nvPr>
            <p:ph idx="1"/>
          </p:nvPr>
        </p:nvSpPr>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Class Independence</a:t>
            </a:r>
          </a:p>
          <a:p>
            <a:pPr lvl="1" eaLnBrk="1" hangingPunct="1">
              <a:lnSpc>
                <a:spcPct val="90000"/>
              </a:lnSpc>
            </a:pPr>
            <a:r>
              <a:rPr lang="en-US" sz="2000" dirty="0">
                <a:latin typeface="Times New Roman" panose="02020603050405020304" pitchFamily="18" charset="0"/>
                <a:cs typeface="Times New Roman" panose="02020603050405020304" pitchFamily="18" charset="0"/>
              </a:rPr>
              <a:t>Separate class </a:t>
            </a:r>
            <a:r>
              <a:rPr lang="en-US" sz="2000" dirty="0">
                <a:solidFill>
                  <a:srgbClr val="FF0000"/>
                </a:solidFill>
              </a:rPr>
              <a:t>declaration (or </a:t>
            </a:r>
            <a:r>
              <a:rPr lang="en-US" sz="2000" dirty="0">
                <a:solidFill>
                  <a:srgbClr val="FF0000"/>
                </a:solidFill>
                <a:latin typeface="Times New Roman" panose="02020603050405020304" pitchFamily="18" charset="0"/>
                <a:cs typeface="Times New Roman" panose="02020603050405020304" pitchFamily="18" charset="0"/>
              </a:rPr>
              <a:t>specification)</a:t>
            </a:r>
          </a:p>
          <a:p>
            <a:pPr lvl="2" eaLnBrk="1" hangingPunct="1">
              <a:lnSpc>
                <a:spcPct val="90000"/>
              </a:lnSpc>
            </a:pPr>
            <a:r>
              <a:rPr lang="en-US" sz="1800" dirty="0">
                <a:latin typeface="Times New Roman" panose="02020603050405020304" pitchFamily="18" charset="0"/>
                <a:cs typeface="Times New Roman" panose="02020603050405020304" pitchFamily="18" charset="0"/>
              </a:rPr>
              <a:t>Called "</a:t>
            </a:r>
            <a:r>
              <a:rPr lang="en-US" sz="1800" dirty="0">
                <a:solidFill>
                  <a:srgbClr val="FF0000"/>
                </a:solidFill>
                <a:latin typeface="Times New Roman" panose="02020603050405020304" pitchFamily="18" charset="0"/>
                <a:cs typeface="Times New Roman" panose="02020603050405020304" pitchFamily="18" charset="0"/>
              </a:rPr>
              <a:t>interface</a:t>
            </a:r>
            <a:r>
              <a:rPr lang="en-US" sz="1800" dirty="0">
                <a:latin typeface="Times New Roman" panose="02020603050405020304" pitchFamily="18" charset="0"/>
                <a:cs typeface="Times New Roman" panose="02020603050405020304" pitchFamily="18"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Separate class </a:t>
            </a:r>
            <a:r>
              <a:rPr lang="en-US" sz="2000" dirty="0">
                <a:solidFill>
                  <a:srgbClr val="FF0000"/>
                </a:solidFill>
                <a:latin typeface="Times New Roman" panose="02020603050405020304" pitchFamily="18" charset="0"/>
                <a:cs typeface="Times New Roman" panose="02020603050405020304" pitchFamily="18" charset="0"/>
              </a:rPr>
              <a:t>definition (or implementation)</a:t>
            </a:r>
          </a:p>
          <a:p>
            <a:pPr lvl="1" eaLnBrk="1" hangingPunct="1">
              <a:lnSpc>
                <a:spcPct val="90000"/>
              </a:lnSpc>
            </a:pPr>
            <a:r>
              <a:rPr lang="en-US" sz="2000" dirty="0">
                <a:latin typeface="Times New Roman" panose="02020603050405020304" pitchFamily="18" charset="0"/>
                <a:cs typeface="Times New Roman" panose="02020603050405020304" pitchFamily="18" charset="0"/>
              </a:rPr>
              <a:t>Place </a:t>
            </a:r>
            <a:r>
              <a:rPr lang="en-US" sz="2000" dirty="0">
                <a:solidFill>
                  <a:srgbClr val="FF0000"/>
                </a:solidFill>
                <a:latin typeface="Times New Roman" panose="02020603050405020304" pitchFamily="18" charset="0"/>
                <a:cs typeface="Times New Roman" panose="02020603050405020304" pitchFamily="18" charset="0"/>
              </a:rPr>
              <a:t>in two files</a:t>
            </a:r>
          </a:p>
          <a:p>
            <a:pPr eaLnBrk="1" hangingPunct="1">
              <a:lnSpc>
                <a:spcPct val="90000"/>
              </a:lnSpc>
            </a:pPr>
            <a:r>
              <a:rPr lang="en-US" sz="2400" dirty="0">
                <a:latin typeface="Times New Roman" panose="02020603050405020304" pitchFamily="18" charset="0"/>
                <a:cs typeface="Times New Roman" panose="02020603050405020304" pitchFamily="18" charset="0"/>
              </a:rPr>
              <a:t>If implementation changes </a:t>
            </a:r>
            <a:r>
              <a:rPr lang="en-US" sz="2400" dirty="0">
                <a:latin typeface="Times New Roman" panose="02020603050405020304" pitchFamily="18" charset="0"/>
                <a:cs typeface="Times New Roman" panose="02020603050405020304" pitchFamily="18" charset="0"/>
                <a:sym typeface="Wingdings" pitchFamily="2" charset="2"/>
              </a:rPr>
              <a:t></a:t>
            </a:r>
            <a:r>
              <a:rPr lang="en-US" sz="2400" dirty="0">
                <a:latin typeface="Times New Roman" panose="02020603050405020304" pitchFamily="18" charset="0"/>
                <a:cs typeface="Times New Roman" panose="02020603050405020304" pitchFamily="18" charset="0"/>
              </a:rPr>
              <a:t> only that</a:t>
            </a:r>
            <a:r>
              <a:rPr lang="zh-TW"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file need be changed</a:t>
            </a:r>
          </a:p>
          <a:p>
            <a:pPr lvl="1">
              <a:lnSpc>
                <a:spcPct val="90000"/>
              </a:lnSpc>
            </a:pPr>
            <a:r>
              <a:rPr lang="en-US" sz="2000" dirty="0">
                <a:solidFill>
                  <a:srgbClr val="FF0000"/>
                </a:solidFill>
                <a:latin typeface="Times New Roman" panose="02020603050405020304" pitchFamily="18" charset="0"/>
                <a:cs typeface="Times New Roman" panose="02020603050405020304" pitchFamily="18" charset="0"/>
              </a:rPr>
              <a:t>Class specification need not change</a:t>
            </a:r>
          </a:p>
          <a:p>
            <a:pPr lvl="1">
              <a:lnSpc>
                <a:spcPct val="90000"/>
              </a:lnSpc>
            </a:pPr>
            <a:r>
              <a:rPr lang="en-US" sz="2000" dirty="0">
                <a:solidFill>
                  <a:srgbClr val="FF0000"/>
                </a:solidFill>
                <a:latin typeface="Times New Roman" panose="02020603050405020304" pitchFamily="18" charset="0"/>
                <a:cs typeface="Times New Roman" panose="02020603050405020304" pitchFamily="18" charset="0"/>
              </a:rPr>
              <a:t>"User" programs need not change</a:t>
            </a:r>
          </a:p>
        </p:txBody>
      </p:sp>
      <p:sp>
        <p:nvSpPr>
          <p:cNvPr id="2" name="投影片編號版面配置區 1">
            <a:extLst>
              <a:ext uri="{FF2B5EF4-FFF2-40B4-BE49-F238E27FC236}">
                <a16:creationId xmlns:a16="http://schemas.microsoft.com/office/drawing/2014/main" id="{5CD885C1-8027-4534-87EF-EE7C4ABF51DA}"/>
              </a:ext>
            </a:extLst>
          </p:cNvPr>
          <p:cNvSpPr>
            <a:spLocks noGrp="1"/>
          </p:cNvSpPr>
          <p:nvPr>
            <p:ph type="sldNum" sz="quarter" idx="12"/>
          </p:nvPr>
        </p:nvSpPr>
        <p:spPr/>
        <p:txBody>
          <a:bodyPr/>
          <a:lstStyle/>
          <a:p>
            <a:pPr>
              <a:defRPr/>
            </a:pPr>
            <a:fld id="{C733A387-0A6A-4CC0-BB14-A596A72F4F37}" type="slidenum">
              <a:rPr lang="en-US" smtClean="0"/>
              <a:pPr>
                <a:defRPr/>
              </a:pPr>
              <a:t>6</a:t>
            </a:fld>
            <a:endParaRPr lang="en-US" dirty="0"/>
          </a:p>
        </p:txBody>
      </p:sp>
    </p:spTree>
    <p:extLst>
      <p:ext uri="{BB962C8B-B14F-4D97-AF65-F5344CB8AC3E}">
        <p14:creationId xmlns:p14="http://schemas.microsoft.com/office/powerpoint/2010/main" val="332028971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Encapsulation Reviewed</a:t>
            </a:r>
          </a:p>
        </p:txBody>
      </p:sp>
      <p:sp>
        <p:nvSpPr>
          <p:cNvPr id="22530" name="Rectangle 3"/>
          <p:cNvSpPr>
            <a:spLocks noGrp="1" noChangeArrowheads="1"/>
          </p:cNvSpPr>
          <p:nvPr>
            <p:ph idx="1"/>
          </p:nvPr>
        </p:nvSpPr>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Encapsulation principle:</a:t>
            </a:r>
          </a:p>
          <a:p>
            <a:pPr lvl="1" eaLnBrk="1" hangingPunct="1"/>
            <a:r>
              <a:rPr lang="en-US" sz="2000" dirty="0">
                <a:latin typeface="Times New Roman" panose="02020603050405020304" pitchFamily="18" charset="0"/>
                <a:cs typeface="Times New Roman" panose="02020603050405020304" pitchFamily="18" charset="0"/>
              </a:rPr>
              <a:t>Separate how class </a:t>
            </a:r>
            <a:r>
              <a:rPr lang="en-US" sz="2000" dirty="0">
                <a:solidFill>
                  <a:srgbClr val="FF0000"/>
                </a:solidFill>
                <a:latin typeface="Times New Roman" panose="02020603050405020304" pitchFamily="18" charset="0"/>
                <a:cs typeface="Times New Roman" panose="02020603050405020304" pitchFamily="18" charset="0"/>
              </a:rPr>
              <a:t>is used by </a:t>
            </a:r>
            <a:r>
              <a:rPr lang="en-US" sz="2000" dirty="0">
                <a:latin typeface="Times New Roman" panose="02020603050405020304" pitchFamily="18" charset="0"/>
                <a:cs typeface="Times New Roman" panose="02020603050405020304" pitchFamily="18" charset="0"/>
              </a:rPr>
              <a:t>programmer</a:t>
            </a:r>
            <a:r>
              <a:rPr lang="zh-TW"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from details of class’s </a:t>
            </a:r>
            <a:r>
              <a:rPr lang="en-US" sz="2000" dirty="0">
                <a:solidFill>
                  <a:srgbClr val="FF0000"/>
                </a:solidFill>
                <a:latin typeface="Times New Roman" panose="02020603050405020304" pitchFamily="18" charset="0"/>
                <a:cs typeface="Times New Roman" panose="02020603050405020304" pitchFamily="18" charset="0"/>
              </a:rPr>
              <a:t>implementation</a:t>
            </a:r>
          </a:p>
          <a:p>
            <a:pPr eaLnBrk="1" hangingPunct="1"/>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Complete</a:t>
            </a:r>
            <a:r>
              <a:rPr lang="en-US" sz="2400" dirty="0">
                <a:latin typeface="Times New Roman" panose="02020603050405020304" pitchFamily="18" charset="0"/>
                <a:cs typeface="Times New Roman" panose="02020603050405020304" pitchFamily="18" charset="0"/>
              </a:rPr>
              <a:t>" separation</a:t>
            </a:r>
          </a:p>
          <a:p>
            <a:pPr lvl="1" eaLnBrk="1" hangingPunct="1"/>
            <a:r>
              <a:rPr lang="en-US" sz="2000" dirty="0">
                <a:latin typeface="Times New Roman" panose="02020603050405020304" pitchFamily="18" charset="0"/>
                <a:cs typeface="Times New Roman" panose="02020603050405020304" pitchFamily="18" charset="0"/>
              </a:rPr>
              <a:t>Change to implementation </a:t>
            </a:r>
            <a:r>
              <a:rPr lang="en-US" sz="2000" dirty="0">
                <a:latin typeface="Times New Roman" panose="02020603050405020304" pitchFamily="18" charset="0"/>
                <a:cs typeface="Times New Roman" panose="02020603050405020304" pitchFamily="18" charset="0"/>
                <a:sym typeface="Wingdings" pitchFamily="2" charset="2"/>
              </a:rPr>
              <a:t></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NO impact on</a:t>
            </a:r>
            <a:r>
              <a:rPr lang="zh-TW" alt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any other programs</a:t>
            </a:r>
          </a:p>
          <a:p>
            <a:pPr eaLnBrk="1" hangingPunct="1"/>
            <a:r>
              <a:rPr lang="en-US" sz="2400" dirty="0">
                <a:solidFill>
                  <a:srgbClr val="FF0000"/>
                </a:solidFill>
                <a:latin typeface="Times New Roman" panose="02020603050405020304" pitchFamily="18" charset="0"/>
                <a:cs typeface="Times New Roman" panose="02020603050405020304" pitchFamily="18" charset="0"/>
              </a:rPr>
              <a:t>Basic OOP principle</a:t>
            </a:r>
          </a:p>
        </p:txBody>
      </p:sp>
      <p:sp>
        <p:nvSpPr>
          <p:cNvPr id="2" name="投影片編號版面配置區 1">
            <a:extLst>
              <a:ext uri="{FF2B5EF4-FFF2-40B4-BE49-F238E27FC236}">
                <a16:creationId xmlns:a16="http://schemas.microsoft.com/office/drawing/2014/main" id="{4D983D03-401F-4AC6-B8E5-9F96D957D21D}"/>
              </a:ext>
            </a:extLst>
          </p:cNvPr>
          <p:cNvSpPr>
            <a:spLocks noGrp="1"/>
          </p:cNvSpPr>
          <p:nvPr>
            <p:ph type="sldNum" sz="quarter" idx="12"/>
          </p:nvPr>
        </p:nvSpPr>
        <p:spPr/>
        <p:txBody>
          <a:bodyPr/>
          <a:lstStyle/>
          <a:p>
            <a:pPr>
              <a:defRPr/>
            </a:pPr>
            <a:fld id="{C733A387-0A6A-4CC0-BB14-A596A72F4F37}" type="slidenum">
              <a:rPr lang="en-US" smtClean="0"/>
              <a:pPr>
                <a:defRPr/>
              </a:pPr>
              <a:t>7</a:t>
            </a:fld>
            <a:endParaRPr lang="en-US" dirty="0"/>
          </a:p>
        </p:txBody>
      </p:sp>
    </p:spTree>
    <p:extLst>
      <p:ext uri="{BB962C8B-B14F-4D97-AF65-F5344CB8AC3E}">
        <p14:creationId xmlns:p14="http://schemas.microsoft.com/office/powerpoint/2010/main" val="33378283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Encapsulation Rules</a:t>
            </a:r>
          </a:p>
        </p:txBody>
      </p:sp>
      <p:sp>
        <p:nvSpPr>
          <p:cNvPr id="24578" name="Rectangle 7"/>
          <p:cNvSpPr>
            <a:spLocks noGrp="1" noChangeArrowheads="1"/>
          </p:cNvSpPr>
          <p:nvPr>
            <p:ph idx="1"/>
          </p:nvPr>
        </p:nvSpPr>
        <p:spPr/>
        <p:txBody>
          <a:bodyPr>
            <a:normAutofit/>
          </a:bodyPr>
          <a:lstStyle/>
          <a:p>
            <a:pPr marL="533400" indent="-533400" eaLnBrk="1" hangingPunct="1">
              <a:lnSpc>
                <a:spcPct val="90000"/>
              </a:lnSpc>
            </a:pPr>
            <a:r>
              <a:rPr lang="en-US" sz="2400" dirty="0">
                <a:latin typeface="Times New Roman" panose="02020603050405020304" pitchFamily="18" charset="0"/>
                <a:cs typeface="Times New Roman" panose="02020603050405020304" pitchFamily="18" charset="0"/>
                <a:sym typeface="Wingdings" pitchFamily="2" charset="2"/>
              </a:rPr>
              <a:t>Rules to </a:t>
            </a:r>
            <a:r>
              <a:rPr lang="en-US" sz="2400" dirty="0">
                <a:solidFill>
                  <a:srgbClr val="FF0000"/>
                </a:solidFill>
                <a:latin typeface="Times New Roman" panose="02020603050405020304" pitchFamily="18" charset="0"/>
                <a:cs typeface="Times New Roman" panose="02020603050405020304" pitchFamily="18" charset="0"/>
                <a:sym typeface="Wingdings" pitchFamily="2" charset="2"/>
              </a:rPr>
              <a:t>ensure separation</a:t>
            </a:r>
            <a:r>
              <a:rPr lang="en-US" sz="2400" dirty="0">
                <a:latin typeface="Times New Roman" panose="02020603050405020304" pitchFamily="18" charset="0"/>
                <a:cs typeface="Times New Roman" panose="02020603050405020304" pitchFamily="18" charset="0"/>
                <a:sym typeface="Wingdings" pitchFamily="2" charset="2"/>
              </a:rPr>
              <a:t>:</a:t>
            </a:r>
          </a:p>
          <a:p>
            <a:pPr marL="914400" lvl="1" indent="-457200" eaLnBrk="1" hangingPunct="1">
              <a:lnSpc>
                <a:spcPct val="90000"/>
              </a:lnSpc>
              <a:spcBef>
                <a:spcPct val="50000"/>
              </a:spcBef>
              <a:buFont typeface="Times" pitchFamily="18" charset="0"/>
              <a:buAutoNum type="arabicPeriod"/>
            </a:pPr>
            <a:r>
              <a:rPr lang="en-US" sz="2000" dirty="0">
                <a:latin typeface="Times New Roman" panose="02020603050405020304" pitchFamily="18" charset="0"/>
                <a:cs typeface="Times New Roman" panose="02020603050405020304" pitchFamily="18" charset="0"/>
                <a:sym typeface="Wingdings" pitchFamily="2" charset="2"/>
              </a:rPr>
              <a:t>All member variables should be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itchFamily="2" charset="2"/>
              </a:rPr>
              <a:t>private</a:t>
            </a:r>
          </a:p>
          <a:p>
            <a:pPr marL="914400" lvl="1" indent="-457200" eaLnBrk="1" hangingPunct="1">
              <a:lnSpc>
                <a:spcPct val="90000"/>
              </a:lnSpc>
              <a:spcBef>
                <a:spcPct val="50000"/>
              </a:spcBef>
              <a:buFont typeface="Times" pitchFamily="18" charset="0"/>
              <a:buAutoNum type="arabicPeriod"/>
            </a:pPr>
            <a:r>
              <a:rPr lang="en-US" sz="2000" dirty="0">
                <a:latin typeface="Times New Roman" panose="02020603050405020304" pitchFamily="18" charset="0"/>
                <a:cs typeface="Times New Roman" panose="02020603050405020304" pitchFamily="18" charset="0"/>
                <a:sym typeface="Wingdings" pitchFamily="2" charset="2"/>
              </a:rPr>
              <a:t>Basic class operations should be:</a:t>
            </a:r>
          </a:p>
          <a:p>
            <a:pPr marL="1295400" lvl="2" indent="-381000" eaLnBrk="1" hangingPunct="1">
              <a:lnSpc>
                <a:spcPct val="90000"/>
              </a:lnSpc>
            </a:pPr>
            <a:r>
              <a:rPr lang="en-US" sz="18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itchFamily="2" charset="2"/>
              </a:rPr>
              <a:t>Public</a:t>
            </a:r>
            <a:r>
              <a:rPr lang="en-US" sz="1800" dirty="0">
                <a:latin typeface="Times New Roman" panose="02020603050405020304" pitchFamily="18" charset="0"/>
                <a:cs typeface="Times New Roman" panose="02020603050405020304" pitchFamily="18" charset="0"/>
                <a:sym typeface="Wingdings" pitchFamily="2" charset="2"/>
              </a:rPr>
              <a:t> member functions</a:t>
            </a:r>
          </a:p>
          <a:p>
            <a:pPr marL="1295400" lvl="2" indent="-381000" eaLnBrk="1" hangingPunct="1">
              <a:lnSpc>
                <a:spcPct val="90000"/>
              </a:lnSpc>
            </a:pPr>
            <a:r>
              <a:rPr lang="en-US" sz="1800" dirty="0">
                <a:solidFill>
                  <a:srgbClr val="FF0000"/>
                </a:solidFill>
                <a:latin typeface="Times New Roman" panose="02020603050405020304" pitchFamily="18" charset="0"/>
                <a:cs typeface="Times New Roman" panose="02020603050405020304" pitchFamily="18" charset="0"/>
                <a:sym typeface="Wingdings" pitchFamily="2" charset="2"/>
              </a:rPr>
              <a:t>Friend or ordinary </a:t>
            </a:r>
            <a:r>
              <a:rPr lang="en-US" sz="1800" dirty="0">
                <a:latin typeface="Times New Roman" panose="02020603050405020304" pitchFamily="18" charset="0"/>
                <a:cs typeface="Times New Roman" panose="02020603050405020304" pitchFamily="18" charset="0"/>
                <a:sym typeface="Wingdings" pitchFamily="2" charset="2"/>
              </a:rPr>
              <a:t>functions</a:t>
            </a:r>
          </a:p>
          <a:p>
            <a:pPr marL="1295400" lvl="2" indent="-381000" eaLnBrk="1" hangingPunct="1">
              <a:lnSpc>
                <a:spcPct val="90000"/>
              </a:lnSpc>
            </a:pPr>
            <a:r>
              <a:rPr lang="en-US" sz="1800" dirty="0">
                <a:solidFill>
                  <a:srgbClr val="FF0000"/>
                </a:solidFill>
                <a:latin typeface="Times New Roman" panose="02020603050405020304" pitchFamily="18" charset="0"/>
                <a:cs typeface="Times New Roman" panose="02020603050405020304" pitchFamily="18" charset="0"/>
                <a:sym typeface="Wingdings" pitchFamily="2" charset="2"/>
              </a:rPr>
              <a:t>Overloaded</a:t>
            </a:r>
            <a:r>
              <a:rPr lang="en-US" sz="1800" dirty="0">
                <a:latin typeface="Times New Roman" panose="02020603050405020304" pitchFamily="18" charset="0"/>
                <a:cs typeface="Times New Roman" panose="02020603050405020304" pitchFamily="18" charset="0"/>
                <a:sym typeface="Wingdings" pitchFamily="2" charset="2"/>
              </a:rPr>
              <a:t> operators</a:t>
            </a:r>
          </a:p>
          <a:p>
            <a:pPr marL="914400" lvl="1" indent="-457200" eaLnBrk="1" hangingPunct="1">
              <a:lnSpc>
                <a:spcPct val="90000"/>
              </a:lnSpc>
              <a:buFont typeface="Symbol" pitchFamily="18" charset="2"/>
              <a:buNone/>
            </a:pPr>
            <a:r>
              <a:rPr lang="en-US" sz="2000" dirty="0">
                <a:latin typeface="Times New Roman" panose="02020603050405020304" pitchFamily="18" charset="0"/>
                <a:cs typeface="Times New Roman" panose="02020603050405020304" pitchFamily="18" charset="0"/>
                <a:sym typeface="Wingdings" pitchFamily="2" charset="2"/>
              </a:rPr>
              <a:t>	</a:t>
            </a:r>
            <a:r>
              <a:rPr lang="en-US" sz="2000" dirty="0">
                <a:solidFill>
                  <a:srgbClr val="FF0000"/>
                </a:solidFill>
                <a:latin typeface="Times New Roman" panose="02020603050405020304" pitchFamily="18" charset="0"/>
                <a:cs typeface="Times New Roman" panose="02020603050405020304" pitchFamily="18" charset="0"/>
                <a:sym typeface="Wingdings" pitchFamily="2" charset="2"/>
              </a:rPr>
              <a:t>Group</a:t>
            </a:r>
            <a:r>
              <a:rPr lang="en-US" sz="2000" dirty="0">
                <a:latin typeface="Times New Roman" panose="02020603050405020304" pitchFamily="18" charset="0"/>
                <a:cs typeface="Times New Roman" panose="02020603050405020304" pitchFamily="18" charset="0"/>
                <a:sym typeface="Wingdings" pitchFamily="2" charset="2"/>
              </a:rPr>
              <a:t> class definition and prototypes together</a:t>
            </a:r>
          </a:p>
          <a:p>
            <a:pPr marL="1295400" lvl="2" indent="-381000" eaLnBrk="1" hangingPunct="1">
              <a:lnSpc>
                <a:spcPct val="90000"/>
              </a:lnSpc>
            </a:pPr>
            <a:r>
              <a:rPr lang="en-US" sz="1800" dirty="0">
                <a:latin typeface="Times New Roman" panose="02020603050405020304" pitchFamily="18" charset="0"/>
                <a:cs typeface="Times New Roman" panose="02020603050405020304" pitchFamily="18" charset="0"/>
                <a:sym typeface="Wingdings" pitchFamily="2" charset="2"/>
              </a:rPr>
              <a:t>Called "</a:t>
            </a:r>
            <a:r>
              <a:rPr lang="en-US" sz="1800" dirty="0">
                <a:effectLst>
                  <a:glow rad="139700">
                    <a:schemeClr val="accent3">
                      <a:satMod val="175000"/>
                      <a:alpha val="40000"/>
                    </a:schemeClr>
                  </a:glow>
                </a:effectLst>
                <a:latin typeface="Times New Roman" panose="02020603050405020304" pitchFamily="18" charset="0"/>
                <a:cs typeface="Times New Roman" panose="02020603050405020304" pitchFamily="18" charset="0"/>
                <a:sym typeface="Wingdings" pitchFamily="2" charset="2"/>
              </a:rPr>
              <a:t>interface</a:t>
            </a:r>
            <a:r>
              <a:rPr lang="en-US" sz="1800" dirty="0">
                <a:latin typeface="Times New Roman" panose="02020603050405020304" pitchFamily="18" charset="0"/>
                <a:cs typeface="Times New Roman" panose="02020603050405020304" pitchFamily="18" charset="0"/>
                <a:sym typeface="Wingdings" pitchFamily="2" charset="2"/>
              </a:rPr>
              <a:t>" for class</a:t>
            </a:r>
          </a:p>
          <a:p>
            <a:pPr marL="914400" lvl="1" indent="-457200" eaLnBrk="1" hangingPunct="1">
              <a:lnSpc>
                <a:spcPct val="90000"/>
              </a:lnSpc>
              <a:spcBef>
                <a:spcPct val="50000"/>
              </a:spcBef>
              <a:buFont typeface="Times" pitchFamily="18" charset="0"/>
              <a:buAutoNum type="arabicPeriod" startAt="3"/>
            </a:pPr>
            <a:r>
              <a:rPr lang="en-US" sz="2000" dirty="0">
                <a:latin typeface="Times New Roman" panose="02020603050405020304" pitchFamily="18" charset="0"/>
                <a:cs typeface="Times New Roman" panose="02020603050405020304" pitchFamily="18" charset="0"/>
                <a:sym typeface="Wingdings" pitchFamily="2" charset="2"/>
              </a:rPr>
              <a:t>Make class implementation </a:t>
            </a:r>
            <a:r>
              <a:rPr lang="en-US" sz="2000" dirty="0">
                <a:solidFill>
                  <a:srgbClr val="FF0000"/>
                </a:solidFill>
                <a:latin typeface="Times New Roman" panose="02020603050405020304" pitchFamily="18" charset="0"/>
                <a:cs typeface="Times New Roman" panose="02020603050405020304" pitchFamily="18" charset="0"/>
                <a:sym typeface="Wingdings" pitchFamily="2" charset="2"/>
              </a:rPr>
              <a:t>unavailable to</a:t>
            </a:r>
            <a:r>
              <a:rPr lang="zh-TW" altLang="en-US" sz="20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US" sz="2000" dirty="0">
                <a:latin typeface="Times New Roman" panose="02020603050405020304" pitchFamily="18" charset="0"/>
                <a:cs typeface="Times New Roman" panose="02020603050405020304" pitchFamily="18" charset="0"/>
                <a:sym typeface="Wingdings" pitchFamily="2" charset="2"/>
              </a:rPr>
              <a:t>users of class</a:t>
            </a:r>
          </a:p>
        </p:txBody>
      </p:sp>
      <p:sp>
        <p:nvSpPr>
          <p:cNvPr id="2" name="投影片編號版面配置區 1">
            <a:extLst>
              <a:ext uri="{FF2B5EF4-FFF2-40B4-BE49-F238E27FC236}">
                <a16:creationId xmlns:a16="http://schemas.microsoft.com/office/drawing/2014/main" id="{A3859855-58F5-4354-98F8-4D43E1EAEED4}"/>
              </a:ext>
            </a:extLst>
          </p:cNvPr>
          <p:cNvSpPr>
            <a:spLocks noGrp="1"/>
          </p:cNvSpPr>
          <p:nvPr>
            <p:ph type="sldNum" sz="quarter" idx="12"/>
          </p:nvPr>
        </p:nvSpPr>
        <p:spPr/>
        <p:txBody>
          <a:bodyPr/>
          <a:lstStyle/>
          <a:p>
            <a:pPr>
              <a:defRPr/>
            </a:pPr>
            <a:fld id="{C733A387-0A6A-4CC0-BB14-A596A72F4F37}" type="slidenum">
              <a:rPr lang="en-US" smtClean="0"/>
              <a:pPr>
                <a:defRPr/>
              </a:pPr>
              <a:t>8</a:t>
            </a:fld>
            <a:endParaRPr lang="en-US" dirty="0"/>
          </a:p>
        </p:txBody>
      </p:sp>
    </p:spTree>
    <p:extLst>
      <p:ext uri="{BB962C8B-B14F-4D97-AF65-F5344CB8AC3E}">
        <p14:creationId xmlns:p14="http://schemas.microsoft.com/office/powerpoint/2010/main" val="201730930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990600" y="0"/>
            <a:ext cx="8150258" cy="1143000"/>
          </a:xfrm>
        </p:spPr>
        <p:txBody>
          <a:bodyPr/>
          <a:lstStyle/>
          <a:p>
            <a:pPr eaLnBrk="1" hangingPunct="1"/>
            <a:r>
              <a:rPr lang="en-US" dirty="0">
                <a:latin typeface="Times New Roman" panose="02020603050405020304" pitchFamily="18" charset="0"/>
                <a:cs typeface="Times New Roman" panose="02020603050405020304" pitchFamily="18" charset="0"/>
              </a:rPr>
              <a:t>More Class Separation</a:t>
            </a:r>
          </a:p>
        </p:txBody>
      </p:sp>
      <p:sp>
        <p:nvSpPr>
          <p:cNvPr id="26626" name="Rectangle 3"/>
          <p:cNvSpPr>
            <a:spLocks noGrp="1" noChangeArrowheads="1"/>
          </p:cNvSpPr>
          <p:nvPr>
            <p:ph idx="1"/>
          </p:nvPr>
        </p:nvSpPr>
        <p:spPr>
          <a:xfrm>
            <a:off x="381000" y="1219200"/>
            <a:ext cx="8686800" cy="4876800"/>
          </a:xfrm>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Interface File</a:t>
            </a:r>
          </a:p>
          <a:p>
            <a:pPr lvl="1" eaLnBrk="1" hangingPunct="1"/>
            <a:r>
              <a:rPr lang="en-US" sz="2000" dirty="0">
                <a:latin typeface="Times New Roman" panose="02020603050405020304" pitchFamily="18" charset="0"/>
                <a:cs typeface="Times New Roman" panose="02020603050405020304" pitchFamily="18" charset="0"/>
              </a:rPr>
              <a:t>Contains </a:t>
            </a:r>
            <a:r>
              <a:rPr lang="en-US" sz="2000" dirty="0">
                <a:solidFill>
                  <a:srgbClr val="FF0000"/>
                </a:solidFill>
                <a:latin typeface="Times New Roman" panose="02020603050405020304" pitchFamily="18" charset="0"/>
                <a:cs typeface="Times New Roman" panose="02020603050405020304" pitchFamily="18" charset="0"/>
              </a:rPr>
              <a:t>class definition with </a:t>
            </a:r>
            <a:r>
              <a:rPr lang="en-US" sz="2000" dirty="0">
                <a:latin typeface="Times New Roman" panose="02020603050405020304" pitchFamily="18" charset="0"/>
                <a:cs typeface="Times New Roman" panose="02020603050405020304" pitchFamily="18" charset="0"/>
              </a:rPr>
              <a:t>function and</a:t>
            </a:r>
            <a:r>
              <a:rPr lang="zh-TW"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operator declarations/prototypes</a:t>
            </a:r>
          </a:p>
          <a:p>
            <a:pPr lvl="1" eaLnBrk="1" hangingPunct="1"/>
            <a:r>
              <a:rPr lang="en-US" sz="2000" dirty="0">
                <a:latin typeface="Times New Roman" panose="02020603050405020304" pitchFamily="18" charset="0"/>
                <a:cs typeface="Times New Roman" panose="02020603050405020304" pitchFamily="18" charset="0"/>
              </a:rPr>
              <a:t>Users "</a:t>
            </a:r>
            <a:r>
              <a:rPr lang="en-US" sz="2000" dirty="0">
                <a:solidFill>
                  <a:srgbClr val="FF0000"/>
                </a:solidFill>
                <a:latin typeface="Times New Roman" panose="02020603050405020304" pitchFamily="18" charset="0"/>
                <a:cs typeface="Times New Roman" panose="02020603050405020304" pitchFamily="18" charset="0"/>
              </a:rPr>
              <a:t>see</a:t>
            </a:r>
            <a:r>
              <a:rPr lang="en-US" sz="2000" dirty="0">
                <a:latin typeface="Times New Roman" panose="02020603050405020304" pitchFamily="18" charset="0"/>
                <a:cs typeface="Times New Roman" panose="02020603050405020304" pitchFamily="18" charset="0"/>
              </a:rPr>
              <a:t>" this</a:t>
            </a:r>
          </a:p>
          <a:p>
            <a:pPr lvl="1" eaLnBrk="1" hangingPunct="1"/>
            <a:r>
              <a:rPr lang="en-US" sz="2000" dirty="0">
                <a:solidFill>
                  <a:srgbClr val="FF0000"/>
                </a:solidFill>
                <a:latin typeface="Times New Roman" panose="02020603050405020304" pitchFamily="18" charset="0"/>
                <a:cs typeface="Times New Roman" panose="02020603050405020304" pitchFamily="18" charset="0"/>
              </a:rPr>
              <a:t>Separate compilation unit</a:t>
            </a:r>
          </a:p>
          <a:p>
            <a:pPr eaLnBrk="1" hangingPunct="1"/>
            <a:r>
              <a:rPr lang="en-US" sz="2400" dirty="0">
                <a:latin typeface="Times New Roman" panose="02020603050405020304" pitchFamily="18" charset="0"/>
                <a:cs typeface="Times New Roman" panose="02020603050405020304" pitchFamily="18" charset="0"/>
              </a:rPr>
              <a:t>Implementation File</a:t>
            </a:r>
          </a:p>
          <a:p>
            <a:pPr lvl="1" eaLnBrk="1" hangingPunct="1"/>
            <a:r>
              <a:rPr lang="en-US" sz="2000" dirty="0">
                <a:latin typeface="Times New Roman" panose="02020603050405020304" pitchFamily="18" charset="0"/>
                <a:cs typeface="Times New Roman" panose="02020603050405020304" pitchFamily="18" charset="0"/>
              </a:rPr>
              <a:t>Contains member function definitions</a:t>
            </a:r>
          </a:p>
          <a:p>
            <a:pPr lvl="1" eaLnBrk="1" hangingPunct="1"/>
            <a:r>
              <a:rPr lang="en-US" sz="2000" dirty="0">
                <a:latin typeface="Times New Roman" panose="02020603050405020304" pitchFamily="18" charset="0"/>
                <a:cs typeface="Times New Roman" panose="02020603050405020304" pitchFamily="18" charset="0"/>
              </a:rPr>
              <a:t>Separate </a:t>
            </a:r>
            <a:r>
              <a:rPr lang="en-US" sz="2000" dirty="0">
                <a:solidFill>
                  <a:srgbClr val="FF0000"/>
                </a:solidFill>
                <a:latin typeface="Times New Roman" panose="02020603050405020304" pitchFamily="18" charset="0"/>
                <a:cs typeface="Times New Roman" panose="02020603050405020304" pitchFamily="18" charset="0"/>
              </a:rPr>
              <a:t>compilation unit</a:t>
            </a:r>
          </a:p>
        </p:txBody>
      </p:sp>
      <p:sp>
        <p:nvSpPr>
          <p:cNvPr id="2" name="投影片編號版面配置區 1">
            <a:extLst>
              <a:ext uri="{FF2B5EF4-FFF2-40B4-BE49-F238E27FC236}">
                <a16:creationId xmlns:a16="http://schemas.microsoft.com/office/drawing/2014/main" id="{755C7955-35A8-4E9D-83EA-763764DF6959}"/>
              </a:ext>
            </a:extLst>
          </p:cNvPr>
          <p:cNvSpPr>
            <a:spLocks noGrp="1"/>
          </p:cNvSpPr>
          <p:nvPr>
            <p:ph type="sldNum" sz="quarter" idx="12"/>
          </p:nvPr>
        </p:nvSpPr>
        <p:spPr/>
        <p:txBody>
          <a:bodyPr/>
          <a:lstStyle/>
          <a:p>
            <a:pPr>
              <a:defRPr/>
            </a:pPr>
            <a:fld id="{C733A387-0A6A-4CC0-BB14-A596A72F4F37}" type="slidenum">
              <a:rPr lang="en-US" smtClean="0"/>
              <a:pPr>
                <a:defRPr/>
              </a:pPr>
              <a:t>9</a:t>
            </a:fld>
            <a:endParaRPr lang="en-US" dirty="0"/>
          </a:p>
        </p:txBody>
      </p:sp>
    </p:spTree>
    <p:extLst>
      <p:ext uri="{BB962C8B-B14F-4D97-AF65-F5344CB8AC3E}">
        <p14:creationId xmlns:p14="http://schemas.microsoft.com/office/powerpoint/2010/main" val="13512739"/>
      </p:ext>
    </p:extLst>
  </p:cSld>
  <p:clrMapOvr>
    <a:masterClrMapping/>
  </p:clrMapOvr>
  <p:transition spd="med">
    <p:wipe dir="r"/>
  </p:transition>
</p:sld>
</file>

<file path=ppt/theme/theme1.xml><?xml version="1.0" encoding="utf-8"?>
<a:theme xmlns:a="http://schemas.openxmlformats.org/drawingml/2006/main" name="佈景主題1">
  <a:themeElements>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Cloud skipper design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12149</TotalTime>
  <Words>2102</Words>
  <Application>Microsoft Office PowerPoint</Application>
  <PresentationFormat>如螢幕大小 (4:3)</PresentationFormat>
  <Paragraphs>410</Paragraphs>
  <Slides>39</Slides>
  <Notes>29</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39</vt:i4>
      </vt:variant>
    </vt:vector>
  </HeadingPairs>
  <TitlesOfParts>
    <vt:vector size="49" baseType="lpstr">
      <vt:lpstr>標楷體</vt:lpstr>
      <vt:lpstr>Arial</vt:lpstr>
      <vt:lpstr>Arial Narrow</vt:lpstr>
      <vt:lpstr>Calibri</vt:lpstr>
      <vt:lpstr>Courier New</vt:lpstr>
      <vt:lpstr>Symbol</vt:lpstr>
      <vt:lpstr>Times</vt:lpstr>
      <vt:lpstr>Times New Roman</vt:lpstr>
      <vt:lpstr>Wingdings</vt:lpstr>
      <vt:lpstr>佈景主題1</vt:lpstr>
      <vt:lpstr>Chapter 11</vt:lpstr>
      <vt:lpstr>Learning Objectives</vt:lpstr>
      <vt:lpstr>想一想</vt:lpstr>
      <vt:lpstr>想一想</vt:lpstr>
      <vt:lpstr>Separate Compilation</vt:lpstr>
      <vt:lpstr>Class Separation</vt:lpstr>
      <vt:lpstr>Encapsulation Reviewed</vt:lpstr>
      <vt:lpstr>Encapsulation Rules</vt:lpstr>
      <vt:lpstr>More Class Separation</vt:lpstr>
      <vt:lpstr>Class Header Files</vt:lpstr>
      <vt:lpstr>Class Implementation Files</vt:lpstr>
      <vt:lpstr>Class Files</vt:lpstr>
      <vt:lpstr>Multiple Compiles of Header Files</vt:lpstr>
      <vt:lpstr>Using #ifndef</vt:lpstr>
      <vt:lpstr>Namespaces</vt:lpstr>
      <vt:lpstr>using Directive</vt:lpstr>
      <vt:lpstr>Global Namespace</vt:lpstr>
      <vt:lpstr>Multiple Names</vt:lpstr>
      <vt:lpstr>Specifying Namespaces</vt:lpstr>
      <vt:lpstr>Creating a Namespace</vt:lpstr>
      <vt:lpstr>Creating a Namespace Example</vt:lpstr>
      <vt:lpstr>PowerPoint 簡報</vt:lpstr>
      <vt:lpstr>PowerPoint 簡報</vt:lpstr>
      <vt:lpstr>using Declarations</vt:lpstr>
      <vt:lpstr>using Definitions and Declarations</vt:lpstr>
      <vt:lpstr>Qualifying Names</vt:lpstr>
      <vt:lpstr>Naming Namespaces</vt:lpstr>
      <vt:lpstr>namespace:常用名稱</vt:lpstr>
      <vt:lpstr>namespace:常用名稱</vt:lpstr>
      <vt:lpstr>namespace:常用名稱</vt:lpstr>
      <vt:lpstr>namespace { declarations }</vt:lpstr>
      <vt:lpstr>Unnamed Namespaces</vt:lpstr>
      <vt:lpstr>Global vs. Unnamed Namespaces</vt:lpstr>
      <vt:lpstr>Namespace Examples</vt:lpstr>
      <vt:lpstr>Nested Namespaces</vt:lpstr>
      <vt:lpstr>Nested Namespace Examples</vt:lpstr>
      <vt:lpstr>Hiding Helping Functions</vt:lpstr>
      <vt:lpstr>Summary 1</vt:lpstr>
      <vt:lpstr>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tbcey74123</cp:lastModifiedBy>
  <cp:revision>374</cp:revision>
  <dcterms:created xsi:type="dcterms:W3CDTF">2006-08-16T00:00:00Z</dcterms:created>
  <dcterms:modified xsi:type="dcterms:W3CDTF">2023-03-04T17:22:35Z</dcterms:modified>
</cp:coreProperties>
</file>