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 autoAdjust="0"/>
    <p:restoredTop sz="94718" autoAdjust="0"/>
  </p:normalViewPr>
  <p:slideViewPr>
    <p:cSldViewPr snapToGrid="0">
      <p:cViewPr varScale="1">
        <p:scale>
          <a:sx n="57" d="100"/>
          <a:sy n="57" d="100"/>
        </p:scale>
        <p:origin x="86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701F-1B0E-4F8F-9D81-8437FDBD691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6C10-04C9-4CF8-A049-C8BA00D03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6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66C10-04C9-4CF8-A049-C8BA00D030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9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66C10-04C9-4CF8-A049-C8BA00D030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00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9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7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19450" y="365125"/>
            <a:ext cx="813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730D-0999-4E7D-B6F2-6E6ADA5D4C08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gtwang.org/programming/c-cpp-tutorial-argc-argv-read-command-line-argu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sfml-dev.org/download.php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fltk.org/software.php" TargetMode="External"/><Relationship Id="rId4" Type="http://schemas.openxmlformats.org/officeDocument/2006/relationships/hyperlink" Target="https://github.com/ocornut/imgui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-compa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2086" y="2235200"/>
            <a:ext cx="10107827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物件導向程式設計實習</a:t>
            </a:r>
            <a:b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P1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MineSweeper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Tips</a:t>
            </a:r>
            <a:b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sz="4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0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C1878-7DFB-0730-B403-66B6EFA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執行模式切換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0F5D3-DAE0-978D-9E9F-585AE265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argc</a:t>
            </a:r>
            <a:r>
              <a:rPr lang="en-US" altLang="zh-TW" dirty="0"/>
              <a:t> </a:t>
            </a:r>
            <a:r>
              <a:rPr lang="en-US" altLang="zh-TW" dirty="0" err="1"/>
              <a:t>argv</a:t>
            </a:r>
            <a:endParaRPr lang="en-US" altLang="zh-TW" dirty="0"/>
          </a:p>
          <a:p>
            <a:pPr lvl="1"/>
            <a:r>
              <a:rPr lang="en-US" altLang="zh-TW" dirty="0" err="1"/>
              <a:t>argc</a:t>
            </a:r>
            <a:r>
              <a:rPr lang="en-US" altLang="zh-TW" dirty="0"/>
              <a:t> : </a:t>
            </a:r>
            <a:r>
              <a:rPr lang="zh-TW" altLang="en-US" dirty="0"/>
              <a:t>輸入有幾個命令列參數</a:t>
            </a:r>
            <a:endParaRPr lang="en-US" altLang="zh-TW" dirty="0"/>
          </a:p>
          <a:p>
            <a:pPr lvl="1"/>
            <a:r>
              <a:rPr lang="en-US" altLang="zh-TW" dirty="0" err="1"/>
              <a:t>argv</a:t>
            </a:r>
            <a:r>
              <a:rPr lang="en-US" altLang="zh-TW" dirty="0"/>
              <a:t> : </a:t>
            </a:r>
            <a:r>
              <a:rPr lang="zh-TW" altLang="en-US" dirty="0"/>
              <a:t>命令列參數陣列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https://blog.gtwang.org/programming/c-cpp-tutorial-argc-argv-read-command-line-arguments/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BF97A-28A6-ABDF-8E1E-96CDD59B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53" y="218819"/>
            <a:ext cx="5246561" cy="294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FD65EF-3339-9CBF-7F32-AABBA8F08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318" y="3629983"/>
            <a:ext cx="3134096" cy="32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FBEAD-B2DC-1D40-6804-71FDCDD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</a:t>
            </a:r>
            <a:r>
              <a:rPr lang="en-US" altLang="zh-TW" dirty="0" err="1"/>
              <a:t>cout</a:t>
            </a:r>
            <a:r>
              <a:rPr lang="zh-TW" altLang="en-US" dirty="0"/>
              <a:t>的東西輸出到檔案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7F1EE-9C97-DD80-C03D-894CFC96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指定輸出流目標 </a:t>
            </a:r>
            <a:r>
              <a:rPr lang="en-US" altLang="zh-TW" dirty="0"/>
              <a:t>std::</a:t>
            </a:r>
            <a:r>
              <a:rPr lang="en-US" altLang="zh-TW" dirty="0" err="1"/>
              <a:t>cout.rdbuf</a:t>
            </a:r>
            <a:r>
              <a:rPr lang="en-US" altLang="zh-TW" dirty="0"/>
              <a:t>(</a:t>
            </a:r>
            <a:r>
              <a:rPr lang="en-US" altLang="zh-TW" dirty="0" err="1"/>
              <a:t>outputFile.rdbuf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44FF16-97C6-3402-515F-8BF5F46B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45" y="2398587"/>
            <a:ext cx="7513154" cy="22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C6DEA-9AD7-33B6-2171-E340A48B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製作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3561D-D4BA-56F2-CAA2-2C30A74D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推薦下列幾個 </a:t>
            </a:r>
            <a:r>
              <a:rPr lang="en-US" altLang="zh-TW" dirty="0"/>
              <a:t>(</a:t>
            </a:r>
            <a:r>
              <a:rPr lang="zh-TW" altLang="en-US" dirty="0"/>
              <a:t>都是以</a:t>
            </a:r>
            <a:r>
              <a:rPr lang="en-US" altLang="zh-TW" dirty="0"/>
              <a:t>C++</a:t>
            </a:r>
            <a:r>
              <a:rPr lang="zh-TW" altLang="en-US" dirty="0"/>
              <a:t>為基底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Qt </a:t>
            </a:r>
            <a:r>
              <a:rPr lang="en-US" altLang="zh-TW" dirty="0">
                <a:hlinkClick r:id="rId2"/>
              </a:rPr>
              <a:t>https://www.qt.io/download</a:t>
            </a:r>
            <a:endParaRPr lang="en-US" altLang="zh-TW" dirty="0"/>
          </a:p>
          <a:p>
            <a:r>
              <a:rPr lang="en-US" altLang="zh-TW" dirty="0"/>
              <a:t>SFML </a:t>
            </a:r>
            <a:r>
              <a:rPr lang="en-US" altLang="zh-TW" dirty="0">
                <a:hlinkClick r:id="rId3"/>
              </a:rPr>
              <a:t>https://www.sfml-dev.org/download.php</a:t>
            </a:r>
            <a:endParaRPr lang="en-US" altLang="zh-TW" dirty="0"/>
          </a:p>
          <a:p>
            <a:r>
              <a:rPr lang="en-US" altLang="zh-TW" dirty="0"/>
              <a:t>IMGUI </a:t>
            </a:r>
            <a:r>
              <a:rPr lang="en-US" altLang="zh-TW" dirty="0">
                <a:hlinkClick r:id="rId4"/>
              </a:rPr>
              <a:t>https://github.com/ocornut/imgui</a:t>
            </a:r>
            <a:endParaRPr lang="en-US" altLang="zh-TW" dirty="0"/>
          </a:p>
          <a:p>
            <a:r>
              <a:rPr lang="en-US" altLang="zh-TW" dirty="0"/>
              <a:t>FLTK </a:t>
            </a:r>
            <a:r>
              <a:rPr lang="en-US" altLang="zh-TW" dirty="0">
                <a:hlinkClick r:id="rId5"/>
              </a:rPr>
              <a:t>https://www.fltk.org/software.php</a:t>
            </a:r>
            <a:endParaRPr lang="zh-TW" altLang="en-US" dirty="0"/>
          </a:p>
        </p:txBody>
      </p:sp>
      <p:pic>
        <p:nvPicPr>
          <p:cNvPr id="1026" name="Picture 2" descr="Qt (software) - Wikipedia">
            <a:extLst>
              <a:ext uri="{FF2B5EF4-FFF2-40B4-BE49-F238E27FC236}">
                <a16:creationId xmlns:a16="http://schemas.microsoft.com/office/drawing/2014/main" id="{03E6FB69-FF0C-950E-75DE-13F01F26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5" y="4628552"/>
            <a:ext cx="1950267" cy="13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and Fast Multimedia Library - Wikipedia">
            <a:extLst>
              <a:ext uri="{FF2B5EF4-FFF2-40B4-BE49-F238E27FC236}">
                <a16:creationId xmlns:a16="http://schemas.microsoft.com/office/drawing/2014/main" id="{EE02C914-7CD1-B0B4-277C-CACAF060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68" y="4641503"/>
            <a:ext cx="4163676" cy="14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E5C2373-26A1-0FD6-6FA9-A4C5A89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40" y="4641503"/>
            <a:ext cx="2876735" cy="14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TK - Wikipedia">
            <a:extLst>
              <a:ext uri="{FF2B5EF4-FFF2-40B4-BE49-F238E27FC236}">
                <a16:creationId xmlns:a16="http://schemas.microsoft.com/office/drawing/2014/main" id="{9E5B9601-7DBD-541E-9F48-E71F8372F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71" y="4880921"/>
            <a:ext cx="2622865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4E365-2F0D-C778-8CBB-886AD0D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圖片、音效、動畫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2AF4-FFF4-8A9C-8CAD-6370AF5A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去這裡找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https://opengameart.org/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A47BB4-0F32-16D6-B53F-893D7CC5A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91" y="1378154"/>
            <a:ext cx="6117125" cy="4535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5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53B08-E74C-3DAD-6647-A840A158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比對差異工具 </a:t>
            </a:r>
            <a:r>
              <a:rPr lang="en-US" altLang="zh-TW" dirty="0"/>
              <a:t>(</a:t>
            </a:r>
            <a:r>
              <a:rPr lang="zh-TW" altLang="en-US" dirty="0"/>
              <a:t>檢查用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DEA7A-8917-4D47-F004-E7665F41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https://text-compare.com/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3107-3C8C-81EC-0FEE-FBDB450C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5190"/>
            <a:ext cx="12192000" cy="32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9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D90ECDCE-EF9C-411F-A6F7-0A1CCB494AAA}" vid="{D92BBF86-5A85-4207-982B-F2DC377E0A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7823</TotalTime>
  <Words>154</Words>
  <Application>Microsoft Office PowerPoint</Application>
  <PresentationFormat>寬螢幕</PresentationFormat>
  <Paragraphs>21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Adobe 楷体 Std R</vt:lpstr>
      <vt:lpstr>標楷體</vt:lpstr>
      <vt:lpstr>Arial</vt:lpstr>
      <vt:lpstr>Calibri</vt:lpstr>
      <vt:lpstr>Times New Roman</vt:lpstr>
      <vt:lpstr>template</vt:lpstr>
      <vt:lpstr>物件導向程式設計實習 P1 MineSweeper Tips </vt:lpstr>
      <vt:lpstr>執行模式切換</vt:lpstr>
      <vt:lpstr>如何把cout的東西輸出到檔案?</vt:lpstr>
      <vt:lpstr>GUI製作?</vt:lpstr>
      <vt:lpstr>圖片、音效、動畫?</vt:lpstr>
      <vt:lpstr>比對差異工具 (檢查用)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Eden</dc:creator>
  <cp:lastModifiedBy>xinyi hsu</cp:lastModifiedBy>
  <cp:revision>209</cp:revision>
  <dcterms:created xsi:type="dcterms:W3CDTF">2013-06-10T06:26:38Z</dcterms:created>
  <dcterms:modified xsi:type="dcterms:W3CDTF">2023-04-12T02:19:59Z</dcterms:modified>
</cp:coreProperties>
</file>