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3" r:id="rId6"/>
    <p:sldId id="262" r:id="rId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微軟正黑體" panose="020B0604030504040204" pitchFamily="34" charset="-12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1gdZCN8J7f7zhEc5omRLXj3h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物件導向程式設計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Microsoft JhengHei"/>
              <a:buNone/>
            </a:pPr>
            <a:r>
              <a:rPr lang="en-US" sz="186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Dungeon Practice 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Microsoft JhengHei"/>
              <a:buNone/>
            </a:pPr>
            <a:r>
              <a:rPr lang="en-US" altLang="zh-TW" sz="186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Microsoft JhengHei"/>
              </a:rPr>
              <a:t>Flow Control &amp; Basic IO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原則上兩人一組，可以任意分配工作細項及部分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en-US" dirty="0" err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加退選期間不需固定</a:t>
            </a:r>
            <a:r>
              <a:rPr 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加退選後</a:t>
            </a:r>
            <a:r>
              <a:rPr 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固定組員</a:t>
            </a:r>
            <a:endParaRPr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地宮專案分為每週練習及最後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每週練習：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共 14 次</a:t>
            </a: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，共佔學期成績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10%</a:t>
            </a:r>
          </a:p>
          <a:p>
            <a:pPr marL="1257300" lvl="2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當週內皆可繳交，不接受補交</a:t>
            </a:r>
            <a:endParaRPr lang="en-US" altLang="zh-TW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6/13</a:t>
            </a: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，共佔學期成績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10%</a:t>
            </a:r>
          </a:p>
          <a:p>
            <a:pPr marL="1257300" lvl="2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原則以課堂上 </a:t>
            </a:r>
            <a:r>
              <a:rPr lang="en-US" altLang="zh-TW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 </a:t>
            </a:r>
            <a:r>
              <a:rPr lang="zh-TW" altLang="en-US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為準，不接受事後補交</a:t>
            </a:r>
            <a:endParaRPr lang="en-US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icrosoft JhengHei"/>
              <a:buChar char="•"/>
            </a:pPr>
            <a:r>
              <a:rPr lang="en-US" sz="32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會因為</a:t>
            </a:r>
            <a:r>
              <a:rPr 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Coding Style </a:t>
            </a:r>
            <a:r>
              <a:rPr lang="en-US" sz="32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斟酌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</a:t>
            </a:r>
            <a:r>
              <a:rPr lang="en-US" sz="32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分，至少要讓助教們看得懂在寫甚麼</a:t>
            </a:r>
            <a:r>
              <a:rPr 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！</a:t>
            </a:r>
            <a:endParaRPr sz="3200" b="1"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Microsoft JhengHei"/>
              <a:buNone/>
            </a:pPr>
            <a:endParaRPr sz="32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" name="Google Shape;148;p6">
            <a:extLst>
              <a:ext uri="{FF2B5EF4-FFF2-40B4-BE49-F238E27FC236}">
                <a16:creationId xmlns:a16="http://schemas.microsoft.com/office/drawing/2014/main" id="{6299719B-2026-451D-BF4B-3D91C01AAB22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Part I – Time Loop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使用迴圈連續輸出訊息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(0.1%) 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能夠每1(±0.05)秒輸出一次訊息，輸出15秒(0.3%)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Part II – Basic Control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以迴圈持續讀取使用者輸入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(0.1%)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以switch來判斷輸入，在按下時W、A、S、D輸出對應訊息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(0.3%)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按下Esc鍵時能結束程式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並輸出結束訊息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(0.2%)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Google Shape;148;p6">
            <a:extLst>
              <a:ext uri="{FF2B5EF4-FFF2-40B4-BE49-F238E27FC236}">
                <a16:creationId xmlns:a16="http://schemas.microsoft.com/office/drawing/2014/main" id="{7C55BE7A-5D18-42B2-AF16-AF65D3FFC125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398376" y="1229004"/>
            <a:ext cx="21582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Part I – Time Loop</a:t>
            </a: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836639" y="1229004"/>
            <a:ext cx="24972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Part II – Basic Control</a:t>
            </a:r>
            <a:endParaRPr sz="18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95CF58-53CD-43E0-8DD8-3A369875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76" r="65238" b="45740"/>
          <a:stretch/>
        </p:blipFill>
        <p:spPr>
          <a:xfrm>
            <a:off x="398376" y="1598295"/>
            <a:ext cx="3178629" cy="23042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7DED34-A1C7-4439-BE44-962A4F1EBB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2" r="62925" b="77088"/>
          <a:stretch/>
        </p:blipFill>
        <p:spPr>
          <a:xfrm>
            <a:off x="4836639" y="1598295"/>
            <a:ext cx="3390123" cy="808653"/>
          </a:xfrm>
          <a:prstGeom prst="rect">
            <a:avLst/>
          </a:prstGeom>
        </p:spPr>
      </p:pic>
      <p:sp>
        <p:nvSpPr>
          <p:cNvPr id="10" name="Google Shape;148;p6">
            <a:extLst>
              <a:ext uri="{FF2B5EF4-FFF2-40B4-BE49-F238E27FC236}">
                <a16:creationId xmlns:a16="http://schemas.microsoft.com/office/drawing/2014/main" id="{F14830AF-3231-46AF-985E-D526BBCDF7F2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094A7C-B713-4C4C-AD15-B5231EB5A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框架一律以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cmake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請自行上網搜尋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cmake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填空部分如下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E55297-D7D6-4B84-A993-8794F038E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2E32BC-D5C4-4D6C-BB95-400DFD18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0" y="2737883"/>
            <a:ext cx="5801535" cy="971686"/>
          </a:xfrm>
          <a:prstGeom prst="rect">
            <a:avLst/>
          </a:prstGeom>
        </p:spPr>
      </p:pic>
      <p:sp>
        <p:nvSpPr>
          <p:cNvPr id="8" name="Google Shape;148;p6">
            <a:extLst>
              <a:ext uri="{FF2B5EF4-FFF2-40B4-BE49-F238E27FC236}">
                <a16:creationId xmlns:a16="http://schemas.microsoft.com/office/drawing/2014/main" id="{AF75FE94-00F9-4807-9850-60627B50C5E2}"/>
              </a:ext>
            </a:extLst>
          </p:cNvPr>
          <p:cNvSpPr txBox="1">
            <a:spLocks/>
          </p:cNvSpPr>
          <p:nvPr/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框架說明</a:t>
            </a:r>
          </a:p>
        </p:txBody>
      </p:sp>
    </p:spTree>
    <p:extLst>
      <p:ext uri="{BB962C8B-B14F-4D97-AF65-F5344CB8AC3E}">
        <p14:creationId xmlns:p14="http://schemas.microsoft.com/office/powerpoint/2010/main" val="255385407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須知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皆可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繳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上傳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位置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：140.118.157.208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帳號：2023SOOP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密碼：1122SOOP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/Week 1/：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B10732012_B10732012_Ver# -&gt;#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內容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需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包含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整個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Project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工作分配及比例.txt檔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單人或比例相同可不交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254</Words>
  <Application>Microsoft Office PowerPoint</Application>
  <PresentationFormat>如螢幕大小 (4:3)</PresentationFormat>
  <Paragraphs>45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Calibri</vt:lpstr>
      <vt:lpstr>微軟正黑體</vt:lpstr>
      <vt:lpstr>Arial Narrow</vt:lpstr>
      <vt:lpstr>Arial</vt:lpstr>
      <vt:lpstr>Times New Roman</vt:lpstr>
      <vt:lpstr>佈景主題1</vt:lpstr>
      <vt:lpstr>物件導向程式設計</vt:lpstr>
      <vt:lpstr>PowerPoint 簡報</vt:lpstr>
      <vt:lpstr>PowerPoint 簡報</vt:lpstr>
      <vt:lpstr>PowerPoint 簡報</vt:lpstr>
      <vt:lpstr>PowerPoint 簡報</vt:lpstr>
      <vt:lpstr>繳交須知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嘉興 邱</cp:lastModifiedBy>
  <cp:revision>31</cp:revision>
  <dcterms:created xsi:type="dcterms:W3CDTF">2020-02-25T04:23:57Z</dcterms:created>
  <dcterms:modified xsi:type="dcterms:W3CDTF">2023-02-03T11:39:49Z</dcterms:modified>
</cp:coreProperties>
</file>