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61" r:id="rId5"/>
    <p:sldId id="263" r:id="rId6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微軟正黑體" panose="020B0604030504040204" pitchFamily="34" charset="-120"/>
      <p:regular r:id="rId16"/>
      <p:bold r:id="rId17"/>
    </p:embeddedFont>
    <p:embeddedFont>
      <p:font typeface="微軟正黑體" panose="020B0604030504040204" pitchFamily="34" charset="-12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1gdZCN8J7f7zhEc5omRLXj3he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00bbac1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c00bbac1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c00bbac1f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 rot="5400000">
            <a:off x="2209800" y="-609600"/>
            <a:ext cx="48768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 rot="5400000">
            <a:off x="5343525" y="2524125"/>
            <a:ext cx="4953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 rot="5400000">
            <a:off x="923925" y="447675"/>
            <a:ext cx="48768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876800" y="1219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381000" y="114300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>
            <a:spLocks noGrp="1"/>
          </p:cNvSpPr>
          <p:nvPr>
            <p:ph type="pic" idx="2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/>
          <p:nvPr/>
        </p:nvSpPr>
        <p:spPr>
          <a:xfrm>
            <a:off x="381000" y="110728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2dzwYw4kGPDjMvtm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物件導向程式設計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Microsoft JhengHei"/>
              <a:buNone/>
            </a:pPr>
            <a:r>
              <a:rPr lang="en-US" sz="1860" dirty="0">
                <a:latin typeface="Microsoft JhengHei"/>
                <a:ea typeface="Microsoft JhengHei"/>
                <a:cs typeface="Microsoft JhengHei"/>
                <a:sym typeface="Microsoft JhengHei"/>
              </a:rPr>
              <a:t>Dungeon Practice 0</a:t>
            </a:r>
            <a:r>
              <a:rPr lang="en-US" altLang="zh-TW" sz="1860" dirty="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Microsoft JhengHei"/>
              <a:buNone/>
            </a:pPr>
            <a:r>
              <a:rPr lang="en-US" sz="1860" dirty="0">
                <a:latin typeface="Microsoft JhengHei"/>
                <a:ea typeface="Microsoft JhengHei"/>
                <a:sym typeface="Microsoft JhengHei"/>
              </a:rPr>
              <a:t>Functions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角色初始位置在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(0, 0)</a:t>
            </a:r>
          </a:p>
          <a:p>
            <a:pPr marL="342900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角色可移動範圍為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([-4, 4], [-4, 4])</a:t>
            </a:r>
          </a:p>
          <a:p>
            <a:pPr marL="342900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在按下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W、A、S、D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時角色分別往上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左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下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右移動一單位，移動後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不管成功與否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，輸出角色所在位置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以迴圈持續讀取使用者輸入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(0.1%)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lang="en-US" dirty="0">
              <a:ea typeface="Microsoft JhengHei"/>
            </a:endParaRPr>
          </a:p>
          <a:p>
            <a:pPr marL="342900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根據使用者輸入移動角色位置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(0.4%)</a:t>
            </a:r>
          </a:p>
          <a:p>
            <a:pPr marL="342900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撰寫一函式判斷角色是否可以移動到給定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(x,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y)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，且正確反應在使用者輸入上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(0.5%)</a:t>
            </a:r>
          </a:p>
        </p:txBody>
      </p: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" name="Google Shape;148;p6">
            <a:extLst>
              <a:ext uri="{FF2B5EF4-FFF2-40B4-BE49-F238E27FC236}">
                <a16:creationId xmlns:a16="http://schemas.microsoft.com/office/drawing/2014/main" id="{8A1E535D-2427-44B7-8624-7ECC7DE2A779}"/>
              </a:ext>
            </a:extLst>
          </p:cNvPr>
          <p:cNvSpPr txBox="1">
            <a:spLocks/>
          </p:cNvSpPr>
          <p:nvPr/>
        </p:nvSpPr>
        <p:spPr>
          <a:xfrm>
            <a:off x="1066800" y="218728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498E819-7BDF-4390-9B0E-709C37C6B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02" r="54583" b="18685"/>
          <a:stretch/>
        </p:blipFill>
        <p:spPr>
          <a:xfrm>
            <a:off x="499966" y="1324473"/>
            <a:ext cx="4152900" cy="3601617"/>
          </a:xfrm>
          <a:prstGeom prst="rect">
            <a:avLst/>
          </a:prstGeom>
        </p:spPr>
      </p:pic>
      <p:sp>
        <p:nvSpPr>
          <p:cNvPr id="5" name="Google Shape;148;p6">
            <a:extLst>
              <a:ext uri="{FF2B5EF4-FFF2-40B4-BE49-F238E27FC236}">
                <a16:creationId xmlns:a16="http://schemas.microsoft.com/office/drawing/2014/main" id="{A2AB5487-A8F7-4EAB-BCAD-093F85C6D2E0}"/>
              </a:ext>
            </a:extLst>
          </p:cNvPr>
          <p:cNvSpPr txBox="1">
            <a:spLocks/>
          </p:cNvSpPr>
          <p:nvPr/>
        </p:nvSpPr>
        <p:spPr>
          <a:xfrm>
            <a:off x="1066800" y="218728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00bbac1fe_0_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altLang="en-US" u="sng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連結 </a:t>
            </a:r>
            <a:endParaRPr lang="en-US" altLang="zh-TW" u="sng" dirty="0">
              <a:solidFill>
                <a:schemeClr val="hlin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原則上兩人一組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本週結束後未分組者將自動指派組別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" name="Google Shape;142;gc00bbac1fe_0_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3" name="Google Shape;143;gc00bbac1fe_0_0"/>
          <p:cNvPicPr preferRelativeResize="0"/>
          <p:nvPr/>
        </p:nvPicPr>
        <p:blipFill>
          <a:blip r:embed="rId4"/>
          <a:srcRect/>
          <a:stretch/>
        </p:blipFill>
        <p:spPr>
          <a:xfrm>
            <a:off x="4991100" y="2915216"/>
            <a:ext cx="3676870" cy="36768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8;p6">
            <a:extLst>
              <a:ext uri="{FF2B5EF4-FFF2-40B4-BE49-F238E27FC236}">
                <a16:creationId xmlns:a16="http://schemas.microsoft.com/office/drawing/2014/main" id="{B67E4C3D-B5A9-43B3-AAA8-A82F66C44E78}"/>
              </a:ext>
            </a:extLst>
          </p:cNvPr>
          <p:cNvSpPr txBox="1">
            <a:spLocks/>
          </p:cNvSpPr>
          <p:nvPr/>
        </p:nvSpPr>
        <p:spPr>
          <a:xfrm>
            <a:off x="1066800" y="218728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分組表單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繳交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須知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皆可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繳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上傳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位置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：140.118.157.208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帳號：2023SOOP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密碼：1122SOOP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/Week 2/：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B10732012_B10732012_Ver# -&gt;#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內容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需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包含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含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cmake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檔在內的完整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Project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0" lvl="2" indent="-228600">
              <a:spcBef>
                <a:spcPts val="480"/>
              </a:spcBef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若助教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cmake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不過直接以零分計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工作分配及比例.txt檔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單人或比例相同可不交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219</Words>
  <Application>Microsoft Office PowerPoint</Application>
  <PresentationFormat>如螢幕大小 (4:3)</PresentationFormat>
  <Paragraphs>33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Calibri</vt:lpstr>
      <vt:lpstr>Arial</vt:lpstr>
      <vt:lpstr>Times New Roman</vt:lpstr>
      <vt:lpstr>Arial Narrow</vt:lpstr>
      <vt:lpstr>微軟正黑體</vt:lpstr>
      <vt:lpstr>佈景主題1</vt:lpstr>
      <vt:lpstr>物件導向程式設計</vt:lpstr>
      <vt:lpstr>PowerPoint 簡報</vt:lpstr>
      <vt:lpstr>PowerPoint 簡報</vt:lpstr>
      <vt:lpstr>PowerPoint 簡報</vt:lpstr>
      <vt:lpstr>繳交須知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嘉興 邱</cp:lastModifiedBy>
  <cp:revision>21</cp:revision>
  <dcterms:created xsi:type="dcterms:W3CDTF">2020-02-25T04:23:57Z</dcterms:created>
  <dcterms:modified xsi:type="dcterms:W3CDTF">2023-03-07T00:39:47Z</dcterms:modified>
</cp:coreProperties>
</file>