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"/>
  </p:notesMasterIdLst>
  <p:handoutMasterIdLst>
    <p:handoutMasterId r:id="rId7"/>
  </p:handoutMasterIdLst>
  <p:sldIdLst>
    <p:sldId id="641" r:id="rId2"/>
    <p:sldId id="642" r:id="rId3"/>
    <p:sldId id="646" r:id="rId4"/>
    <p:sldId id="26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/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2130" autoAdjust="0"/>
  </p:normalViewPr>
  <p:slideViewPr>
    <p:cSldViewPr>
      <p:cViewPr varScale="1">
        <p:scale>
          <a:sx n="150" d="100"/>
          <a:sy n="150" d="100"/>
        </p:scale>
        <p:origin x="20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628F46C-F2A9-46A6-A5F3-04876B3EF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9448B4-0C06-43F7-9A62-68693FDBB1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81E4C-A5F1-4FFE-B04B-CF3BD67DCC35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4984FB-4F7F-4583-B473-742741EFE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7FBDD1-AC3C-464A-A435-54FE2218D0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720F8-4EEB-4350-A919-EFAC87788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560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981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3/11/2023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1ED59C1B-0B1A-46EC-9F08-9C787547390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8"/>
            <a:ext cx="4572000" cy="9996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03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輸入兩個符號分別代表牆壁和空地並畫出地城圍牆 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(0.6%)</a:t>
            </a:r>
          </a:p>
          <a:p>
            <a:pPr lvl="1"/>
            <a:r>
              <a:rPr lang="zh-TW" altLang="en-US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大小為</a:t>
            </a:r>
            <a:r>
              <a:rPr lang="en-US" altLang="zh-TW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r>
              <a:rPr lang="en-US" altLang="zh-TW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en-US" altLang="zh-TW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(0.3%)</a:t>
            </a:r>
          </a:p>
          <a:p>
            <a:pPr lvl="1"/>
            <a:r>
              <a:rPr lang="zh-TW" altLang="en-US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 array</a:t>
            </a:r>
            <a:r>
              <a:rPr lang="zh-TW" altLang="en-US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儲存地圖資訊</a:t>
            </a:r>
            <a:r>
              <a:rPr lang="en-US" altLang="zh-TW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(0.3%)</a:t>
            </a:r>
          </a:p>
          <a:p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能夠透過輸入指定地城中任意位置放入指定的符號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(0.4%)</a:t>
            </a:r>
          </a:p>
          <a:p>
            <a:pPr lvl="1"/>
            <a:r>
              <a:rPr lang="zh-TW" altLang="en-US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輸入正確位置成功放入指定符號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pPr lvl="1"/>
            <a:r>
              <a:rPr lang="zh-TW" altLang="en-US" sz="2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若位置超出範圍則輸出錯誤訊息</a:t>
            </a:r>
            <a:r>
              <a:rPr lang="en-US" altLang="zh-TW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C3A88-823F-42CE-A6BE-402BF535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88640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E30365-2EDD-4F9F-BCFD-5FCE9399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96B51E2-8FFA-4EDC-9179-D83277272993}"/>
              </a:ext>
            </a:extLst>
          </p:cNvPr>
          <p:cNvGrpSpPr/>
          <p:nvPr/>
        </p:nvGrpSpPr>
        <p:grpSpPr>
          <a:xfrm>
            <a:off x="1442796" y="1228690"/>
            <a:ext cx="6258408" cy="4072518"/>
            <a:chOff x="1763688" y="1228690"/>
            <a:chExt cx="6258408" cy="407251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44454B69-5C6C-4372-A198-9B0012EA5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00" r="64677" b="43701"/>
            <a:stretch/>
          </p:blipFill>
          <p:spPr>
            <a:xfrm>
              <a:off x="1763688" y="1628800"/>
              <a:ext cx="2946040" cy="360040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692A417-F421-4276-98A2-2366A9798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200" r="64677" b="42252"/>
            <a:stretch/>
          </p:blipFill>
          <p:spPr>
            <a:xfrm>
              <a:off x="5076056" y="1628800"/>
              <a:ext cx="2946040" cy="3672408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A54694-C89E-433F-91C6-48270B8B4358}"/>
                </a:ext>
              </a:extLst>
            </p:cNvPr>
            <p:cNvSpPr txBox="1"/>
            <p:nvPr/>
          </p:nvSpPr>
          <p:spPr>
            <a:xfrm>
              <a:off x="2631414" y="122869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修改成功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6B5CB5F-DF96-4155-BE54-12521FE2F111}"/>
                </a:ext>
              </a:extLst>
            </p:cNvPr>
            <p:cNvSpPr txBox="1"/>
            <p:nvPr/>
          </p:nvSpPr>
          <p:spPr>
            <a:xfrm>
              <a:off x="5943782" y="122869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修改失敗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35689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繳交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須知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派發作業後至當週日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24:00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前皆可繳交</a:t>
            </a:r>
          </a:p>
          <a:p>
            <a:pPr marL="800100" lvl="1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以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上傳時間為準</a:t>
            </a:r>
          </a:p>
          <a:p>
            <a:pPr lvl="0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上傳位置：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140.118.157.208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帳號：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2023SOOP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密碼：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1122SOOP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資料夾名稱為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/Week 3/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lvl="2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組別編號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_Ver# -&gt;#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為繳交次數編號</a:t>
            </a:r>
            <a:endParaRPr lang="zh-TW" altLang="en-US"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lvl="0" indent="-285750">
              <a:spcBef>
                <a:spcPts val="520"/>
              </a:spcBef>
              <a:spcAft>
                <a:spcPts val="0"/>
              </a:spcAft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內容需包含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詳細規定請見助教公告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整個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工作分配及比例檔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39512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179</TotalTime>
  <Words>164</Words>
  <Application>Microsoft Office PowerPoint</Application>
  <PresentationFormat>如螢幕大小 (4:3)</PresentationFormat>
  <Paragraphs>30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Microsoft JhengHei</vt:lpstr>
      <vt:lpstr>Microsoft JhengHei</vt:lpstr>
      <vt:lpstr>新細明體</vt:lpstr>
      <vt:lpstr>標楷體</vt:lpstr>
      <vt:lpstr>Arial</vt:lpstr>
      <vt:lpstr>Arial Narrow</vt:lpstr>
      <vt:lpstr>Calibri</vt:lpstr>
      <vt:lpstr>Times New Roman</vt:lpstr>
      <vt:lpstr>佈景主題1</vt:lpstr>
      <vt:lpstr>物件導向程式設計</vt:lpstr>
      <vt:lpstr>評分項目</vt:lpstr>
      <vt:lpstr>範例結果</vt:lpstr>
      <vt:lpstr>繳交須知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tbcey74123</cp:lastModifiedBy>
  <cp:revision>21</cp:revision>
  <dcterms:created xsi:type="dcterms:W3CDTF">2020-02-25T04:23:57Z</dcterms:created>
  <dcterms:modified xsi:type="dcterms:W3CDTF">2023-03-11T15:25:25Z</dcterms:modified>
</cp:coreProperties>
</file>