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sldIdLst>
    <p:sldId id="641" r:id="rId2"/>
    <p:sldId id="650" r:id="rId3"/>
    <p:sldId id="642" r:id="rId4"/>
    <p:sldId id="64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49" d="100"/>
          <a:sy n="149" d="100"/>
        </p:scale>
        <p:origin x="206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3/21/2023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Structures and Classes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A3C175-3CCF-4338-9212-D2D62E5E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EB8D45-4D40-4348-968D-46BC2279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  <p:pic>
        <p:nvPicPr>
          <p:cNvPr id="3" name="錄製_2023_03_21_16_33_14_256">
            <a:hlinkClick r:id="" action="ppaction://media"/>
            <a:extLst>
              <a:ext uri="{FF2B5EF4-FFF2-40B4-BE49-F238E27FC236}">
                <a16:creationId xmlns:a16="http://schemas.microsoft.com/office/drawing/2014/main" id="{6F5F2F38-559E-45F8-BF59-7C117A7EAD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3528" y="1200462"/>
            <a:ext cx="8640960" cy="45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034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 class</a:t>
            </a:r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(0.75%)</a:t>
            </a: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有自己的位置、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(0.1%)</a:t>
            </a: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的垂直、水平、斜線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格內，輸出訊息表示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(0.25%)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能根據是否看到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做出對應的移動方式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(0.4%)</a:t>
            </a:r>
          </a:p>
          <a:p>
            <a:pPr lvl="2"/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在視線範圍內，朝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lvl="2"/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不在視線範圍內，隨機移動至上下左右一格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buNone/>
            </a:pP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可正常在地城中控制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Hero(0.25%)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4B76CAD-C37A-4A90-8C59-7FAC0F84C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73819"/>
              </p:ext>
            </p:extLst>
          </p:nvPr>
        </p:nvGraphicFramePr>
        <p:xfrm>
          <a:off x="6300192" y="4782941"/>
          <a:ext cx="1800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381904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28315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57850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62253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632977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653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2846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944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198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95595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2ACB3EF-D9DF-475A-AA43-9F68F48F6759}"/>
              </a:ext>
            </a:extLst>
          </p:cNvPr>
          <p:cNvSpPr/>
          <p:nvPr/>
        </p:nvSpPr>
        <p:spPr bwMode="auto">
          <a:xfrm>
            <a:off x="6300192" y="3759466"/>
            <a:ext cx="360000" cy="36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C1C4FB-2A4B-4EFA-AC30-A49361375CA7}"/>
              </a:ext>
            </a:extLst>
          </p:cNvPr>
          <p:cNvSpPr txBox="1"/>
          <p:nvPr/>
        </p:nvSpPr>
        <p:spPr>
          <a:xfrm>
            <a:off x="6660192" y="3754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Creature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4ADD9A-717F-496C-94CF-FEFA02C166E3}"/>
              </a:ext>
            </a:extLst>
          </p:cNvPr>
          <p:cNvSpPr/>
          <p:nvPr/>
        </p:nvSpPr>
        <p:spPr bwMode="auto">
          <a:xfrm>
            <a:off x="6300192" y="4276532"/>
            <a:ext cx="360000" cy="360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25349D-DC55-42BE-AA78-73EC676DE44E}"/>
              </a:ext>
            </a:extLst>
          </p:cNvPr>
          <p:cNvSpPr txBox="1"/>
          <p:nvPr/>
        </p:nvSpPr>
        <p:spPr>
          <a:xfrm>
            <a:off x="6660192" y="4271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可見範圍</a:t>
            </a:r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前皆可繳交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</a:p>
          <a:p>
            <a:pPr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上傳位置：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140.118.157.208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2023SOOP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1122SOOP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Week 4/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lvl="2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組別編號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_Ver# -&gt;#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lang="zh-TW" altLang="en-US"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lvl="0" indent="-285750">
              <a:spcBef>
                <a:spcPts val="52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</a:p>
          <a:p>
            <a:pPr lvl="2" indent="-76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231</TotalTime>
  <Words>187</Words>
  <Application>Microsoft Office PowerPoint</Application>
  <PresentationFormat>如螢幕大小 (4:3)</PresentationFormat>
  <Paragraphs>30</Paragraphs>
  <Slides>4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範例結果</vt:lpstr>
      <vt:lpstr>評分項目</vt:lpstr>
      <vt:lpstr>繳交信息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嘉興 邱</cp:lastModifiedBy>
  <cp:revision>25</cp:revision>
  <dcterms:created xsi:type="dcterms:W3CDTF">2020-02-25T04:23:57Z</dcterms:created>
  <dcterms:modified xsi:type="dcterms:W3CDTF">2023-03-21T08:37:44Z</dcterms:modified>
</cp:coreProperties>
</file>