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"/>
  </p:notesMasterIdLst>
  <p:sldIdLst>
    <p:sldId id="641" r:id="rId2"/>
    <p:sldId id="646" r:id="rId3"/>
    <p:sldId id="642" r:id="rId4"/>
    <p:sldId id="65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-chi" initials="y" lastIdx="7" clrIdx="0">
    <p:extLst/>
  </p:cmAuthor>
  <p:cmAuthor id="2" name="Yu-Chi" initials="Y" lastIdx="0" clrIdx="1"/>
  <p:cmAuthor id="3" name="CGAL" initials="C" lastIdx="12" clrIdx="2">
    <p:extLst>
      <p:ext uri="{19B8F6BF-5375-455C-9EA6-DF929625EA0E}">
        <p15:presenceInfo xmlns:p15="http://schemas.microsoft.com/office/powerpoint/2012/main" userId="CGAL" providerId="None"/>
      </p:ext>
    </p:extLst>
  </p:cmAuthor>
  <p:cmAuthor id="4" name="kasim" initials="k" lastIdx="1" clrIdx="3">
    <p:extLst>
      <p:ext uri="{19B8F6BF-5375-455C-9EA6-DF929625EA0E}">
        <p15:presenceInfo xmlns:p15="http://schemas.microsoft.com/office/powerpoint/2012/main" userId="kas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6" autoAdjust="0"/>
    <p:restoredTop sz="92145" autoAdjust="0"/>
  </p:normalViewPr>
  <p:slideViewPr>
    <p:cSldViewPr>
      <p:cViewPr varScale="1">
        <p:scale>
          <a:sx n="150" d="100"/>
          <a:sy n="150" d="100"/>
        </p:scale>
        <p:origin x="203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F6FF0FC-23FD-4C55-AE9A-D6CFC893077B}" type="datetimeFigureOut">
              <a:rPr lang="en-US"/>
              <a:pPr>
                <a:defRPr/>
              </a:pPr>
              <a:t>3/11/2023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A309EE-B3A9-42DF-9CD1-52B1260DB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90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72983F-B66A-4793-BFFF-776B8401268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8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9144000" cy="914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TW" altLang="en-US" noProof="0"/>
              <a:t>按一下以編輯母片子標題樣式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89EB0812-1E38-4440-905C-8DBB56C89B17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5497B-EF00-490B-823E-C32FC82E4A4B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621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143000"/>
            <a:ext cx="219075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19200"/>
            <a:ext cx="6419850" cy="4876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25521-FAA2-4EB3-A087-3DF78CEB1C8A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2209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8D741-4DD6-4E8C-8F2A-F0353AF264BD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24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33BF1-75B2-4A55-88F4-A9823CA4035B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906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EAEDE-5917-4014-9629-EF247A23EB1B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76503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F1EDA-4F29-48E5-8F9D-0296AEBF154C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9201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FCFF3-3132-4530-B5A9-59E21465A1AD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749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7340E-F065-4D13-B63B-9C5AC1E76F71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114300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77610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BDC3F-FA7B-4F8F-AB7C-0C7A8DA0BCB0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10985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8FEBD-930E-4208-B8A4-39E9E53D1317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071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1000" y="110728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2A329542-1B2E-4FE1-A6E1-83EAF655103E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 algn="r">
              <a:defRPr lang="en-US" sz="1200" b="1" smtClean="0"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algn="r">
              <a:defRPr b="1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>
    <p:fade thruBlk="1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物件導向程式設計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479800"/>
            <a:ext cx="9144000" cy="138936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Dungeon Practice 0</a:t>
            </a:r>
            <a:r>
              <a:rPr lang="en-US" altLang="ja-JP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856278672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C3A88-823F-42CE-A6BE-402BF535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0736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範例結果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E30365-2EDD-4F9F-BCFD-5FCE9399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3" name="錄製_2023_01_29_00_43_03_253">
            <a:hlinkClick r:id="" action="ppaction://media"/>
            <a:extLst>
              <a:ext uri="{FF2B5EF4-FFF2-40B4-BE49-F238E27FC236}">
                <a16:creationId xmlns:a16="http://schemas.microsoft.com/office/drawing/2014/main" id="{C500D789-F0B1-4BBB-B15C-8C9457EE73B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5536" y="1340770"/>
            <a:ext cx="8519864" cy="446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568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5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EB005-A5A2-4EF1-BEC0-3C590AF4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評分項目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B3B3C4-9C5D-492C-A359-7B8722854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Trigger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(0.6%)</a:t>
            </a:r>
          </a:p>
          <a:p>
            <a:pPr lvl="1"/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Constructor (0.3%)</a:t>
            </a:r>
          </a:p>
          <a:p>
            <a:pPr lvl="2"/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三個參數分別為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x, y, 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給予經驗值</a:t>
            </a:r>
            <a:endParaRPr lang="en-US" altLang="zh-TW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update(Hero&amp;)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(0.3%)</a:t>
            </a:r>
          </a:p>
          <a:p>
            <a:pPr lvl="2"/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Hero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經過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Trigger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，給予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Hero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經驗值</a:t>
            </a:r>
            <a:endParaRPr lang="en-US" altLang="zh-TW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Hero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Trigger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增加經驗來讓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Hero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升級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(0.2%)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升級所需經驗值固定為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Hero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碰到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Creature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會扣血量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(0.2%)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5B5690-70A4-4AF0-BA7B-8FC27ADB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20876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C134E-5A30-41F8-8824-06881288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繳交信息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5B2446-16A0-4064-9FB4-2FFCC802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派發作業後至當週日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24:00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前皆可繳交</a:t>
            </a:r>
          </a:p>
          <a:p>
            <a:pPr marL="800100" lvl="1">
              <a:spcBef>
                <a:spcPts val="0"/>
              </a:spcBef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以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FTP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上傳時間為準</a:t>
            </a:r>
          </a:p>
          <a:p>
            <a:pPr lvl="0">
              <a:spcBef>
                <a:spcPts val="560"/>
              </a:spcBef>
              <a:buSzPts val="2800"/>
              <a:buFont typeface="Microsoft JhengHei"/>
              <a:buChar char="•"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FTP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上傳位置：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140.118.157.208</a:t>
            </a:r>
            <a:endParaRPr lang="zh-TW" altLang="en-US" dirty="0"/>
          </a:p>
          <a:p>
            <a:pPr marL="800100" lvl="1" indent="-342900">
              <a:spcBef>
                <a:spcPts val="560"/>
              </a:spcBef>
              <a:spcAft>
                <a:spcPts val="0"/>
              </a:spcAft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帳號：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2023SOOP</a:t>
            </a:r>
            <a:endParaRPr lang="zh-TW" altLang="en-US" dirty="0"/>
          </a:p>
          <a:p>
            <a:pPr marL="800100" lvl="1" indent="-342900">
              <a:spcBef>
                <a:spcPts val="560"/>
              </a:spcBef>
              <a:spcAft>
                <a:spcPts val="0"/>
              </a:spcAft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密碼：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1122SOOP</a:t>
            </a:r>
            <a:endParaRPr lang="zh-TW" alt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資料夾名稱為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/</a:t>
            </a:r>
            <a:r>
              <a:rPr lang="en-US" altLang="zh-TW">
                <a:latin typeface="Microsoft JhengHei"/>
                <a:ea typeface="Microsoft JhengHei"/>
                <a:cs typeface="Microsoft JhengHei"/>
                <a:sym typeface="Microsoft JhengHei"/>
              </a:rPr>
              <a:t>Week 5/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</a:p>
          <a:p>
            <a:pPr lvl="2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組別編號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_Ver# -&gt;#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為繳交次數編號</a:t>
            </a:r>
            <a:endParaRPr lang="zh-TW" altLang="en-US" sz="1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lvl="0" indent="-285750">
              <a:spcBef>
                <a:spcPts val="520"/>
              </a:spcBef>
              <a:spcAft>
                <a:spcPts val="0"/>
              </a:spcAft>
              <a:buSzPts val="26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內容需包含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詳細規定請見助教公告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</a:p>
          <a:p>
            <a:pPr marL="685800" lvl="1" indent="-228600">
              <a:spcBef>
                <a:spcPts val="480"/>
              </a:spcBef>
              <a:spcAft>
                <a:spcPts val="0"/>
              </a:spcAft>
              <a:buSzPts val="24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整個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Project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程式碼</a:t>
            </a:r>
          </a:p>
          <a:p>
            <a:pPr marL="685800" lvl="1" indent="-228600">
              <a:spcBef>
                <a:spcPts val="480"/>
              </a:spcBef>
              <a:spcAft>
                <a:spcPts val="0"/>
              </a:spcAft>
              <a:buSzPts val="24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工作分配及比例檔</a:t>
            </a:r>
          </a:p>
          <a:p>
            <a:pPr lvl="2" indent="-762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zh-TW" alt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501BC1-49AC-4711-8293-E1D65BBA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195989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佈景主題1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loud skipper design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oud skipper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 skipper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TUST-OOP2019S-Lecture08-01-Pointer.pptx" id="{45B6AE99-1EA4-4AA6-9566-6A8944F973C7}" vid="{9D00564D-3E6D-4D3F-99C6-5E44FF0B43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課程模版</Template>
  <TotalTime>1472</TotalTime>
  <Words>160</Words>
  <Application>Microsoft Office PowerPoint</Application>
  <PresentationFormat>如螢幕大小 (4:3)</PresentationFormat>
  <Paragraphs>28</Paragraphs>
  <Slides>4</Slides>
  <Notes>1</Notes>
  <HiddenSlides>0</HiddenSlides>
  <MMClips>1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Microsoft JhengHei</vt:lpstr>
      <vt:lpstr>Microsoft JhengHei</vt:lpstr>
      <vt:lpstr>Arial</vt:lpstr>
      <vt:lpstr>Arial Narrow</vt:lpstr>
      <vt:lpstr>Calibri</vt:lpstr>
      <vt:lpstr>Times New Roman</vt:lpstr>
      <vt:lpstr>佈景主題1</vt:lpstr>
      <vt:lpstr>物件導向程式設計</vt:lpstr>
      <vt:lpstr>範例結果</vt:lpstr>
      <vt:lpstr>評分項目</vt:lpstr>
      <vt:lpstr>繳交信息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物件導向程式設計</dc:title>
  <dc:creator>Xin Yun Huang</dc:creator>
  <cp:lastModifiedBy>tbcey74123</cp:lastModifiedBy>
  <cp:revision>21</cp:revision>
  <dcterms:created xsi:type="dcterms:W3CDTF">2020-02-25T04:23:57Z</dcterms:created>
  <dcterms:modified xsi:type="dcterms:W3CDTF">2023-03-11T15:25:55Z</dcterms:modified>
</cp:coreProperties>
</file>