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"/>
  </p:notesMasterIdLst>
  <p:sldIdLst>
    <p:sldId id="641" r:id="rId2"/>
    <p:sldId id="646" r:id="rId3"/>
    <p:sldId id="642" r:id="rId4"/>
    <p:sldId id="64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>
    <p:extLst/>
  </p:cmAuthor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50" d="100"/>
          <a:sy n="150" d="100"/>
        </p:scale>
        <p:origin x="203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06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C3A88-823F-42CE-A6BE-402BF535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736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E30365-2EDD-4F9F-BCFD-5FCE9399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" name="錄製_2023_01_29_00_45_33_243">
            <a:hlinkClick r:id="" action="ppaction://media"/>
            <a:extLst>
              <a:ext uri="{FF2B5EF4-FFF2-40B4-BE49-F238E27FC236}">
                <a16:creationId xmlns:a16="http://schemas.microsoft.com/office/drawing/2014/main" id="{D2F5F8F3-B59C-444B-871E-D9B37F0763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5536" y="1264929"/>
            <a:ext cx="8519864" cy="4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568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改寫輸入模式讓其以一整行之字串輸入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 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若為原位置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格內可以移動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(0.3%)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Jump 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直接跳躍至該位置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(0.3%)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離開程式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如非上面兩格式者看該行最後一位字元 決定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WASD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派發作業後至當週日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24:00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前皆可繳交</a:t>
            </a: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上傳時間為準</a:t>
            </a:r>
          </a:p>
          <a:p>
            <a:pPr lvl="0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上傳位置：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140.118.157.208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帳號：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2023SOOP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密碼：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1122SOOP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資料夾名稱為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/Week 6/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lvl="2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組別編號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_Ver# -&gt;#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為繳交次數編號</a:t>
            </a:r>
            <a:endParaRPr lang="zh-TW" altLang="en-US"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lvl="0" indent="-285750">
              <a:spcBef>
                <a:spcPts val="52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內容需包含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詳細規定請見助教公告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整個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1493</TotalTime>
  <Words>158</Words>
  <Application>Microsoft Office PowerPoint</Application>
  <PresentationFormat>如螢幕大小 (4:3)</PresentationFormat>
  <Paragraphs>25</Paragraphs>
  <Slides>4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Microsoft JhengHei</vt:lpstr>
      <vt:lpstr>Microsoft JhengHei</vt:lpstr>
      <vt:lpstr>Arial</vt:lpstr>
      <vt:lpstr>Arial Narrow</vt:lpstr>
      <vt:lpstr>Calibri</vt:lpstr>
      <vt:lpstr>Times New Roman</vt:lpstr>
      <vt:lpstr>佈景主題1</vt:lpstr>
      <vt:lpstr>物件導向程式設計</vt:lpstr>
      <vt:lpstr>範例結果</vt:lpstr>
      <vt:lpstr>評分項目</vt:lpstr>
      <vt:lpstr>繳交信息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tbcey74123</cp:lastModifiedBy>
  <cp:revision>24</cp:revision>
  <dcterms:created xsi:type="dcterms:W3CDTF">2020-02-25T04:23:57Z</dcterms:created>
  <dcterms:modified xsi:type="dcterms:W3CDTF">2023-03-11T15:26:44Z</dcterms:modified>
</cp:coreProperties>
</file>