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6" r:id="rId3"/>
    <p:sldId id="642" r:id="rId4"/>
    <p:sldId id="64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02" d="100"/>
          <a:sy n="102" d="100"/>
        </p:scale>
        <p:origin x="126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3/19/2023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07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Pointers and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錄製_2023_01_29_01_10_11_517">
            <a:hlinkClick r:id="" action="ppaction://media"/>
            <a:extLst>
              <a:ext uri="{FF2B5EF4-FFF2-40B4-BE49-F238E27FC236}">
                <a16:creationId xmlns:a16="http://schemas.microsoft.com/office/drawing/2014/main" id="{66E52CBE-5ADB-44DB-A569-53AEB4D272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254262"/>
            <a:ext cx="8519864" cy="4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動態陣列建立輸入大小之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長寬皆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&gt;3)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若輸入合法，正確建立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若輸入非法，輸出警告訊息並重新要求使用者輸入 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使用二維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DrawBoard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(0.2%)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 Vector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中管理並操作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所有物件之初始位置位於之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隨機位置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隨機物件位置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(Hero*1, Creature*1, Trigger*2) (0.1%)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物件位置不可重複 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7/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1606</TotalTime>
  <Words>195</Words>
  <Application>Microsoft Office PowerPoint</Application>
  <PresentationFormat>如螢幕大小 (4:3)</PresentationFormat>
  <Paragraphs>28</Paragraphs>
  <Slides>4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32</cp:revision>
  <dcterms:created xsi:type="dcterms:W3CDTF">2020-02-25T04:23:57Z</dcterms:created>
  <dcterms:modified xsi:type="dcterms:W3CDTF">2023-03-18T18:17:38Z</dcterms:modified>
</cp:coreProperties>
</file>