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2"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28BF-36CA-E127-88AE-130E7A88C7B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E8CDCFB-3B8F-4254-D8C3-195D2FDAA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C670340-5117-EF64-BA9C-AA02398C831B}"/>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0F55A992-EB86-7E55-4A5C-C4166C04295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D53748A-69E9-973A-1FDC-B94B2A5ABD29}"/>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417174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DA92-2A1F-D9C8-4DBA-75B5F016342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54E3DE4-43D1-4159-3DBB-5952CFBE51E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D61D74E-882E-24EA-6905-574281C65129}"/>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7607417A-F443-1726-FF57-ADFCB3BEEEE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8B634A-2D44-9CCF-FBD9-8A34714A1A6A}"/>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238134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ED461-0F29-AE45-1897-C9BB73D814D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0C58074-FB5D-A021-11A0-3B1903752A9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D4CC33D-BC74-A274-64A1-6CCAFC690ACC}"/>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0A42611C-7944-4DD6-560D-A965AFDD7AF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8C7089C-1711-9135-E6AA-58E7BA4633CD}"/>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118919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06F4-32D3-FA8F-7711-95ACD76B506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F3505A3-0663-9E0D-0A91-5D6540358BB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7BE0182-B312-876A-C6F1-92B2945151DE}"/>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67264960-C421-CAB4-B4A2-9A69D55C04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B2BDEFF-A25D-8B18-2939-ACF709EBD45E}"/>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129500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FEDD-9FBF-8660-D205-4447D9FA54C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9EFDBD1-ED76-4459-520E-433590AFC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4A31C17-07D3-98C9-3E54-CC86AE0CC4CE}"/>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EAF7E9EB-B7A1-D2E8-6209-415C7100B0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8B2CFC7-C5D4-95C0-73D2-3A8C8F33BA1F}"/>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267545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D3E-027A-2507-9FE9-E177819D521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8266AA0-2DCF-6613-D3C2-FD89028C7F7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F3EDA21-813B-974B-F2D4-D25A803B4C64}"/>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3654F0-4718-B079-A1AE-A70A3FE110FD}"/>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6" name="Footer Placeholder 5">
            <a:extLst>
              <a:ext uri="{FF2B5EF4-FFF2-40B4-BE49-F238E27FC236}">
                <a16:creationId xmlns:a16="http://schemas.microsoft.com/office/drawing/2014/main" id="{6C9CDD26-ED52-F89E-94BD-05731F49461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2CC3477-5AB4-A1FB-7499-F7C59C666272}"/>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214003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E9B-00EC-D7C5-C603-D4B59C35424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70A62CC-FA37-8E3F-05AC-7F6EFCAE1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B6AB03D-4355-BAC0-988B-5EA2D11DF30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F6323D7-34F8-CBF0-9894-E110247D9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F56B3A4-2FB6-BBCA-3A0B-255F2FABFC4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406E69E-1D89-B212-C344-A8E52CB9E620}"/>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8" name="Footer Placeholder 7">
            <a:extLst>
              <a:ext uri="{FF2B5EF4-FFF2-40B4-BE49-F238E27FC236}">
                <a16:creationId xmlns:a16="http://schemas.microsoft.com/office/drawing/2014/main" id="{31515AAE-348B-626F-B8DF-6B0F9166103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6BC4022-6B2A-595F-2453-0EB6CB6DCAE0}"/>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148812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A845-C6B2-CC56-5545-F567C7319C9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DA5B316-13E7-A8F4-84AE-7A9D8EBB8B2D}"/>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4" name="Footer Placeholder 3">
            <a:extLst>
              <a:ext uri="{FF2B5EF4-FFF2-40B4-BE49-F238E27FC236}">
                <a16:creationId xmlns:a16="http://schemas.microsoft.com/office/drawing/2014/main" id="{D482BACD-994C-163C-54A5-A6124428E07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C1E7912-1D73-7726-D663-499D16CA2168}"/>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344558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86D60-2D97-072E-7CC0-F338AB8C20B7}"/>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3" name="Footer Placeholder 2">
            <a:extLst>
              <a:ext uri="{FF2B5EF4-FFF2-40B4-BE49-F238E27FC236}">
                <a16:creationId xmlns:a16="http://schemas.microsoft.com/office/drawing/2014/main" id="{1EE545E3-32E7-5578-EED5-8BEB2DB0873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B84399F-223F-CD49-95F7-C6A33D8B045E}"/>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427792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883B-C007-E596-FB6C-176580AE44E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61C5958-8CB6-9552-7A2E-1C67707A6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1231FDEC-05AF-7270-319F-284105440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1848B3D-319E-8075-B363-DC977665B389}"/>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6" name="Footer Placeholder 5">
            <a:extLst>
              <a:ext uri="{FF2B5EF4-FFF2-40B4-BE49-F238E27FC236}">
                <a16:creationId xmlns:a16="http://schemas.microsoft.com/office/drawing/2014/main" id="{CAD03015-A4B3-1F07-CF7A-E648CA8071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6D1AF30-CCE6-0B0D-306B-7884FEDF4D05}"/>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15604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76A2-03E1-A640-E6BE-ADD0D86FF2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9711147-93FD-1882-BB47-00A01AFB6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A2DFAD2B-C027-4B45-F61B-A32E1D046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1FABBA-785B-378E-74FE-C712F8DEF48A}"/>
              </a:ext>
            </a:extLst>
          </p:cNvPr>
          <p:cNvSpPr>
            <a:spLocks noGrp="1"/>
          </p:cNvSpPr>
          <p:nvPr>
            <p:ph type="dt" sz="half" idx="10"/>
          </p:nvPr>
        </p:nvSpPr>
        <p:spPr/>
        <p:txBody>
          <a:bodyPr/>
          <a:lstStyle/>
          <a:p>
            <a:fld id="{592F1A96-EA58-485D-921E-44A897AE5FEA}" type="datetimeFigureOut">
              <a:rPr lang="zh-CN" altLang="en-US" smtClean="0"/>
              <a:t>2023/10/31</a:t>
            </a:fld>
            <a:endParaRPr lang="zh-CN" altLang="en-US"/>
          </a:p>
        </p:txBody>
      </p:sp>
      <p:sp>
        <p:nvSpPr>
          <p:cNvPr id="6" name="Footer Placeholder 5">
            <a:extLst>
              <a:ext uri="{FF2B5EF4-FFF2-40B4-BE49-F238E27FC236}">
                <a16:creationId xmlns:a16="http://schemas.microsoft.com/office/drawing/2014/main" id="{FAD9FF8C-BADD-9EE2-C199-B3CA1102B13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0AE7C12-C4D5-9215-545B-9E7CF077886B}"/>
              </a:ext>
            </a:extLst>
          </p:cNvPr>
          <p:cNvSpPr>
            <a:spLocks noGrp="1"/>
          </p:cNvSpPr>
          <p:nvPr>
            <p:ph type="sldNum" sz="quarter" idx="12"/>
          </p:nvPr>
        </p:nvSpPr>
        <p:spPr/>
        <p:txBody>
          <a:body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323259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79B60-7534-4A4F-50B5-D9397FF41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4588FD9-A4D6-78E2-C08A-35C1CEFA3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157610D-0AD4-D65A-9CB1-FD5C8568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F1A96-EA58-485D-921E-44A897AE5FEA}" type="datetimeFigureOut">
              <a:rPr lang="zh-CN" altLang="en-US" smtClean="0"/>
              <a:t>2023/10/31</a:t>
            </a:fld>
            <a:endParaRPr lang="zh-CN" altLang="en-US"/>
          </a:p>
        </p:txBody>
      </p:sp>
      <p:sp>
        <p:nvSpPr>
          <p:cNvPr id="5" name="Footer Placeholder 4">
            <a:extLst>
              <a:ext uri="{FF2B5EF4-FFF2-40B4-BE49-F238E27FC236}">
                <a16:creationId xmlns:a16="http://schemas.microsoft.com/office/drawing/2014/main" id="{C7C20F99-25BC-46A5-883B-5391C8829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C47D7AAB-1EFC-FF99-3A18-4A6539AAC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8C38C-C892-4367-A971-313EC8AD1EB5}" type="slidenum">
              <a:rPr lang="zh-CN" altLang="en-US" smtClean="0"/>
              <a:t>‹#›</a:t>
            </a:fld>
            <a:endParaRPr lang="zh-CN" altLang="en-US"/>
          </a:p>
        </p:txBody>
      </p:sp>
    </p:spTree>
    <p:extLst>
      <p:ext uri="{BB962C8B-B14F-4D97-AF65-F5344CB8AC3E}">
        <p14:creationId xmlns:p14="http://schemas.microsoft.com/office/powerpoint/2010/main" val="71895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F09A-035F-FAE1-0457-558ED6933E15}"/>
              </a:ext>
            </a:extLst>
          </p:cNvPr>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Car2go EV selection model draft</a:t>
            </a:r>
            <a:endParaRPr lang="zh-CN" alt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326CA9-AFD9-005A-BDE2-97E75A0E1F2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7683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D76FB-BEE0-F83B-FA40-5FAD121B97A2}"/>
              </a:ext>
            </a:extLst>
          </p:cNvPr>
          <p:cNvSpPr>
            <a:spLocks noGrp="1"/>
          </p:cNvSpPr>
          <p:nvPr>
            <p:ph idx="1"/>
          </p:nvPr>
        </p:nvSpPr>
        <p:spPr>
          <a:xfrm>
            <a:off x="838200" y="888642"/>
            <a:ext cx="10515600" cy="5288321"/>
          </a:xfrm>
        </p:spPr>
        <p:txBody>
          <a:bodyPr/>
          <a:lstStyle/>
          <a:p>
            <a:r>
              <a:rPr lang="en-US" altLang="zh-CN" sz="2400" dirty="0">
                <a:latin typeface="Times New Roman" panose="02020603050405020304" pitchFamily="18" charset="0"/>
                <a:cs typeface="Times New Roman" panose="02020603050405020304" pitchFamily="18" charset="0"/>
              </a:rPr>
              <a:t>1. Define whether the EVs were rented</a:t>
            </a:r>
          </a:p>
          <a:p>
            <a:r>
              <a:rPr lang="en-US" altLang="zh-CN" sz="2400" dirty="0">
                <a:latin typeface="Times New Roman" panose="02020603050405020304" pitchFamily="18" charset="0"/>
                <a:cs typeface="Times New Roman" panose="02020603050405020304" pitchFamily="18" charset="0"/>
              </a:rPr>
              <a:t>(The difference of latitude or longitude is more than a specific value, and the battery level decreases)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2. Find out the other EVs surrounding the rented EVs</a:t>
            </a:r>
          </a:p>
          <a:p>
            <a:r>
              <a:rPr lang="en-US" altLang="zh-CN" sz="2400" dirty="0">
                <a:latin typeface="Times New Roman" panose="02020603050405020304" pitchFamily="18" charset="0"/>
                <a:cs typeface="Times New Roman" panose="02020603050405020304" pitchFamily="18" charset="0"/>
              </a:rPr>
              <a:t>(Record the starting time of step 1, and find out the other EVs while appeared at same area/similar latitude and longitude during the same timepoint)</a:t>
            </a:r>
          </a:p>
          <a:p>
            <a:endParaRPr lang="en-US" altLang="zh-CN" dirty="0"/>
          </a:p>
          <a:p>
            <a:endParaRPr lang="en-US" altLang="zh-CN" dirty="0"/>
          </a:p>
        </p:txBody>
      </p:sp>
    </p:spTree>
    <p:extLst>
      <p:ext uri="{BB962C8B-B14F-4D97-AF65-F5344CB8AC3E}">
        <p14:creationId xmlns:p14="http://schemas.microsoft.com/office/powerpoint/2010/main" val="227352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F94AB-15CF-81A4-EE39-7A1C7A4478E8}"/>
              </a:ext>
            </a:extLst>
          </p:cNvPr>
          <p:cNvSpPr>
            <a:spLocks noGrp="1"/>
          </p:cNvSpPr>
          <p:nvPr>
            <p:ph idx="1"/>
          </p:nvPr>
        </p:nvSpPr>
        <p:spPr>
          <a:xfrm>
            <a:off x="838200" y="444321"/>
            <a:ext cx="10515600" cy="5732642"/>
          </a:xfrm>
        </p:spPr>
        <p:txBody>
          <a:bodyPr>
            <a:normAutofit fontScale="85000" lnSpcReduction="20000"/>
          </a:bodyPr>
          <a:lstStyle/>
          <a:p>
            <a:r>
              <a:rPr lang="en-US" altLang="zh-CN" sz="2400" dirty="0">
                <a:latin typeface="Times New Roman" panose="02020603050405020304" pitchFamily="18" charset="0"/>
                <a:cs typeface="Times New Roman" panose="02020603050405020304" pitchFamily="18" charset="0"/>
              </a:rPr>
              <a:t>3. Add dependent variable in the dataset</a:t>
            </a:r>
          </a:p>
          <a:p>
            <a:r>
              <a:rPr lang="en-US" altLang="zh-CN" sz="2400" dirty="0">
                <a:latin typeface="Times New Roman" panose="02020603050405020304" pitchFamily="18" charset="0"/>
                <a:cs typeface="Times New Roman" panose="02020603050405020304" pitchFamily="18" charset="0"/>
              </a:rPr>
              <a:t>Use binary variable to define the customers’ choice, set the rented EVs as 1, set the EVs which are not rented but located at nearby area at the same time as 0</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4. Arrange independent variables</a:t>
            </a:r>
          </a:p>
          <a:p>
            <a:r>
              <a:rPr lang="en-US" altLang="zh-CN" sz="2400" dirty="0">
                <a:latin typeface="Times New Roman" panose="02020603050405020304" pitchFamily="18" charset="0"/>
                <a:cs typeface="Times New Roman" panose="02020603050405020304" pitchFamily="18" charset="0"/>
              </a:rPr>
              <a:t>(1)battery level</a:t>
            </a:r>
          </a:p>
          <a:p>
            <a:r>
              <a:rPr lang="en-US" altLang="zh-CN" sz="2400" dirty="0">
                <a:latin typeface="Times New Roman" panose="02020603050405020304" pitchFamily="18" charset="0"/>
                <a:cs typeface="Times New Roman" panose="02020603050405020304" pitchFamily="18" charset="0"/>
              </a:rPr>
              <a:t>(2)interior</a:t>
            </a:r>
          </a:p>
          <a:p>
            <a:r>
              <a:rPr lang="en-US" altLang="zh-CN" sz="2400" dirty="0">
                <a:latin typeface="Times New Roman" panose="02020603050405020304" pitchFamily="18" charset="0"/>
                <a:cs typeface="Times New Roman" panose="02020603050405020304" pitchFamily="18" charset="0"/>
              </a:rPr>
              <a:t>(3)exterior</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5. Remain concerns about other variables</a:t>
            </a:r>
          </a:p>
          <a:p>
            <a:r>
              <a:rPr lang="en-US" altLang="zh-CN" sz="2400" dirty="0">
                <a:latin typeface="Times New Roman" panose="02020603050405020304" pitchFamily="18" charset="0"/>
                <a:cs typeface="Times New Roman" panose="02020603050405020304" pitchFamily="18" charset="0"/>
              </a:rPr>
              <a:t>(1) time/date</a:t>
            </a:r>
          </a:p>
          <a:p>
            <a:r>
              <a:rPr lang="en-US" altLang="zh-CN" sz="2400" dirty="0">
                <a:latin typeface="Times New Roman" panose="02020603050405020304" pitchFamily="18" charset="0"/>
                <a:cs typeface="Times New Roman" panose="02020603050405020304" pitchFamily="18" charset="0"/>
              </a:rPr>
              <a:t>(2) distances (the gap between departure location and arrival location)</a:t>
            </a:r>
          </a:p>
          <a:p>
            <a:r>
              <a:rPr lang="en-US" altLang="zh-CN" sz="2400" dirty="0">
                <a:latin typeface="Times New Roman" panose="02020603050405020304" pitchFamily="18" charset="0"/>
                <a:cs typeface="Times New Roman" panose="02020603050405020304" pitchFamily="18" charset="0"/>
              </a:rPr>
              <a:t>(3) availability (the number of EVs nearby at the same timepoint)</a:t>
            </a:r>
          </a:p>
          <a:p>
            <a:r>
              <a:rPr lang="en-US" altLang="zh-CN" sz="2400" dirty="0">
                <a:latin typeface="Times New Roman" panose="02020603050405020304" pitchFamily="18" charset="0"/>
                <a:cs typeface="Times New Roman" panose="02020603050405020304" pitchFamily="18" charset="0"/>
              </a:rPr>
              <a:t>(4) OR weather/ temperature/ wet/…</a:t>
            </a:r>
          </a:p>
          <a:p>
            <a:r>
              <a:rPr lang="en-US" altLang="zh-CN" sz="1900" i="1" dirty="0">
                <a:latin typeface="Times New Roman" panose="02020603050405020304" pitchFamily="18" charset="0"/>
                <a:cs typeface="Times New Roman" panose="02020603050405020304" pitchFamily="18" charset="0"/>
              </a:rPr>
              <a:t>Concern: The data are related to whether the customers choose the EVs, but not related to which EVs they choose. But I can’t analyze whether the customers choose, because once they didn’t choose and directly leave, the dataset doesn’t reflect the behavior. So, I can only do descriptive analysis for these variables but not add them into regression.</a:t>
            </a:r>
            <a:endParaRPr lang="en-US" altLang="zh-C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45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F09A-035F-FAE1-0457-558ED6933E15}"/>
              </a:ext>
            </a:extLst>
          </p:cNvPr>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Car2go Updates</a:t>
            </a:r>
            <a:endParaRPr lang="zh-CN" alt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326CA9-AFD9-005A-BDE2-97E75A0E1F2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422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F82C-3E72-662F-A08A-FDC7C5165425}"/>
              </a:ext>
            </a:extLst>
          </p:cNvPr>
          <p:cNvSpPr>
            <a:spLocks noGrp="1"/>
          </p:cNvSpPr>
          <p:nvPr>
            <p:ph type="title"/>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MNL model</a:t>
            </a:r>
            <a:endParaRPr lang="zh-CN" alt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00CF6-DBF0-C97F-AFB9-9C03A4E79815}"/>
              </a:ext>
            </a:extLst>
          </p:cNvPr>
          <p:cNvSpPr>
            <a:spLocks noGrp="1"/>
          </p:cNvSpPr>
          <p:nvPr>
            <p:ph idx="1"/>
          </p:nvPr>
        </p:nvSpPr>
        <p:spPr>
          <a:xfrm>
            <a:off x="838200" y="1390918"/>
            <a:ext cx="10515600" cy="4786045"/>
          </a:xfrm>
        </p:spPr>
        <p:txBody>
          <a:bodyPr>
            <a:normAutofit/>
          </a:bodyPr>
          <a:lstStyle/>
          <a:p>
            <a:r>
              <a:rPr lang="en-US" altLang="zh-CN" sz="1400" dirty="0">
                <a:latin typeface="Times New Roman" panose="02020603050405020304" pitchFamily="18" charset="0"/>
                <a:ea typeface="+mj-ea"/>
                <a:cs typeface="Times New Roman" panose="02020603050405020304" pitchFamily="18" charset="0"/>
              </a:rPr>
              <a:t>Battery level/ 100, to get it closer the rang of (0,1)</a:t>
            </a:r>
          </a:p>
          <a:p>
            <a:r>
              <a:rPr lang="en-US" altLang="zh-CN" sz="1400" dirty="0">
                <a:latin typeface="Times New Roman" panose="02020603050405020304" pitchFamily="18" charset="0"/>
                <a:ea typeface="+mj-ea"/>
                <a:cs typeface="Times New Roman" panose="02020603050405020304" pitchFamily="18" charset="0"/>
              </a:rPr>
              <a:t>Option2: Battery level normalized</a:t>
            </a:r>
            <a:endParaRPr lang="zh-CN" altLang="en-US" sz="1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82697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277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等线</vt:lpstr>
      <vt:lpstr>等线 Light</vt:lpstr>
      <vt:lpstr>Arial</vt:lpstr>
      <vt:lpstr>Times New Roman</vt:lpstr>
      <vt:lpstr>Office Theme</vt:lpstr>
      <vt:lpstr>Car2go EV selection model draft</vt:lpstr>
      <vt:lpstr>PowerPoint Presentation</vt:lpstr>
      <vt:lpstr>PowerPoint Presentation</vt:lpstr>
      <vt:lpstr>Car2go Updates</vt:lpstr>
      <vt:lpstr>MNL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Xinyi</dc:creator>
  <cp:lastModifiedBy>Li, Xinyi</cp:lastModifiedBy>
  <cp:revision>4</cp:revision>
  <dcterms:created xsi:type="dcterms:W3CDTF">2023-09-22T15:22:53Z</dcterms:created>
  <dcterms:modified xsi:type="dcterms:W3CDTF">2023-10-31T23:53:25Z</dcterms:modified>
</cp:coreProperties>
</file>