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57E0B-6A6B-3259-5FBD-734A2F146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C34EA5-298C-9F1D-B6E6-BE06552F4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0F2B0-ACB4-180B-4963-ECC0B454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762-D318-4458-9019-014ADEEC212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7643A-059C-91B4-CE8A-F2EFA701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DBD09-D729-CF46-90AA-9C823AFB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0A3-6AF9-419A-B18E-446E592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0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79DF4-13F0-70A4-1191-DDA7F528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8D6074-CDA6-E152-7803-F93B6A8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FE2A8-81FB-3325-1A45-9ADE0EE7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762-D318-4458-9019-014ADEEC212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DDCCF-13CF-9481-C37F-2EA7BD10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371F7-159F-6056-DB55-E18B52C1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0A3-6AF9-419A-B18E-446E592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4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B0BCFD-15FC-78BF-B255-C7E946A4F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07363-8218-AF5A-48B3-B2237EF6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E48B8-1CDE-24C9-981A-EAC98F5E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762-D318-4458-9019-014ADEEC212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53EF5-903D-7A62-0E84-E018E3E9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471B1-756E-83E3-C5C5-5A56932C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0A3-6AF9-419A-B18E-446E592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5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16C96-6E19-4219-7390-9C9D9B40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8EB71-9A6C-6741-2E71-76EFBE3C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C417B-A506-130A-3BA0-CB1CF857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762-D318-4458-9019-014ADEEC212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6C379-E437-9C40-CF14-CD0DE1AE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462A1-CAE6-392A-5AA4-6040CCFE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0A3-6AF9-419A-B18E-446E592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675A8-C22E-01F9-E9A5-00407D8A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2F2FB2-0513-E904-C4F7-0B3199654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D8506-F52F-AF80-BFD7-32F51DA7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762-D318-4458-9019-014ADEEC212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282AA-9BC7-40DE-2C9B-791C269A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8A3BD-6B2F-033C-4377-5543B2F2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0A3-6AF9-419A-B18E-446E592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7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DAC42-FB09-2615-29C5-4A967FF7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52694-BC4E-7D63-2047-0B345A95D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FBBC8B-FCCC-96E9-75BE-AA28182C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CFF01-8158-66C4-1365-9543D02D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762-D318-4458-9019-014ADEEC212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8EFC6-5519-9FC5-44F8-BD4FF16F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8F622-6BE2-55B6-2228-A56212CC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0A3-6AF9-419A-B18E-446E592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5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6EA5-C693-F209-CDAB-0AD2BF88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6D50A-0CFD-C724-C24B-F8787EF5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22B06-B9D0-7E9D-41B5-DFB03A52F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8F0447-90FF-04F2-7B68-2BB948BF8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C9EB0C-AB80-A944-F802-85CE027A9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D67192-C271-B682-F6BB-53601A6F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762-D318-4458-9019-014ADEEC212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C404A7-FE02-B61D-5088-294803B7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6738A9-75B1-0C1B-AC6B-707D0958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0A3-6AF9-419A-B18E-446E592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7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908B0-DE9B-805F-40F1-E6470A86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5EB1E0-397F-44AC-ACF1-D3F4F3B6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762-D318-4458-9019-014ADEEC212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047375-BD7C-FB28-FF58-1C7D642C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10D6D-74DD-465B-D934-B2DFB45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0A3-6AF9-419A-B18E-446E592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4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9CC3CF-0151-DA44-BE12-AF979DC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762-D318-4458-9019-014ADEEC212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40609C-E92A-4818-B42D-E7F0C3F4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BF689-9F9F-8DC0-1907-6ACE5207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0A3-6AF9-419A-B18E-446E592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5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E1607-4F20-F034-7B7F-74FF58C9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DFC64-5126-B0EC-EAC1-28BF2217A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4A1B1-A77D-3A01-844A-D73C09794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FF12D-42EA-B1CB-6A95-3D32AF29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762-D318-4458-9019-014ADEEC212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CF39D7-F6AF-CCBA-5A93-252AF08F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45262-00BE-3D2F-3940-BB7F6C19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0A3-6AF9-419A-B18E-446E592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2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C5ACF-5116-004B-0FDE-071ACC07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54FE70-8E15-362C-3952-B817D719A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09620E-3DBC-C831-5404-F846CAB0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309E2-44EF-E5BB-B981-A238090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762-D318-4458-9019-014ADEEC212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93B3B-6130-6F75-5C8D-220500FA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72D06-E91E-3BB8-0BC6-F8B6981C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0A3-6AF9-419A-B18E-446E592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51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2A08DC-D895-087B-4E88-6D4E86F7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243FA-2B9E-65E3-6D32-293796BD0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D76D6-13AB-8143-81A6-F4507523E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E5762-D318-4458-9019-014ADEEC212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280B4-87F1-8DC2-4D38-E26C862D1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DBA72-5FEE-411B-AA98-7C616FD97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10A3-6AF9-419A-B18E-446E592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6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594B0-F55B-6653-0CE4-1CDF7898C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HW7</a:t>
            </a:r>
            <a:r>
              <a:rPr lang="zh-CN" altLang="en-US" dirty="0"/>
              <a:t>作业讲评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69F4A-0DB0-DA6B-C30E-213A96369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刘华秋</a:t>
            </a:r>
          </a:p>
        </p:txBody>
      </p:sp>
    </p:spTree>
    <p:extLst>
      <p:ext uri="{BB962C8B-B14F-4D97-AF65-F5344CB8AC3E}">
        <p14:creationId xmlns:p14="http://schemas.microsoft.com/office/powerpoint/2010/main" val="21196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2D0A6-329C-838F-4F07-D8A2959D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HITS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5A304-B348-70D4-A6F1-6C3BEBDB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将用户评分看作是用户对电影的一次引用</a:t>
            </a:r>
            <a:endParaRPr lang="en-US" altLang="zh-CN" dirty="0"/>
          </a:p>
          <a:p>
            <a:r>
              <a:rPr lang="zh-CN" altLang="en-US" dirty="0"/>
              <a:t>“看的电影比较多的用户”可能有更高的根据周边信息发现好电影的能力（当然了，也可能只是爱看电影），因此有更高的</a:t>
            </a:r>
            <a:r>
              <a:rPr lang="en-US" altLang="zh-CN" dirty="0"/>
              <a:t>hub</a:t>
            </a:r>
          </a:p>
          <a:p>
            <a:r>
              <a:rPr lang="zh-CN" altLang="en-US" dirty="0"/>
              <a:t>“被看过很多电影的用户看的电影”可能因此质量比较高，</a:t>
            </a:r>
            <a:r>
              <a:rPr lang="en-US" altLang="zh-CN" dirty="0"/>
              <a:t>authority</a:t>
            </a:r>
            <a:r>
              <a:rPr lang="zh-CN" altLang="en-US" dirty="0"/>
              <a:t>比较高。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EA4B24-D396-43EF-44D7-AAB29563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258" y="3691504"/>
            <a:ext cx="4031833" cy="31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87747-1D42-E4B9-5A4D-FF0CF916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混合推荐系统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D3AB6D-3A87-DBE4-CBEB-E95526C8F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719" y="1608649"/>
            <a:ext cx="6055068" cy="278670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7FD41D-73D4-F5E8-CEE1-78F304E63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19" y="4395356"/>
            <a:ext cx="6055068" cy="145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44F090-3C2B-780C-B388-99947516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MINST</a:t>
            </a:r>
            <a:r>
              <a:rPr lang="zh-CN" altLang="en-US" dirty="0"/>
              <a:t>数据集聚类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13FE71-A7BA-4D85-2D98-1ACD25C36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7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9E06-77CD-E548-CF8D-C679F01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一些补充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EC4E3-8C10-38BC-6A01-274B788C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数据集是由</a:t>
            </a:r>
            <a:r>
              <a:rPr lang="en-US" altLang="zh-CN" dirty="0"/>
              <a:t>10</a:t>
            </a:r>
            <a:r>
              <a:rPr lang="zh-CN" altLang="en-US" dirty="0"/>
              <a:t>类（</a:t>
            </a:r>
            <a:r>
              <a:rPr lang="en-US" altLang="zh-CN" dirty="0"/>
              <a:t>0-9</a:t>
            </a:r>
            <a:r>
              <a:rPr lang="zh-CN" altLang="en-US" dirty="0"/>
              <a:t>）手写数字组成的</a:t>
            </a:r>
            <a:endParaRPr lang="en-US" altLang="zh-CN" dirty="0"/>
          </a:p>
          <a:p>
            <a:r>
              <a:rPr lang="en-US" altLang="zh-CN" dirty="0" err="1"/>
              <a:t>Sklearn</a:t>
            </a:r>
            <a:r>
              <a:rPr lang="zh-CN" altLang="en-US" dirty="0"/>
              <a:t>的</a:t>
            </a:r>
            <a:r>
              <a:rPr lang="en-US" altLang="zh-CN" dirty="0"/>
              <a:t>f1_score</a:t>
            </a:r>
            <a:r>
              <a:rPr lang="zh-CN" altLang="en-US" dirty="0"/>
              <a:t>直接调用需要在选项中选择</a:t>
            </a:r>
            <a:r>
              <a:rPr lang="en-US" altLang="zh-CN" dirty="0"/>
              <a:t>”average=macro”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75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9505B-F743-BC32-5EF4-1AA68EEA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计算两种聚类方法分别的纯度与</a:t>
            </a:r>
            <a:r>
              <a:rPr lang="en-US" altLang="zh-CN" dirty="0"/>
              <a:t>f1score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BA57F4-57E1-2A34-5145-A09D89758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912" y="1856621"/>
            <a:ext cx="4534311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0285AA-77D4-0701-ED01-0ED591BE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223" y="2481723"/>
            <a:ext cx="6667089" cy="31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6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60B22-A7E6-5C00-0134-3038EE9C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</a:t>
            </a:r>
            <a:r>
              <a:rPr lang="zh-CN" altLang="en-US" dirty="0"/>
              <a:t>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17D384-3E43-3EC0-BF6D-810405DBC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622" y="1523408"/>
            <a:ext cx="9222756" cy="4351338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386E4B-5AF4-6319-5FFB-1B6789E791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3"/>
          <a:stretch/>
        </p:blipFill>
        <p:spPr>
          <a:xfrm>
            <a:off x="2436710" y="5705569"/>
            <a:ext cx="5513402" cy="10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3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5495F-B763-C3E1-5133-55D70DB7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AE00F4C-B384-8536-1EF3-325E5A186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546" y="1978573"/>
            <a:ext cx="9554908" cy="2743583"/>
          </a:xfrm>
        </p:spPr>
      </p:pic>
    </p:spTree>
    <p:extLst>
      <p:ext uri="{BB962C8B-B14F-4D97-AF65-F5344CB8AC3E}">
        <p14:creationId xmlns:p14="http://schemas.microsoft.com/office/powerpoint/2010/main" val="361978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916A75-DE30-0852-4FF3-0C0C969E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电影推荐系统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478D8A-5618-C792-EB26-E29890FB5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13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516EF6-EC9D-576A-B4A4-FA256A78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累计方差</a:t>
            </a:r>
            <a:r>
              <a:rPr lang="en-US" altLang="zh-CN" dirty="0"/>
              <a:t>PCA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B8A7901-8DFC-FD40-BD8E-555BCFE6C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153" y="2133204"/>
            <a:ext cx="6401693" cy="3162741"/>
          </a:xfrm>
        </p:spPr>
      </p:pic>
    </p:spTree>
    <p:extLst>
      <p:ext uri="{BB962C8B-B14F-4D97-AF65-F5344CB8AC3E}">
        <p14:creationId xmlns:p14="http://schemas.microsoft.com/office/powerpoint/2010/main" val="365620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12458-62D9-30A9-9E59-E8C6D9CC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</a:t>
            </a:r>
            <a:r>
              <a:rPr lang="zh-CN" altLang="en-US" dirty="0"/>
              <a:t>分解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B45560-6A1A-3738-8C50-207A08548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496" y="2815266"/>
            <a:ext cx="5249008" cy="2372056"/>
          </a:xfrm>
        </p:spPr>
      </p:pic>
    </p:spTree>
    <p:extLst>
      <p:ext uri="{BB962C8B-B14F-4D97-AF65-F5344CB8AC3E}">
        <p14:creationId xmlns:p14="http://schemas.microsoft.com/office/powerpoint/2010/main" val="244078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宽屏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HW7作业讲评</vt:lpstr>
      <vt:lpstr>MINST数据集聚类</vt:lpstr>
      <vt:lpstr>一些补充</vt:lpstr>
      <vt:lpstr>计算两种聚类方法分别的纯度与f1score</vt:lpstr>
      <vt:lpstr>KM算法</vt:lpstr>
      <vt:lpstr>PowerPoint 演示文稿</vt:lpstr>
      <vt:lpstr>电影推荐系统</vt:lpstr>
      <vt:lpstr>累计方差PCA</vt:lpstr>
      <vt:lpstr>SVD分解</vt:lpstr>
      <vt:lpstr>HITS算法</vt:lpstr>
      <vt:lpstr>混合推荐系统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HW7作业讲评</dc:title>
  <dc:creator>hq l</dc:creator>
  <cp:lastModifiedBy>hq l</cp:lastModifiedBy>
  <cp:revision>1</cp:revision>
  <dcterms:created xsi:type="dcterms:W3CDTF">2024-03-28T04:43:58Z</dcterms:created>
  <dcterms:modified xsi:type="dcterms:W3CDTF">2024-03-28T04:43:58Z</dcterms:modified>
</cp:coreProperties>
</file>