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55" r:id="rId2"/>
    <p:sldId id="356" r:id="rId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 Wang" initials="Y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C013"/>
    <a:srgbClr val="191E3F"/>
    <a:srgbClr val="3366FF"/>
    <a:srgbClr val="F45990"/>
    <a:srgbClr val="F98B24"/>
    <a:srgbClr val="ED088C"/>
    <a:srgbClr val="2D287F"/>
    <a:srgbClr val="A0A8B0"/>
    <a:srgbClr val="B2E7CA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85162" autoAdjust="0"/>
  </p:normalViewPr>
  <p:slideViewPr>
    <p:cSldViewPr snapToGrid="0">
      <p:cViewPr varScale="1">
        <p:scale>
          <a:sx n="114" d="100"/>
          <a:sy n="114" d="100"/>
        </p:scale>
        <p:origin x="678" y="96"/>
      </p:cViewPr>
      <p:guideLst>
        <p:guide orient="horz" pos="1616"/>
        <p:guide pos="528"/>
      </p:guideLst>
    </p:cSldViewPr>
  </p:slideViewPr>
  <p:outlineViewPr>
    <p:cViewPr>
      <p:scale>
        <a:sx n="33" d="100"/>
        <a:sy n="33" d="100"/>
      </p:scale>
      <p:origin x="0" y="-417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5896"/>
    </p:cViewPr>
  </p:sorterViewPr>
  <p:notesViewPr>
    <p:cSldViewPr snapToGrid="0">
      <p:cViewPr varScale="1">
        <p:scale>
          <a:sx n="82" d="100"/>
          <a:sy n="82" d="100"/>
        </p:scale>
        <p:origin x="38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19" cy="48172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1"/>
            <a:ext cx="3169919" cy="48172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59534B0-E5D9-4D7E-A36D-B70B804C66BF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475"/>
            <a:ext cx="3169919" cy="48172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5"/>
            <a:ext cx="3169919" cy="48172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6E4C0E0D-6A40-49AF-9927-93A4D7DA36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19" cy="48172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19" cy="48172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8329A92-BCA3-4E95-9D43-BA3B7673282A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9"/>
            <a:ext cx="5852160" cy="378047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19" cy="48172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19" cy="48172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51B67E48-C4D9-409E-BA68-2D4EB188016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15624" y="6356350"/>
            <a:ext cx="638175" cy="365125"/>
          </a:xfrm>
          <a:prstGeom prst="rect">
            <a:avLst/>
          </a:prstGeom>
        </p:spPr>
        <p:txBody>
          <a:bodyPr/>
          <a:lstStyle/>
          <a:p>
            <a:fld id="{52D92103-E7DE-448E-A2CB-782AFB5C5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15624" y="6356350"/>
            <a:ext cx="638175" cy="365125"/>
          </a:xfrm>
          <a:prstGeom prst="rect">
            <a:avLst/>
          </a:prstGeom>
        </p:spPr>
        <p:txBody>
          <a:bodyPr/>
          <a:lstStyle/>
          <a:p>
            <a:fld id="{52D92103-E7DE-448E-A2CB-782AFB5C5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15624" y="6356350"/>
            <a:ext cx="638175" cy="365125"/>
          </a:xfrm>
          <a:prstGeom prst="rect">
            <a:avLst/>
          </a:prstGeom>
        </p:spPr>
        <p:txBody>
          <a:bodyPr/>
          <a:lstStyle/>
          <a:p>
            <a:fld id="{52D92103-E7DE-448E-A2CB-782AFB5C5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15624" y="6356350"/>
            <a:ext cx="638175" cy="365125"/>
          </a:xfrm>
          <a:prstGeom prst="rect">
            <a:avLst/>
          </a:prstGeom>
        </p:spPr>
        <p:txBody>
          <a:bodyPr/>
          <a:lstStyle/>
          <a:p>
            <a:fld id="{52D92103-E7DE-448E-A2CB-782AFB5C5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/>
          <p:cNvSpPr>
            <a:spLocks noGrp="1"/>
          </p:cNvSpPr>
          <p:nvPr>
            <p:ph idx="13"/>
          </p:nvPr>
        </p:nvSpPr>
        <p:spPr>
          <a:xfrm>
            <a:off x="838200" y="1746257"/>
            <a:ext cx="10515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11692"/>
            <a:ext cx="139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838200" y="760404"/>
            <a:ext cx="10515600" cy="930283"/>
          </a:xfrm>
        </p:spPr>
        <p:txBody>
          <a:bodyPr>
            <a:normAutofit/>
          </a:bodyPr>
          <a:lstStyle>
            <a:lvl1pPr>
              <a:defRPr sz="4100" b="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4706BE0-351D-8A7E-FA49-7C803841D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5624" y="6356350"/>
            <a:ext cx="638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92103-E7DE-448E-A2CB-782AFB5C5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6B12076-BE3C-84FC-7B5B-2AF070F48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715624" y="6356350"/>
            <a:ext cx="638175" cy="365125"/>
          </a:xfrm>
          <a:prstGeom prst="rect">
            <a:avLst/>
          </a:prstGeom>
        </p:spPr>
        <p:txBody>
          <a:bodyPr/>
          <a:lstStyle/>
          <a:p>
            <a:fld id="{52D92103-E7DE-448E-A2CB-782AFB5C5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D4852-DFAC-470C-9A3F-1F50902B6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5624" y="6356350"/>
            <a:ext cx="638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92103-E7DE-448E-A2CB-782AFB5C5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15624" y="6356350"/>
            <a:ext cx="638175" cy="365125"/>
          </a:xfrm>
          <a:prstGeom prst="rect">
            <a:avLst/>
          </a:prstGeom>
        </p:spPr>
        <p:txBody>
          <a:bodyPr/>
          <a:lstStyle/>
          <a:p>
            <a:fld id="{52D92103-E7DE-448E-A2CB-782AFB5C5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15624" y="6356350"/>
            <a:ext cx="638175" cy="365125"/>
          </a:xfrm>
          <a:prstGeom prst="rect">
            <a:avLst/>
          </a:prstGeom>
        </p:spPr>
        <p:txBody>
          <a:bodyPr/>
          <a:lstStyle/>
          <a:p>
            <a:fld id="{52D92103-E7DE-448E-A2CB-782AFB5C5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15624" y="6356350"/>
            <a:ext cx="638175" cy="365125"/>
          </a:xfrm>
          <a:prstGeom prst="rect">
            <a:avLst/>
          </a:prstGeom>
        </p:spPr>
        <p:txBody>
          <a:bodyPr/>
          <a:lstStyle/>
          <a:p>
            <a:fld id="{52D92103-E7DE-448E-A2CB-782AFB5C5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15624" y="6356350"/>
            <a:ext cx="638175" cy="365125"/>
          </a:xfrm>
          <a:prstGeom prst="rect">
            <a:avLst/>
          </a:prstGeom>
        </p:spPr>
        <p:txBody>
          <a:bodyPr/>
          <a:lstStyle/>
          <a:p>
            <a:fld id="{52D92103-E7DE-448E-A2CB-782AFB5C5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15624" y="6356350"/>
            <a:ext cx="638175" cy="365125"/>
          </a:xfrm>
          <a:prstGeom prst="rect">
            <a:avLst/>
          </a:prstGeom>
        </p:spPr>
        <p:txBody>
          <a:bodyPr/>
          <a:lstStyle/>
          <a:p>
            <a:fld id="{52D92103-E7DE-448E-A2CB-782AFB5C5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428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35427"/>
            <a:ext cx="10515600" cy="3841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5624" y="6356350"/>
            <a:ext cx="638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92103-E7DE-448E-A2CB-782AFB5C504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2" name="Slide Number Placeholder 5"/>
          <p:cNvSpPr txBox="1"/>
          <p:nvPr userDrawn="1"/>
        </p:nvSpPr>
        <p:spPr>
          <a:xfrm>
            <a:off x="10759044" y="329919"/>
            <a:ext cx="1232931" cy="19225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92103-E7DE-448E-A2CB-782AFB5C5045}" type="slidenum">
              <a:rPr kumimoji="1" lang="ja-JP" altLang="en-US" smtClean="0"/>
              <a:t>‹#›</a:t>
            </a:fld>
            <a:r>
              <a:rPr kumimoji="1" lang="ja-JP" altLang="en-US"/>
              <a:t> </a:t>
            </a:r>
            <a:r>
              <a:rPr kumimoji="1" lang="en-US" altLang="ja-JP" dirty="0"/>
              <a:t>/ 24</a:t>
            </a:r>
            <a:endParaRPr kumimoji="1" lang="ja-JP" altLang="en-US" dirty="0"/>
          </a:p>
        </p:txBody>
      </p:sp>
      <p:sp>
        <p:nvSpPr>
          <p:cNvPr id="23" name="Date Placeholder 3"/>
          <p:cNvSpPr txBox="1"/>
          <p:nvPr userDrawn="1"/>
        </p:nvSpPr>
        <p:spPr>
          <a:xfrm>
            <a:off x="-1438" y="320643"/>
            <a:ext cx="4114800" cy="197560"/>
          </a:xfrm>
          <a:prstGeom prst="rect">
            <a:avLst/>
          </a:prstGeom>
        </p:spPr>
        <p:txBody>
          <a:bodyPr anchor="ctr" anchorCtr="1"/>
          <a:lstStyle>
            <a:defPPr>
              <a:defRPr lang="en-US"/>
            </a:defPPr>
            <a:lvl1pPr marL="0" algn="l" defTabSz="457200" rtl="0" eaLnBrk="1" latinLnBrk="0" hangingPunct="1">
              <a:defRPr sz="1050" b="1" i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299DC5-9A60-4F8A-8CE5-060FC35CCEE6}" type="datetime1">
              <a:rPr kumimoji="1" lang="ja-JP" altLang="en-US" smtClean="0"/>
              <a:t>2023/2/27</a:t>
            </a:fld>
            <a:endParaRPr kumimoji="1" lang="ja-JP" altLang="en-US" dirty="0"/>
          </a:p>
        </p:txBody>
      </p:sp>
      <p:sp>
        <p:nvSpPr>
          <p:cNvPr id="7" name="正方形/長方形 1">
            <a:extLst>
              <a:ext uri="{FF2B5EF4-FFF2-40B4-BE49-F238E27FC236}">
                <a16:creationId xmlns:a16="http://schemas.microsoft.com/office/drawing/2014/main" id="{30893148-0193-3F7A-0682-4E6CC531862F}"/>
              </a:ext>
            </a:extLst>
          </p:cNvPr>
          <p:cNvSpPr/>
          <p:nvPr userDrawn="1"/>
        </p:nvSpPr>
        <p:spPr>
          <a:xfrm>
            <a:off x="2" y="0"/>
            <a:ext cx="12191998" cy="48997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  <a:alpha val="59000"/>
                  <a:lumMod val="65000"/>
                  <a:lumOff val="35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103151F2-48EA-E03D-638C-B17C403BC2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713" y="12781"/>
            <a:ext cx="886287" cy="84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7682890-E8EE-2804-95DF-26E08C157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9" y="38128"/>
            <a:ext cx="415810" cy="40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テキスト ボックス 26">
            <a:extLst>
              <a:ext uri="{FF2B5EF4-FFF2-40B4-BE49-F238E27FC236}">
                <a16:creationId xmlns:a16="http://schemas.microsoft.com/office/drawing/2014/main" id="{63CA115D-02F4-9628-E311-2500B8A968AE}"/>
              </a:ext>
            </a:extLst>
          </p:cNvPr>
          <p:cNvSpPr txBox="1"/>
          <p:nvPr userDrawn="1"/>
        </p:nvSpPr>
        <p:spPr>
          <a:xfrm>
            <a:off x="523335" y="35481"/>
            <a:ext cx="1709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i="0" dirty="0">
                <a:solidFill>
                  <a:srgbClr val="002060"/>
                </a:solidFill>
                <a:latin typeface="Myriad Pro Light" panose="020B0603030403020204" pitchFamily="34" charset="0"/>
                <a:ea typeface="Segoe UI Emoji" panose="020B0502040204020203" pitchFamily="34" charset="0"/>
                <a:cs typeface="Ebrima" panose="02000000000000000000" pitchFamily="2" charset="0"/>
              </a:rPr>
              <a:t>ENGINEERING SCIENCE</a:t>
            </a:r>
          </a:p>
          <a:p>
            <a:r>
              <a:rPr kumimoji="1" lang="en-US" altLang="ja-JP" sz="1200" i="0" dirty="0">
                <a:solidFill>
                  <a:srgbClr val="002060"/>
                </a:solidFill>
                <a:latin typeface="Myriad Pro Light" panose="020B0603030403020204" pitchFamily="34" charset="0"/>
                <a:ea typeface="Segoe UI Emoji" panose="020B0502040204020203" pitchFamily="34" charset="0"/>
                <a:cs typeface="Ebrima" panose="02000000000000000000" pitchFamily="2" charset="0"/>
              </a:rPr>
              <a:t>OSAKA UNIVERSITY</a:t>
            </a:r>
            <a:endParaRPr kumimoji="1" lang="ja-JP" altLang="en-US" sz="1200" i="0" dirty="0">
              <a:solidFill>
                <a:srgbClr val="002060"/>
              </a:solidFill>
              <a:latin typeface="Myriad Pro Light" panose="020B0603030403020204" pitchFamily="34" charset="0"/>
              <a:cs typeface="Ebrima" panose="02000000000000000000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8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Calibri" panose="020F0502020204030204" pitchFamily="34" charset="0"/>
        <a:buChar char="◦"/>
        <a:defRPr sz="22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5014" y="1616071"/>
            <a:ext cx="10161972" cy="1812929"/>
          </a:xfrm>
        </p:spPr>
        <p:txBody>
          <a:bodyPr>
            <a:normAutofit/>
          </a:bodyPr>
          <a:lstStyle/>
          <a:p>
            <a:r>
              <a:rPr lang="en-US" altLang="ja-JP" b="0" dirty="0"/>
              <a:t>Title</a:t>
            </a:r>
            <a:endParaRPr lang="en-US" b="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5022433"/>
            <a:ext cx="9144000" cy="1562631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Name</a:t>
            </a:r>
            <a:endParaRPr lang="en-US" altLang="ja-JP" sz="2000" dirty="0"/>
          </a:p>
        </p:txBody>
      </p:sp>
      <p:sp>
        <p:nvSpPr>
          <p:cNvPr id="6" name="サブタイトル 2"/>
          <p:cNvSpPr txBox="1"/>
          <p:nvPr/>
        </p:nvSpPr>
        <p:spPr>
          <a:xfrm>
            <a:off x="1524000" y="4125105"/>
            <a:ext cx="9144000" cy="1562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ja-JP" sz="2800" dirty="0"/>
          </a:p>
        </p:txBody>
      </p:sp>
      <p:sp>
        <p:nvSpPr>
          <p:cNvPr id="3" name="矩形 2"/>
          <p:cNvSpPr/>
          <p:nvPr/>
        </p:nvSpPr>
        <p:spPr>
          <a:xfrm>
            <a:off x="5570856" y="3596761"/>
            <a:ext cx="1050288" cy="6289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lnSpc>
                <a:spcPct val="120000"/>
              </a:lnSpc>
              <a:spcBef>
                <a:spcPts val="1000"/>
              </a:spcBef>
            </a:pPr>
            <a:r>
              <a:rPr lang="en-US" altLang="ja-JP" sz="3200" dirty="0">
                <a:solidFill>
                  <a:prstClr val="black"/>
                </a:solidFill>
              </a:rPr>
              <a:t>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5251E3B-85F1-928F-F19A-3FAF54A50E9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686453A-F947-FCB7-1444-B5CC161D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9425E1-DB1F-A049-9F87-8AB64C497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92103-E7DE-448E-A2CB-782AFB5C504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87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游ゴシック"/>
        <a:cs typeface=""/>
      </a:majorFont>
      <a:minorFont>
        <a:latin typeface="Arial"/>
        <a:ea typeface="游ゴシック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4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Myriad Pro Light</vt:lpstr>
      <vt:lpstr>Arial</vt:lpstr>
      <vt:lpstr>Calibri</vt:lpstr>
      <vt:lpstr>Office Theme</vt:lpstr>
      <vt:lpstr>Title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 Weiwei</dc:creator>
  <cp:lastModifiedBy>ZHANG　Xinyi</cp:lastModifiedBy>
  <cp:revision>3099</cp:revision>
  <cp:lastPrinted>2023-02-01T11:39:12Z</cp:lastPrinted>
  <dcterms:created xsi:type="dcterms:W3CDTF">2023-02-01T11:39:12Z</dcterms:created>
  <dcterms:modified xsi:type="dcterms:W3CDTF">2023-02-27T02:33:39Z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