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4.svg" ContentType="image/svg+xml"/>
  <Override PartName="/ppt/media/image16.svg" ContentType="image/svg+xml"/>
  <Override PartName="/ppt/media/image18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6858000" cy="9144000"/>
  <p:custDataLst>
    <p:tags r:id="rId31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gs" Target="tags/tag546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ABE0A-66E0-40E8-8CD6-72BB971189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image" Target="../media/image8.jpeg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image" Target="../media/image9.jpeg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image" Target="../media/image10.jpeg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image" Target="../media/image11.jpeg"/><Relationship Id="rId2" Type="http://schemas.openxmlformats.org/officeDocument/2006/relationships/tags" Target="../tags/tag90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image" Target="../media/image12.jpeg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1.jpeg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image" Target="../media/image5.png"/><Relationship Id="rId3" Type="http://schemas.openxmlformats.org/officeDocument/2006/relationships/tags" Target="../tags/tag142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image" Target="../media/image8.jpeg"/><Relationship Id="rId2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92.xml"/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9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image" Target="../media/image10.jpeg"/><Relationship Id="rId2" Type="http://schemas.openxmlformats.org/officeDocument/2006/relationships/tags" Target="../tags/tag193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image" Target="../media/image11.jpeg"/><Relationship Id="rId2" Type="http://schemas.openxmlformats.org/officeDocument/2006/relationships/tags" Target="../tags/tag200.xml"/><Relationship Id="rId11" Type="http://schemas.openxmlformats.org/officeDocument/2006/relationships/tags" Target="../tags/tag208.xml"/><Relationship Id="rId10" Type="http://schemas.openxmlformats.org/officeDocument/2006/relationships/tags" Target="../tags/tag207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image" Target="../media/image12.jpeg"/><Relationship Id="rId2" Type="http://schemas.openxmlformats.org/officeDocument/2006/relationships/tags" Target="../tags/tag209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image" Target="../media/image5.png"/><Relationship Id="rId3" Type="http://schemas.openxmlformats.org/officeDocument/2006/relationships/tags" Target="../tags/tag32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502412" y="2887321"/>
            <a:ext cx="5255720" cy="1195200"/>
          </a:xfrm>
        </p:spPr>
        <p:txBody>
          <a:bodyPr lIns="90000" tIns="46800" rIns="90000" bIns="0" anchor="t" anchorCtr="0">
            <a:normAutofit/>
          </a:bodyPr>
          <a:lstStyle>
            <a:lvl1pPr algn="l">
              <a:defRPr sz="4500" spc="600" baseline="0">
                <a:solidFill>
                  <a:schemeClr val="accent1">
                    <a:lumMod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502412" y="2429510"/>
            <a:ext cx="5255720" cy="403200"/>
          </a:xfrm>
        </p:spPr>
        <p:txBody>
          <a:bodyPr lIns="90000" tIns="46800" rIns="90000" bIns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u="none" strike="noStrike" kern="1200" cap="none" spc="600" normalizeH="0" baseline="0">
                <a:solidFill>
                  <a:schemeClr val="accent1">
                    <a:lumMod val="2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7694" y="487045"/>
            <a:ext cx="1051084" cy="360045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502412" y="5668347"/>
            <a:ext cx="2341449" cy="555171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00000"/>
              </a:lnSpc>
              <a:buNone/>
              <a:defRPr sz="1800" spc="200" baseline="0">
                <a:solidFill>
                  <a:schemeClr val="accent1">
                    <a:lumMod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661286" y="2804796"/>
            <a:ext cx="3821430" cy="1711220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None/>
              <a:defRPr kumimoji="0" lang="zh-CN" altLang="en-US" sz="6600" b="1" i="0" u="none" strike="noStrike" kern="1200" cap="none" spc="300" normalizeH="0" baseline="0" noProof="1" dirty="0">
                <a:solidFill>
                  <a:schemeClr val="accent1">
                    <a:lumMod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249200"/>
            <a:ext cx="7219800" cy="723600"/>
          </a:xfrm>
        </p:spPr>
        <p:txBody>
          <a:bodyPr lIns="90000" tIns="46800" rIns="90000" bIns="0"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2163600"/>
            <a:ext cx="7219950" cy="3445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37400" y="770400"/>
            <a:ext cx="2970000" cy="882000"/>
          </a:xfrm>
        </p:spPr>
        <p:txBody>
          <a:bodyPr lIns="90000" tIns="46800" rIns="90000" bIns="0" anchor="ctr">
            <a:normAutofit/>
          </a:bodyPr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440100" y="1764000"/>
            <a:ext cx="2967300" cy="4093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3825900" y="769938"/>
            <a:ext cx="4860000" cy="5087937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-476" y="0"/>
            <a:ext cx="9144000" cy="26640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9000" y="781200"/>
            <a:ext cx="8232300" cy="626400"/>
          </a:xfrm>
        </p:spPr>
        <p:txBody>
          <a:bodyPr lIns="90000" tIns="46800" rIns="90000" bIns="0" anchor="ctr"/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459000" y="1659600"/>
            <a:ext cx="8231981" cy="828000"/>
          </a:xfrm>
        </p:spPr>
        <p:txBody>
          <a:bodyPr lIns="90000" tIns="46800" rIns="90000" bIns="46800"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59581" y="2808000"/>
            <a:ext cx="8224200" cy="34308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3600" y="669600"/>
            <a:ext cx="8232300" cy="565200"/>
          </a:xfrm>
        </p:spPr>
        <p:txBody>
          <a:bodyPr lIns="90000" tIns="46800" rIns="90000" bIns="0" anchor="ctr">
            <a:normAutofit/>
          </a:bodyPr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53628" y="1681200"/>
            <a:ext cx="8243100" cy="3211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445500" y="5180400"/>
            <a:ext cx="8251200" cy="10116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34700" y="237600"/>
            <a:ext cx="8278200" cy="441964"/>
          </a:xfrm>
        </p:spPr>
        <p:txBody>
          <a:bodyPr lIns="90000" tIns="46800" rIns="90000" bIns="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34700" y="1663200"/>
            <a:ext cx="4006800" cy="28944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681800" y="1663200"/>
            <a:ext cx="4025700" cy="28944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429300" y="4816800"/>
            <a:ext cx="4006800" cy="781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4689900" y="4813200"/>
            <a:ext cx="4025700" cy="781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blipFill rotWithShape="1">
            <a:blip r:embed="rId3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42100" y="1339200"/>
            <a:ext cx="6858000" cy="2386800"/>
          </a:xfrm>
        </p:spPr>
        <p:txBody>
          <a:bodyPr lIns="90000" tIns="46800" rIns="90000" bIns="0" anchor="b">
            <a:normAutofit/>
          </a:bodyPr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141810" y="3862800"/>
            <a:ext cx="6858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502412" y="3022741"/>
            <a:ext cx="5255720" cy="896400"/>
          </a:xfrm>
        </p:spPr>
        <p:txBody>
          <a:bodyPr lIns="90000" tIns="46800" rIns="90000" bIns="0" anchor="t" anchorCtr="0">
            <a:normAutofit/>
          </a:bodyPr>
          <a:lstStyle>
            <a:lvl1pPr algn="l">
              <a:defRPr sz="6000" spc="600" baseline="0">
                <a:solidFill>
                  <a:schemeClr val="accent1">
                    <a:lumMod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502412" y="2679383"/>
            <a:ext cx="5255720" cy="302400"/>
          </a:xfrm>
        </p:spPr>
        <p:txBody>
          <a:bodyPr lIns="90000" tIns="46800" rIns="90000" bIns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u="none" strike="noStrike" kern="1200" cap="none" spc="600" normalizeH="0" baseline="0">
                <a:solidFill>
                  <a:schemeClr val="accent1">
                    <a:lumMod val="2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7694" y="1222534"/>
            <a:ext cx="1051084" cy="270034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502412" y="5108510"/>
            <a:ext cx="2341449" cy="416378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00000"/>
              </a:lnSpc>
              <a:buNone/>
              <a:defRPr sz="2400" spc="200" baseline="0">
                <a:solidFill>
                  <a:schemeClr val="accent1">
                    <a:lumMod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1571631"/>
            <a:ext cx="8139178" cy="404168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7506" y="2592407"/>
            <a:ext cx="3328988" cy="944293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lnSpc>
                <a:spcPct val="130000"/>
              </a:lnSpc>
              <a:defRPr sz="6000" u="none" strike="noStrike" kern="1200" cap="none" spc="300" normalizeH="0" baseline="0">
                <a:solidFill>
                  <a:schemeClr val="accent1">
                    <a:lumMod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2074070" y="3564731"/>
            <a:ext cx="4995386" cy="808489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30000"/>
              </a:lnSpc>
              <a:spcAft>
                <a:spcPts val="0"/>
              </a:spcAft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单击此处添加文本具体内容，简明扼要地阐述你的观点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1571631"/>
            <a:ext cx="3962432" cy="4041680"/>
          </a:xfrm>
        </p:spPr>
        <p:txBody>
          <a:bodyPr>
            <a:norm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1571631"/>
            <a:ext cx="3962432" cy="285752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912144"/>
            <a:ext cx="3962400" cy="3701064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571631"/>
            <a:ext cx="3962432" cy="285752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912144"/>
            <a:ext cx="3962432" cy="3701064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679031"/>
            <a:ext cx="2289810" cy="232171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000" tIns="46800" rIns="9000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1189676"/>
            <a:ext cx="8139178" cy="33147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157163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1571631"/>
            <a:ext cx="713238" cy="4041680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1571625"/>
            <a:ext cx="7371076" cy="4041680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2448" y="1571631"/>
            <a:ext cx="8139178" cy="404168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7506" y="2313543"/>
            <a:ext cx="3328988" cy="125905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lnSpc>
                <a:spcPct val="130000"/>
              </a:lnSpc>
              <a:defRPr sz="4500" u="none" strike="noStrike" kern="1200" cap="none" spc="300" normalizeH="0" baseline="0">
                <a:solidFill>
                  <a:schemeClr val="accent1">
                    <a:lumMod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2074070" y="3609975"/>
            <a:ext cx="4995386" cy="1077985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30000"/>
              </a:lnSpc>
              <a:spcAft>
                <a:spcPts val="0"/>
              </a:spcAft>
              <a:buNone/>
              <a:defRPr kumimoji="0" lang="zh-CN" altLang="en-US" sz="135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单击此处添加文本具体内容，简明扼要地阐述你的观点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661286" y="2960847"/>
            <a:ext cx="3821430" cy="1283415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None/>
              <a:defRPr kumimoji="0" lang="zh-CN" altLang="en-US" sz="8800" b="1" i="0" u="none" strike="noStrike" kern="1200" cap="none" spc="300" normalizeH="0" baseline="0" noProof="1" dirty="0">
                <a:solidFill>
                  <a:schemeClr val="accent1">
                    <a:lumMod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19600" y="1085400"/>
            <a:ext cx="8704800" cy="468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794150"/>
            <a:ext cx="7219800" cy="542700"/>
          </a:xfrm>
        </p:spPr>
        <p:txBody>
          <a:bodyPr lIns="90000" tIns="46800" rIns="90000" bIns="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2479950"/>
            <a:ext cx="7219950" cy="25839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3617595" cy="5149691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37400" y="1435050"/>
            <a:ext cx="2970000" cy="661500"/>
          </a:xfrm>
        </p:spPr>
        <p:txBody>
          <a:bodyPr lIns="90000" tIns="46800" rIns="90000" bIns="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440100" y="2180250"/>
            <a:ext cx="2967300" cy="30699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3825900" y="1434704"/>
            <a:ext cx="4860000" cy="3815953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476" y="857250"/>
            <a:ext cx="9144000" cy="19980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9000" y="1443150"/>
            <a:ext cx="8232300" cy="469800"/>
          </a:xfrm>
        </p:spPr>
        <p:txBody>
          <a:bodyPr lIns="90000" tIns="46800" rIns="90000" bIns="0"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459000" y="2101950"/>
            <a:ext cx="8231981" cy="621000"/>
          </a:xfrm>
        </p:spPr>
        <p:txBody>
          <a:bodyPr lIns="90000" tIns="46800" rIns="90000" bIns="46800"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59581" y="2963250"/>
            <a:ext cx="8224200" cy="25731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4629151"/>
            <a:ext cx="9144000" cy="137159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3600" y="1359450"/>
            <a:ext cx="8232300" cy="423900"/>
          </a:xfrm>
        </p:spPr>
        <p:txBody>
          <a:bodyPr lIns="90000" tIns="46800" rIns="90000" bIns="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53628" y="2118150"/>
            <a:ext cx="8243100" cy="24084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445500" y="4742550"/>
            <a:ext cx="8251200" cy="7587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6858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34700" y="1035450"/>
            <a:ext cx="8278200" cy="331473"/>
          </a:xfrm>
        </p:spPr>
        <p:txBody>
          <a:bodyPr lIns="90000" tIns="46800" rIns="90000" bIns="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34700" y="2104650"/>
            <a:ext cx="4006800" cy="21708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681800" y="2104650"/>
            <a:ext cx="4025700" cy="21708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429300" y="4469850"/>
            <a:ext cx="4006800" cy="5859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4689900" y="4467150"/>
            <a:ext cx="4025700" cy="5859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blipFill rotWithShape="1">
            <a:blip r:embed="rId3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42100" y="1861650"/>
            <a:ext cx="6858000" cy="1790100"/>
          </a:xfrm>
        </p:spPr>
        <p:txBody>
          <a:bodyPr lIns="90000" tIns="46800" rIns="90000" bIns="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141810" y="3754350"/>
            <a:ext cx="6858000" cy="1242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defRPr sz="12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762375"/>
            <a:ext cx="2289810" cy="30956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000" tIns="46800" rIns="9000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10.xml"/><Relationship Id="rId24" Type="http://schemas.openxmlformats.org/officeDocument/2006/relationships/tags" Target="../tags/tag109.xml"/><Relationship Id="rId23" Type="http://schemas.openxmlformats.org/officeDocument/2006/relationships/tags" Target="../tags/tag108.xml"/><Relationship Id="rId22" Type="http://schemas.openxmlformats.org/officeDocument/2006/relationships/tags" Target="../tags/tag107.xml"/><Relationship Id="rId21" Type="http://schemas.openxmlformats.org/officeDocument/2006/relationships/tags" Target="../tags/tag106.xml"/><Relationship Id="rId20" Type="http://schemas.openxmlformats.org/officeDocument/2006/relationships/tags" Target="../tags/tag105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4" Type="http://schemas.openxmlformats.org/officeDocument/2006/relationships/tags" Target="../tags/tag220.xml"/><Relationship Id="rId23" Type="http://schemas.openxmlformats.org/officeDocument/2006/relationships/tags" Target="../tags/tag219.xml"/><Relationship Id="rId22" Type="http://schemas.openxmlformats.org/officeDocument/2006/relationships/tags" Target="../tags/tag218.xml"/><Relationship Id="rId21" Type="http://schemas.openxmlformats.org/officeDocument/2006/relationships/tags" Target="../tags/tag217.xml"/><Relationship Id="rId20" Type="http://schemas.openxmlformats.org/officeDocument/2006/relationships/tags" Target="../tags/tag216.xml"/><Relationship Id="rId2" Type="http://schemas.openxmlformats.org/officeDocument/2006/relationships/slideLayout" Target="../slideLayouts/slideLayout21.xml"/><Relationship Id="rId19" Type="http://schemas.openxmlformats.org/officeDocument/2006/relationships/tags" Target="../tags/tag215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50.xml"/><Relationship Id="rId8" Type="http://schemas.openxmlformats.org/officeDocument/2006/relationships/tags" Target="../tags/tag349.xml"/><Relationship Id="rId7" Type="http://schemas.openxmlformats.org/officeDocument/2006/relationships/tags" Target="../tags/tag348.xml"/><Relationship Id="rId6" Type="http://schemas.openxmlformats.org/officeDocument/2006/relationships/tags" Target="../tags/tag347.xml"/><Relationship Id="rId5" Type="http://schemas.openxmlformats.org/officeDocument/2006/relationships/tags" Target="../tags/tag346.xml"/><Relationship Id="rId43" Type="http://schemas.openxmlformats.org/officeDocument/2006/relationships/slideLayout" Target="../slideLayouts/slideLayout26.xml"/><Relationship Id="rId42" Type="http://schemas.openxmlformats.org/officeDocument/2006/relationships/tags" Target="../tags/tag383.xml"/><Relationship Id="rId41" Type="http://schemas.openxmlformats.org/officeDocument/2006/relationships/tags" Target="../tags/tag382.xml"/><Relationship Id="rId40" Type="http://schemas.openxmlformats.org/officeDocument/2006/relationships/tags" Target="../tags/tag381.xml"/><Relationship Id="rId4" Type="http://schemas.openxmlformats.org/officeDocument/2006/relationships/tags" Target="../tags/tag345.xml"/><Relationship Id="rId39" Type="http://schemas.openxmlformats.org/officeDocument/2006/relationships/tags" Target="../tags/tag380.xml"/><Relationship Id="rId38" Type="http://schemas.openxmlformats.org/officeDocument/2006/relationships/tags" Target="../tags/tag379.xml"/><Relationship Id="rId37" Type="http://schemas.openxmlformats.org/officeDocument/2006/relationships/tags" Target="../tags/tag378.xml"/><Relationship Id="rId36" Type="http://schemas.openxmlformats.org/officeDocument/2006/relationships/tags" Target="../tags/tag377.xml"/><Relationship Id="rId35" Type="http://schemas.openxmlformats.org/officeDocument/2006/relationships/tags" Target="../tags/tag376.xml"/><Relationship Id="rId34" Type="http://schemas.openxmlformats.org/officeDocument/2006/relationships/tags" Target="../tags/tag375.xml"/><Relationship Id="rId33" Type="http://schemas.openxmlformats.org/officeDocument/2006/relationships/tags" Target="../tags/tag374.xml"/><Relationship Id="rId32" Type="http://schemas.openxmlformats.org/officeDocument/2006/relationships/tags" Target="../tags/tag373.xml"/><Relationship Id="rId31" Type="http://schemas.openxmlformats.org/officeDocument/2006/relationships/tags" Target="../tags/tag372.xml"/><Relationship Id="rId30" Type="http://schemas.openxmlformats.org/officeDocument/2006/relationships/tags" Target="../tags/tag371.xml"/><Relationship Id="rId3" Type="http://schemas.openxmlformats.org/officeDocument/2006/relationships/tags" Target="../tags/tag344.xml"/><Relationship Id="rId29" Type="http://schemas.openxmlformats.org/officeDocument/2006/relationships/tags" Target="../tags/tag370.xml"/><Relationship Id="rId28" Type="http://schemas.openxmlformats.org/officeDocument/2006/relationships/tags" Target="../tags/tag369.xml"/><Relationship Id="rId27" Type="http://schemas.openxmlformats.org/officeDocument/2006/relationships/tags" Target="../tags/tag368.xml"/><Relationship Id="rId26" Type="http://schemas.openxmlformats.org/officeDocument/2006/relationships/tags" Target="../tags/tag367.xml"/><Relationship Id="rId25" Type="http://schemas.openxmlformats.org/officeDocument/2006/relationships/tags" Target="../tags/tag366.xml"/><Relationship Id="rId24" Type="http://schemas.openxmlformats.org/officeDocument/2006/relationships/tags" Target="../tags/tag365.xml"/><Relationship Id="rId23" Type="http://schemas.openxmlformats.org/officeDocument/2006/relationships/tags" Target="../tags/tag364.xml"/><Relationship Id="rId22" Type="http://schemas.openxmlformats.org/officeDocument/2006/relationships/tags" Target="../tags/tag363.xml"/><Relationship Id="rId21" Type="http://schemas.openxmlformats.org/officeDocument/2006/relationships/tags" Target="../tags/tag362.xml"/><Relationship Id="rId20" Type="http://schemas.openxmlformats.org/officeDocument/2006/relationships/tags" Target="../tags/tag361.xml"/><Relationship Id="rId2" Type="http://schemas.openxmlformats.org/officeDocument/2006/relationships/tags" Target="../tags/tag343.xml"/><Relationship Id="rId19" Type="http://schemas.openxmlformats.org/officeDocument/2006/relationships/tags" Target="../tags/tag360.xml"/><Relationship Id="rId18" Type="http://schemas.openxmlformats.org/officeDocument/2006/relationships/tags" Target="../tags/tag359.xml"/><Relationship Id="rId17" Type="http://schemas.openxmlformats.org/officeDocument/2006/relationships/tags" Target="../tags/tag358.xml"/><Relationship Id="rId16" Type="http://schemas.openxmlformats.org/officeDocument/2006/relationships/tags" Target="../tags/tag357.xml"/><Relationship Id="rId15" Type="http://schemas.openxmlformats.org/officeDocument/2006/relationships/tags" Target="../tags/tag356.xml"/><Relationship Id="rId14" Type="http://schemas.openxmlformats.org/officeDocument/2006/relationships/tags" Target="../tags/tag355.xml"/><Relationship Id="rId13" Type="http://schemas.openxmlformats.org/officeDocument/2006/relationships/tags" Target="../tags/tag354.xml"/><Relationship Id="rId12" Type="http://schemas.openxmlformats.org/officeDocument/2006/relationships/tags" Target="../tags/tag353.xml"/><Relationship Id="rId11" Type="http://schemas.openxmlformats.org/officeDocument/2006/relationships/tags" Target="../tags/tag352.xml"/><Relationship Id="rId10" Type="http://schemas.openxmlformats.org/officeDocument/2006/relationships/tags" Target="../tags/tag351.xml"/><Relationship Id="rId1" Type="http://schemas.openxmlformats.org/officeDocument/2006/relationships/tags" Target="../tags/tag34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92.xml"/><Relationship Id="rId8" Type="http://schemas.openxmlformats.org/officeDocument/2006/relationships/tags" Target="../tags/tag391.xml"/><Relationship Id="rId7" Type="http://schemas.openxmlformats.org/officeDocument/2006/relationships/tags" Target="../tags/tag390.xml"/><Relationship Id="rId6" Type="http://schemas.openxmlformats.org/officeDocument/2006/relationships/tags" Target="../tags/tag389.xml"/><Relationship Id="rId5" Type="http://schemas.openxmlformats.org/officeDocument/2006/relationships/tags" Target="../tags/tag388.xml"/><Relationship Id="rId47" Type="http://schemas.openxmlformats.org/officeDocument/2006/relationships/slideLayout" Target="../slideLayouts/slideLayout26.xml"/><Relationship Id="rId46" Type="http://schemas.openxmlformats.org/officeDocument/2006/relationships/tags" Target="../tags/tag429.xml"/><Relationship Id="rId45" Type="http://schemas.openxmlformats.org/officeDocument/2006/relationships/tags" Target="../tags/tag428.xml"/><Relationship Id="rId44" Type="http://schemas.openxmlformats.org/officeDocument/2006/relationships/tags" Target="../tags/tag427.xml"/><Relationship Id="rId43" Type="http://schemas.openxmlformats.org/officeDocument/2006/relationships/tags" Target="../tags/tag426.xml"/><Relationship Id="rId42" Type="http://schemas.openxmlformats.org/officeDocument/2006/relationships/tags" Target="../tags/tag425.xml"/><Relationship Id="rId41" Type="http://schemas.openxmlformats.org/officeDocument/2006/relationships/tags" Target="../tags/tag424.xml"/><Relationship Id="rId40" Type="http://schemas.openxmlformats.org/officeDocument/2006/relationships/tags" Target="../tags/tag423.xml"/><Relationship Id="rId4" Type="http://schemas.openxmlformats.org/officeDocument/2006/relationships/tags" Target="../tags/tag387.xml"/><Relationship Id="rId39" Type="http://schemas.openxmlformats.org/officeDocument/2006/relationships/tags" Target="../tags/tag422.xml"/><Relationship Id="rId38" Type="http://schemas.openxmlformats.org/officeDocument/2006/relationships/tags" Target="../tags/tag421.xml"/><Relationship Id="rId37" Type="http://schemas.openxmlformats.org/officeDocument/2006/relationships/tags" Target="../tags/tag420.xml"/><Relationship Id="rId36" Type="http://schemas.openxmlformats.org/officeDocument/2006/relationships/tags" Target="../tags/tag419.xml"/><Relationship Id="rId35" Type="http://schemas.openxmlformats.org/officeDocument/2006/relationships/tags" Target="../tags/tag418.xml"/><Relationship Id="rId34" Type="http://schemas.openxmlformats.org/officeDocument/2006/relationships/tags" Target="../tags/tag417.xml"/><Relationship Id="rId33" Type="http://schemas.openxmlformats.org/officeDocument/2006/relationships/tags" Target="../tags/tag416.xml"/><Relationship Id="rId32" Type="http://schemas.openxmlformats.org/officeDocument/2006/relationships/tags" Target="../tags/tag415.xml"/><Relationship Id="rId31" Type="http://schemas.openxmlformats.org/officeDocument/2006/relationships/tags" Target="../tags/tag414.xml"/><Relationship Id="rId30" Type="http://schemas.openxmlformats.org/officeDocument/2006/relationships/tags" Target="../tags/tag413.xml"/><Relationship Id="rId3" Type="http://schemas.openxmlformats.org/officeDocument/2006/relationships/tags" Target="../tags/tag386.xml"/><Relationship Id="rId29" Type="http://schemas.openxmlformats.org/officeDocument/2006/relationships/tags" Target="../tags/tag412.xml"/><Relationship Id="rId28" Type="http://schemas.openxmlformats.org/officeDocument/2006/relationships/tags" Target="../tags/tag411.xml"/><Relationship Id="rId27" Type="http://schemas.openxmlformats.org/officeDocument/2006/relationships/tags" Target="../tags/tag410.xml"/><Relationship Id="rId26" Type="http://schemas.openxmlformats.org/officeDocument/2006/relationships/tags" Target="../tags/tag409.xml"/><Relationship Id="rId25" Type="http://schemas.openxmlformats.org/officeDocument/2006/relationships/tags" Target="../tags/tag408.xml"/><Relationship Id="rId24" Type="http://schemas.openxmlformats.org/officeDocument/2006/relationships/tags" Target="../tags/tag407.xml"/><Relationship Id="rId23" Type="http://schemas.openxmlformats.org/officeDocument/2006/relationships/tags" Target="../tags/tag406.xml"/><Relationship Id="rId22" Type="http://schemas.openxmlformats.org/officeDocument/2006/relationships/tags" Target="../tags/tag405.xml"/><Relationship Id="rId21" Type="http://schemas.openxmlformats.org/officeDocument/2006/relationships/tags" Target="../tags/tag404.xml"/><Relationship Id="rId20" Type="http://schemas.openxmlformats.org/officeDocument/2006/relationships/tags" Target="../tags/tag403.xml"/><Relationship Id="rId2" Type="http://schemas.openxmlformats.org/officeDocument/2006/relationships/tags" Target="../tags/tag385.xml"/><Relationship Id="rId19" Type="http://schemas.openxmlformats.org/officeDocument/2006/relationships/tags" Target="../tags/tag402.xml"/><Relationship Id="rId18" Type="http://schemas.openxmlformats.org/officeDocument/2006/relationships/tags" Target="../tags/tag401.xml"/><Relationship Id="rId17" Type="http://schemas.openxmlformats.org/officeDocument/2006/relationships/tags" Target="../tags/tag400.xml"/><Relationship Id="rId16" Type="http://schemas.openxmlformats.org/officeDocument/2006/relationships/tags" Target="../tags/tag399.xml"/><Relationship Id="rId15" Type="http://schemas.openxmlformats.org/officeDocument/2006/relationships/tags" Target="../tags/tag398.xml"/><Relationship Id="rId14" Type="http://schemas.openxmlformats.org/officeDocument/2006/relationships/tags" Target="../tags/tag397.xml"/><Relationship Id="rId13" Type="http://schemas.openxmlformats.org/officeDocument/2006/relationships/tags" Target="../tags/tag396.xml"/><Relationship Id="rId12" Type="http://schemas.openxmlformats.org/officeDocument/2006/relationships/tags" Target="../tags/tag395.xml"/><Relationship Id="rId11" Type="http://schemas.openxmlformats.org/officeDocument/2006/relationships/tags" Target="../tags/tag394.xml"/><Relationship Id="rId10" Type="http://schemas.openxmlformats.org/officeDocument/2006/relationships/tags" Target="../tags/tag393.xml"/><Relationship Id="rId1" Type="http://schemas.openxmlformats.org/officeDocument/2006/relationships/tags" Target="../tags/tag38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38.xml"/><Relationship Id="rId8" Type="http://schemas.openxmlformats.org/officeDocument/2006/relationships/tags" Target="../tags/tag437.xml"/><Relationship Id="rId7" Type="http://schemas.openxmlformats.org/officeDocument/2006/relationships/tags" Target="../tags/tag436.xml"/><Relationship Id="rId6" Type="http://schemas.openxmlformats.org/officeDocument/2006/relationships/tags" Target="../tags/tag435.xml"/><Relationship Id="rId5" Type="http://schemas.openxmlformats.org/officeDocument/2006/relationships/tags" Target="../tags/tag434.xml"/><Relationship Id="rId4" Type="http://schemas.openxmlformats.org/officeDocument/2006/relationships/tags" Target="../tags/tag433.xml"/><Relationship Id="rId3" Type="http://schemas.openxmlformats.org/officeDocument/2006/relationships/tags" Target="../tags/tag432.xml"/><Relationship Id="rId2" Type="http://schemas.openxmlformats.org/officeDocument/2006/relationships/tags" Target="../tags/tag431.xml"/><Relationship Id="rId16" Type="http://schemas.openxmlformats.org/officeDocument/2006/relationships/slideLayout" Target="../slideLayouts/slideLayout26.xml"/><Relationship Id="rId15" Type="http://schemas.openxmlformats.org/officeDocument/2006/relationships/tags" Target="../tags/tag444.xml"/><Relationship Id="rId14" Type="http://schemas.openxmlformats.org/officeDocument/2006/relationships/tags" Target="../tags/tag443.xml"/><Relationship Id="rId13" Type="http://schemas.openxmlformats.org/officeDocument/2006/relationships/tags" Target="../tags/tag442.xml"/><Relationship Id="rId12" Type="http://schemas.openxmlformats.org/officeDocument/2006/relationships/tags" Target="../tags/tag441.xml"/><Relationship Id="rId11" Type="http://schemas.openxmlformats.org/officeDocument/2006/relationships/tags" Target="../tags/tag440.xml"/><Relationship Id="rId10" Type="http://schemas.openxmlformats.org/officeDocument/2006/relationships/tags" Target="../tags/tag439.xml"/><Relationship Id="rId1" Type="http://schemas.openxmlformats.org/officeDocument/2006/relationships/tags" Target="../tags/tag43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53.xml"/><Relationship Id="rId8" Type="http://schemas.openxmlformats.org/officeDocument/2006/relationships/tags" Target="../tags/tag452.xml"/><Relationship Id="rId7" Type="http://schemas.openxmlformats.org/officeDocument/2006/relationships/tags" Target="../tags/tag451.xml"/><Relationship Id="rId6" Type="http://schemas.openxmlformats.org/officeDocument/2006/relationships/tags" Target="../tags/tag450.xml"/><Relationship Id="rId5" Type="http://schemas.openxmlformats.org/officeDocument/2006/relationships/tags" Target="../tags/tag449.xml"/><Relationship Id="rId4" Type="http://schemas.openxmlformats.org/officeDocument/2006/relationships/tags" Target="../tags/tag448.xml"/><Relationship Id="rId3" Type="http://schemas.openxmlformats.org/officeDocument/2006/relationships/tags" Target="../tags/tag447.xml"/><Relationship Id="rId21" Type="http://schemas.openxmlformats.org/officeDocument/2006/relationships/slideLayout" Target="../slideLayouts/slideLayout26.xml"/><Relationship Id="rId20" Type="http://schemas.openxmlformats.org/officeDocument/2006/relationships/tags" Target="../tags/tag464.xml"/><Relationship Id="rId2" Type="http://schemas.openxmlformats.org/officeDocument/2006/relationships/tags" Target="../tags/tag446.xml"/><Relationship Id="rId19" Type="http://schemas.openxmlformats.org/officeDocument/2006/relationships/tags" Target="../tags/tag463.xml"/><Relationship Id="rId18" Type="http://schemas.openxmlformats.org/officeDocument/2006/relationships/tags" Target="../tags/tag462.xml"/><Relationship Id="rId17" Type="http://schemas.openxmlformats.org/officeDocument/2006/relationships/tags" Target="../tags/tag461.xml"/><Relationship Id="rId16" Type="http://schemas.openxmlformats.org/officeDocument/2006/relationships/tags" Target="../tags/tag460.xml"/><Relationship Id="rId15" Type="http://schemas.openxmlformats.org/officeDocument/2006/relationships/tags" Target="../tags/tag459.xml"/><Relationship Id="rId14" Type="http://schemas.openxmlformats.org/officeDocument/2006/relationships/tags" Target="../tags/tag458.xml"/><Relationship Id="rId13" Type="http://schemas.openxmlformats.org/officeDocument/2006/relationships/tags" Target="../tags/tag457.xml"/><Relationship Id="rId12" Type="http://schemas.openxmlformats.org/officeDocument/2006/relationships/tags" Target="../tags/tag456.xml"/><Relationship Id="rId11" Type="http://schemas.openxmlformats.org/officeDocument/2006/relationships/tags" Target="../tags/tag455.xml"/><Relationship Id="rId10" Type="http://schemas.openxmlformats.org/officeDocument/2006/relationships/tags" Target="../tags/tag454.xml"/><Relationship Id="rId1" Type="http://schemas.openxmlformats.org/officeDocument/2006/relationships/tags" Target="../tags/tag44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73.xml"/><Relationship Id="rId8" Type="http://schemas.openxmlformats.org/officeDocument/2006/relationships/tags" Target="../tags/tag472.xml"/><Relationship Id="rId7" Type="http://schemas.openxmlformats.org/officeDocument/2006/relationships/tags" Target="../tags/tag471.xml"/><Relationship Id="rId6" Type="http://schemas.openxmlformats.org/officeDocument/2006/relationships/tags" Target="../tags/tag470.xml"/><Relationship Id="rId5" Type="http://schemas.openxmlformats.org/officeDocument/2006/relationships/tags" Target="../tags/tag469.xml"/><Relationship Id="rId4" Type="http://schemas.openxmlformats.org/officeDocument/2006/relationships/tags" Target="../tags/tag468.xml"/><Relationship Id="rId3" Type="http://schemas.openxmlformats.org/officeDocument/2006/relationships/tags" Target="../tags/tag467.xml"/><Relationship Id="rId26" Type="http://schemas.openxmlformats.org/officeDocument/2006/relationships/slideLayout" Target="../slideLayouts/slideLayout26.xml"/><Relationship Id="rId25" Type="http://schemas.openxmlformats.org/officeDocument/2006/relationships/tags" Target="../tags/tag489.xml"/><Relationship Id="rId24" Type="http://schemas.openxmlformats.org/officeDocument/2006/relationships/tags" Target="../tags/tag488.xml"/><Relationship Id="rId23" Type="http://schemas.openxmlformats.org/officeDocument/2006/relationships/tags" Target="../tags/tag487.xml"/><Relationship Id="rId22" Type="http://schemas.openxmlformats.org/officeDocument/2006/relationships/tags" Target="../tags/tag486.xml"/><Relationship Id="rId21" Type="http://schemas.openxmlformats.org/officeDocument/2006/relationships/tags" Target="../tags/tag485.xml"/><Relationship Id="rId20" Type="http://schemas.openxmlformats.org/officeDocument/2006/relationships/tags" Target="../tags/tag484.xml"/><Relationship Id="rId2" Type="http://schemas.openxmlformats.org/officeDocument/2006/relationships/tags" Target="../tags/tag466.xml"/><Relationship Id="rId19" Type="http://schemas.openxmlformats.org/officeDocument/2006/relationships/tags" Target="../tags/tag483.xml"/><Relationship Id="rId18" Type="http://schemas.openxmlformats.org/officeDocument/2006/relationships/tags" Target="../tags/tag482.xml"/><Relationship Id="rId17" Type="http://schemas.openxmlformats.org/officeDocument/2006/relationships/tags" Target="../tags/tag481.xml"/><Relationship Id="rId16" Type="http://schemas.openxmlformats.org/officeDocument/2006/relationships/tags" Target="../tags/tag480.xml"/><Relationship Id="rId15" Type="http://schemas.openxmlformats.org/officeDocument/2006/relationships/tags" Target="../tags/tag479.xml"/><Relationship Id="rId14" Type="http://schemas.openxmlformats.org/officeDocument/2006/relationships/tags" Target="../tags/tag478.xml"/><Relationship Id="rId13" Type="http://schemas.openxmlformats.org/officeDocument/2006/relationships/tags" Target="../tags/tag477.xml"/><Relationship Id="rId12" Type="http://schemas.openxmlformats.org/officeDocument/2006/relationships/tags" Target="../tags/tag476.xml"/><Relationship Id="rId11" Type="http://schemas.openxmlformats.org/officeDocument/2006/relationships/tags" Target="../tags/tag475.xml"/><Relationship Id="rId10" Type="http://schemas.openxmlformats.org/officeDocument/2006/relationships/tags" Target="../tags/tag474.xml"/><Relationship Id="rId1" Type="http://schemas.openxmlformats.org/officeDocument/2006/relationships/tags" Target="../tags/tag46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7" Type="http://schemas.openxmlformats.org/officeDocument/2006/relationships/tags" Target="../tags/tag495.xml"/><Relationship Id="rId6" Type="http://schemas.openxmlformats.org/officeDocument/2006/relationships/tags" Target="../tags/tag494.xml"/><Relationship Id="rId5" Type="http://schemas.openxmlformats.org/officeDocument/2006/relationships/tags" Target="../tags/tag493.xml"/><Relationship Id="rId4" Type="http://schemas.openxmlformats.org/officeDocument/2006/relationships/tags" Target="../tags/tag492.xml"/><Relationship Id="rId3" Type="http://schemas.openxmlformats.org/officeDocument/2006/relationships/tags" Target="../tags/tag491.xml"/><Relationship Id="rId2" Type="http://schemas.openxmlformats.org/officeDocument/2006/relationships/image" Target="../media/image25.png"/><Relationship Id="rId1" Type="http://schemas.openxmlformats.org/officeDocument/2006/relationships/tags" Target="../tags/tag49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7" Type="http://schemas.openxmlformats.org/officeDocument/2006/relationships/tags" Target="../tags/tag500.xml"/><Relationship Id="rId6" Type="http://schemas.openxmlformats.org/officeDocument/2006/relationships/tags" Target="../tags/tag499.xml"/><Relationship Id="rId5" Type="http://schemas.openxmlformats.org/officeDocument/2006/relationships/image" Target="../media/image27.png"/><Relationship Id="rId4" Type="http://schemas.openxmlformats.org/officeDocument/2006/relationships/tags" Target="../tags/tag498.xml"/><Relationship Id="rId3" Type="http://schemas.openxmlformats.org/officeDocument/2006/relationships/image" Target="../media/image26.png"/><Relationship Id="rId2" Type="http://schemas.openxmlformats.org/officeDocument/2006/relationships/tags" Target="../tags/tag497.xml"/><Relationship Id="rId1" Type="http://schemas.openxmlformats.org/officeDocument/2006/relationships/tags" Target="../tags/tag496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tags" Target="../tags/tag507.xml"/><Relationship Id="rId7" Type="http://schemas.openxmlformats.org/officeDocument/2006/relationships/tags" Target="../tags/tag506.xml"/><Relationship Id="rId6" Type="http://schemas.openxmlformats.org/officeDocument/2006/relationships/tags" Target="../tags/tag505.xml"/><Relationship Id="rId5" Type="http://schemas.openxmlformats.org/officeDocument/2006/relationships/tags" Target="../tags/tag504.xml"/><Relationship Id="rId4" Type="http://schemas.openxmlformats.org/officeDocument/2006/relationships/tags" Target="../tags/tag503.xml"/><Relationship Id="rId3" Type="http://schemas.openxmlformats.org/officeDocument/2006/relationships/tags" Target="../tags/tag502.xml"/><Relationship Id="rId2" Type="http://schemas.openxmlformats.org/officeDocument/2006/relationships/image" Target="../media/image28.png"/><Relationship Id="rId10" Type="http://schemas.openxmlformats.org/officeDocument/2006/relationships/notesSlide" Target="../notesSlides/notesSlide1.xml"/><Relationship Id="rId1" Type="http://schemas.openxmlformats.org/officeDocument/2006/relationships/tags" Target="../tags/tag501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6.xml"/><Relationship Id="rId6" Type="http://schemas.openxmlformats.org/officeDocument/2006/relationships/tags" Target="../tags/tag513.xml"/><Relationship Id="rId5" Type="http://schemas.openxmlformats.org/officeDocument/2006/relationships/tags" Target="../tags/tag512.xml"/><Relationship Id="rId4" Type="http://schemas.openxmlformats.org/officeDocument/2006/relationships/tags" Target="../tags/tag511.xml"/><Relationship Id="rId3" Type="http://schemas.openxmlformats.org/officeDocument/2006/relationships/tags" Target="../tags/tag510.xml"/><Relationship Id="rId2" Type="http://schemas.openxmlformats.org/officeDocument/2006/relationships/tags" Target="../tags/tag509.xml"/><Relationship Id="rId1" Type="http://schemas.openxmlformats.org/officeDocument/2006/relationships/tags" Target="../tags/tag508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tags" Target="../tags/tag520.xml"/><Relationship Id="rId7" Type="http://schemas.openxmlformats.org/officeDocument/2006/relationships/tags" Target="../tags/tag519.xml"/><Relationship Id="rId6" Type="http://schemas.openxmlformats.org/officeDocument/2006/relationships/tags" Target="../tags/tag518.xml"/><Relationship Id="rId5" Type="http://schemas.openxmlformats.org/officeDocument/2006/relationships/tags" Target="../tags/tag517.xml"/><Relationship Id="rId4" Type="http://schemas.openxmlformats.org/officeDocument/2006/relationships/tags" Target="../tags/tag516.xml"/><Relationship Id="rId3" Type="http://schemas.openxmlformats.org/officeDocument/2006/relationships/tags" Target="../tags/tag515.xml"/><Relationship Id="rId2" Type="http://schemas.openxmlformats.org/officeDocument/2006/relationships/image" Target="../media/image29.png"/><Relationship Id="rId10" Type="http://schemas.openxmlformats.org/officeDocument/2006/relationships/notesSlide" Target="../notesSlides/notesSlide2.xml"/><Relationship Id="rId1" Type="http://schemas.openxmlformats.org/officeDocument/2006/relationships/tags" Target="../tags/tag51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0.xml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tags" Target="../tags/tag22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7" Type="http://schemas.openxmlformats.org/officeDocument/2006/relationships/tags" Target="../tags/tag526.xml"/><Relationship Id="rId6" Type="http://schemas.openxmlformats.org/officeDocument/2006/relationships/tags" Target="../tags/tag525.xml"/><Relationship Id="rId5" Type="http://schemas.openxmlformats.org/officeDocument/2006/relationships/tags" Target="../tags/tag524.xml"/><Relationship Id="rId4" Type="http://schemas.openxmlformats.org/officeDocument/2006/relationships/tags" Target="../tags/tag523.xml"/><Relationship Id="rId3" Type="http://schemas.openxmlformats.org/officeDocument/2006/relationships/tags" Target="../tags/tag522.xml"/><Relationship Id="rId2" Type="http://schemas.openxmlformats.org/officeDocument/2006/relationships/image" Target="../media/image25.png"/><Relationship Id="rId1" Type="http://schemas.openxmlformats.org/officeDocument/2006/relationships/tags" Target="../tags/tag521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534.xml"/><Relationship Id="rId8" Type="http://schemas.openxmlformats.org/officeDocument/2006/relationships/tags" Target="../tags/tag533.xml"/><Relationship Id="rId7" Type="http://schemas.openxmlformats.org/officeDocument/2006/relationships/tags" Target="../tags/tag532.xml"/><Relationship Id="rId6" Type="http://schemas.openxmlformats.org/officeDocument/2006/relationships/tags" Target="../tags/tag531.xml"/><Relationship Id="rId5" Type="http://schemas.openxmlformats.org/officeDocument/2006/relationships/tags" Target="../tags/tag530.xml"/><Relationship Id="rId4" Type="http://schemas.openxmlformats.org/officeDocument/2006/relationships/tags" Target="../tags/tag529.xml"/><Relationship Id="rId3" Type="http://schemas.openxmlformats.org/officeDocument/2006/relationships/tags" Target="../tags/tag528.xml"/><Relationship Id="rId2" Type="http://schemas.openxmlformats.org/officeDocument/2006/relationships/image" Target="../media/image30.jpeg"/><Relationship Id="rId14" Type="http://schemas.openxmlformats.org/officeDocument/2006/relationships/slideLayout" Target="../slideLayouts/slideLayout26.xml"/><Relationship Id="rId13" Type="http://schemas.openxmlformats.org/officeDocument/2006/relationships/tags" Target="../tags/tag538.xml"/><Relationship Id="rId12" Type="http://schemas.openxmlformats.org/officeDocument/2006/relationships/tags" Target="../tags/tag537.xml"/><Relationship Id="rId11" Type="http://schemas.openxmlformats.org/officeDocument/2006/relationships/tags" Target="../tags/tag536.xml"/><Relationship Id="rId10" Type="http://schemas.openxmlformats.org/officeDocument/2006/relationships/tags" Target="../tags/tag535.xml"/><Relationship Id="rId1" Type="http://schemas.openxmlformats.org/officeDocument/2006/relationships/tags" Target="../tags/tag52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7" Type="http://schemas.openxmlformats.org/officeDocument/2006/relationships/tags" Target="../tags/tag543.xml"/><Relationship Id="rId6" Type="http://schemas.openxmlformats.org/officeDocument/2006/relationships/image" Target="../media/image31.png"/><Relationship Id="rId5" Type="http://schemas.openxmlformats.org/officeDocument/2006/relationships/tags" Target="../tags/tag542.xml"/><Relationship Id="rId4" Type="http://schemas.openxmlformats.org/officeDocument/2006/relationships/tags" Target="../tags/tag541.xml"/><Relationship Id="rId3" Type="http://schemas.openxmlformats.org/officeDocument/2006/relationships/tags" Target="../tags/tag540.xml"/><Relationship Id="rId2" Type="http://schemas.openxmlformats.org/officeDocument/2006/relationships/image" Target="../media/image30.jpeg"/><Relationship Id="rId1" Type="http://schemas.openxmlformats.org/officeDocument/2006/relationships/tags" Target="../tags/tag53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tags" Target="../tags/tag545.xml"/><Relationship Id="rId1" Type="http://schemas.openxmlformats.org/officeDocument/2006/relationships/tags" Target="../tags/tag54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13.png"/><Relationship Id="rId7" Type="http://schemas.openxmlformats.org/officeDocument/2006/relationships/tags" Target="../tags/tag232.xml"/><Relationship Id="rId6" Type="http://schemas.openxmlformats.org/officeDocument/2006/relationships/tags" Target="../tags/tag231.xml"/><Relationship Id="rId5" Type="http://schemas.openxmlformats.org/officeDocument/2006/relationships/tags" Target="../tags/tag230.xml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4" Type="http://schemas.openxmlformats.org/officeDocument/2006/relationships/slideLayout" Target="../slideLayouts/slideLayout25.xml"/><Relationship Id="rId13" Type="http://schemas.openxmlformats.org/officeDocument/2006/relationships/tags" Target="../tags/tag234.xml"/><Relationship Id="rId12" Type="http://schemas.openxmlformats.org/officeDocument/2006/relationships/image" Target="../media/image16.svg"/><Relationship Id="rId11" Type="http://schemas.openxmlformats.org/officeDocument/2006/relationships/image" Target="../media/image15.png"/><Relationship Id="rId10" Type="http://schemas.openxmlformats.org/officeDocument/2006/relationships/tags" Target="../tags/tag233.xml"/><Relationship Id="rId1" Type="http://schemas.openxmlformats.org/officeDocument/2006/relationships/tags" Target="../tags/tag22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9" Type="http://schemas.openxmlformats.org/officeDocument/2006/relationships/slideLayout" Target="../slideLayouts/slideLayout25.xml"/><Relationship Id="rId18" Type="http://schemas.openxmlformats.org/officeDocument/2006/relationships/tags" Target="../tags/tag246.xml"/><Relationship Id="rId17" Type="http://schemas.openxmlformats.org/officeDocument/2006/relationships/image" Target="../media/image16.svg"/><Relationship Id="rId16" Type="http://schemas.openxmlformats.org/officeDocument/2006/relationships/image" Target="../media/image15.png"/><Relationship Id="rId15" Type="http://schemas.openxmlformats.org/officeDocument/2006/relationships/tags" Target="../tags/tag245.xml"/><Relationship Id="rId14" Type="http://schemas.openxmlformats.org/officeDocument/2006/relationships/image" Target="../media/image14.svg"/><Relationship Id="rId13" Type="http://schemas.openxmlformats.org/officeDocument/2006/relationships/image" Target="../media/image13.png"/><Relationship Id="rId12" Type="http://schemas.openxmlformats.org/officeDocument/2006/relationships/tags" Target="../tags/tag244.xml"/><Relationship Id="rId11" Type="http://schemas.openxmlformats.org/officeDocument/2006/relationships/image" Target="../media/image18.svg"/><Relationship Id="rId10" Type="http://schemas.openxmlformats.org/officeDocument/2006/relationships/image" Target="../media/image17.png"/><Relationship Id="rId1" Type="http://schemas.openxmlformats.org/officeDocument/2006/relationships/tags" Target="../tags/tag23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tags" Target="../tags/tag253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Relationship Id="rId3" Type="http://schemas.openxmlformats.org/officeDocument/2006/relationships/tags" Target="../tags/tag249.xml"/><Relationship Id="rId24" Type="http://schemas.openxmlformats.org/officeDocument/2006/relationships/slideLayout" Target="../slideLayouts/slideLayout25.xml"/><Relationship Id="rId23" Type="http://schemas.openxmlformats.org/officeDocument/2006/relationships/tags" Target="../tags/tag261.xml"/><Relationship Id="rId22" Type="http://schemas.openxmlformats.org/officeDocument/2006/relationships/image" Target="../media/image20.svg"/><Relationship Id="rId21" Type="http://schemas.openxmlformats.org/officeDocument/2006/relationships/image" Target="../media/image19.png"/><Relationship Id="rId20" Type="http://schemas.openxmlformats.org/officeDocument/2006/relationships/tags" Target="../tags/tag260.xml"/><Relationship Id="rId2" Type="http://schemas.openxmlformats.org/officeDocument/2006/relationships/tags" Target="../tags/tag248.xml"/><Relationship Id="rId19" Type="http://schemas.openxmlformats.org/officeDocument/2006/relationships/image" Target="../media/image16.svg"/><Relationship Id="rId18" Type="http://schemas.openxmlformats.org/officeDocument/2006/relationships/image" Target="../media/image15.png"/><Relationship Id="rId17" Type="http://schemas.openxmlformats.org/officeDocument/2006/relationships/tags" Target="../tags/tag259.xml"/><Relationship Id="rId16" Type="http://schemas.openxmlformats.org/officeDocument/2006/relationships/image" Target="../media/image14.svg"/><Relationship Id="rId15" Type="http://schemas.openxmlformats.org/officeDocument/2006/relationships/image" Target="../media/image13.png"/><Relationship Id="rId14" Type="http://schemas.openxmlformats.org/officeDocument/2006/relationships/tags" Target="../tags/tag258.xml"/><Relationship Id="rId13" Type="http://schemas.openxmlformats.org/officeDocument/2006/relationships/image" Target="../media/image18.svg"/><Relationship Id="rId12" Type="http://schemas.openxmlformats.org/officeDocument/2006/relationships/image" Target="../media/image17.png"/><Relationship Id="rId11" Type="http://schemas.openxmlformats.org/officeDocument/2006/relationships/tags" Target="../tags/tag257.xml"/><Relationship Id="rId10" Type="http://schemas.openxmlformats.org/officeDocument/2006/relationships/tags" Target="../tags/tag256.xml"/><Relationship Id="rId1" Type="http://schemas.openxmlformats.org/officeDocument/2006/relationships/tags" Target="../tags/tag24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70.xml"/><Relationship Id="rId8" Type="http://schemas.openxmlformats.org/officeDocument/2006/relationships/tags" Target="../tags/tag269.xml"/><Relationship Id="rId7" Type="http://schemas.openxmlformats.org/officeDocument/2006/relationships/tags" Target="../tags/tag268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9" Type="http://schemas.openxmlformats.org/officeDocument/2006/relationships/slideLayout" Target="../slideLayouts/slideLayout25.xml"/><Relationship Id="rId28" Type="http://schemas.openxmlformats.org/officeDocument/2006/relationships/tags" Target="../tags/tag279.xml"/><Relationship Id="rId27" Type="http://schemas.openxmlformats.org/officeDocument/2006/relationships/image" Target="../media/image22.svg"/><Relationship Id="rId26" Type="http://schemas.openxmlformats.org/officeDocument/2006/relationships/image" Target="../media/image21.png"/><Relationship Id="rId25" Type="http://schemas.openxmlformats.org/officeDocument/2006/relationships/tags" Target="../tags/tag278.xml"/><Relationship Id="rId24" Type="http://schemas.openxmlformats.org/officeDocument/2006/relationships/image" Target="../media/image20.svg"/><Relationship Id="rId23" Type="http://schemas.openxmlformats.org/officeDocument/2006/relationships/image" Target="../media/image19.png"/><Relationship Id="rId22" Type="http://schemas.openxmlformats.org/officeDocument/2006/relationships/tags" Target="../tags/tag277.xml"/><Relationship Id="rId21" Type="http://schemas.openxmlformats.org/officeDocument/2006/relationships/image" Target="../media/image16.svg"/><Relationship Id="rId20" Type="http://schemas.openxmlformats.org/officeDocument/2006/relationships/image" Target="../media/image15.png"/><Relationship Id="rId2" Type="http://schemas.openxmlformats.org/officeDocument/2006/relationships/tags" Target="../tags/tag263.xml"/><Relationship Id="rId19" Type="http://schemas.openxmlformats.org/officeDocument/2006/relationships/tags" Target="../tags/tag276.xml"/><Relationship Id="rId18" Type="http://schemas.openxmlformats.org/officeDocument/2006/relationships/image" Target="../media/image14.svg"/><Relationship Id="rId17" Type="http://schemas.openxmlformats.org/officeDocument/2006/relationships/image" Target="../media/image13.png"/><Relationship Id="rId16" Type="http://schemas.openxmlformats.org/officeDocument/2006/relationships/tags" Target="../tags/tag275.xml"/><Relationship Id="rId15" Type="http://schemas.openxmlformats.org/officeDocument/2006/relationships/image" Target="../media/image18.svg"/><Relationship Id="rId14" Type="http://schemas.openxmlformats.org/officeDocument/2006/relationships/image" Target="../media/image17.png"/><Relationship Id="rId13" Type="http://schemas.openxmlformats.org/officeDocument/2006/relationships/tags" Target="../tags/tag274.xml"/><Relationship Id="rId12" Type="http://schemas.openxmlformats.org/officeDocument/2006/relationships/tags" Target="../tags/tag273.xml"/><Relationship Id="rId11" Type="http://schemas.openxmlformats.org/officeDocument/2006/relationships/tags" Target="../tags/tag272.xml"/><Relationship Id="rId10" Type="http://schemas.openxmlformats.org/officeDocument/2006/relationships/tags" Target="../tags/tag271.xml"/><Relationship Id="rId1" Type="http://schemas.openxmlformats.org/officeDocument/2006/relationships/tags" Target="../tags/tag26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4" Type="http://schemas.openxmlformats.org/officeDocument/2006/relationships/slideLayout" Target="../slideLayouts/slideLayout25.xml"/><Relationship Id="rId33" Type="http://schemas.openxmlformats.org/officeDocument/2006/relationships/tags" Target="../tags/tag300.xml"/><Relationship Id="rId32" Type="http://schemas.openxmlformats.org/officeDocument/2006/relationships/image" Target="../media/image24.svg"/><Relationship Id="rId31" Type="http://schemas.openxmlformats.org/officeDocument/2006/relationships/image" Target="../media/image23.png"/><Relationship Id="rId30" Type="http://schemas.openxmlformats.org/officeDocument/2006/relationships/tags" Target="../tags/tag299.xml"/><Relationship Id="rId3" Type="http://schemas.openxmlformats.org/officeDocument/2006/relationships/tags" Target="../tags/tag282.xml"/><Relationship Id="rId29" Type="http://schemas.openxmlformats.org/officeDocument/2006/relationships/image" Target="../media/image22.svg"/><Relationship Id="rId28" Type="http://schemas.openxmlformats.org/officeDocument/2006/relationships/image" Target="../media/image21.png"/><Relationship Id="rId27" Type="http://schemas.openxmlformats.org/officeDocument/2006/relationships/tags" Target="../tags/tag298.xml"/><Relationship Id="rId26" Type="http://schemas.openxmlformats.org/officeDocument/2006/relationships/image" Target="../media/image20.svg"/><Relationship Id="rId25" Type="http://schemas.openxmlformats.org/officeDocument/2006/relationships/image" Target="../media/image19.png"/><Relationship Id="rId24" Type="http://schemas.openxmlformats.org/officeDocument/2006/relationships/tags" Target="../tags/tag297.xml"/><Relationship Id="rId23" Type="http://schemas.openxmlformats.org/officeDocument/2006/relationships/image" Target="../media/image16.svg"/><Relationship Id="rId22" Type="http://schemas.openxmlformats.org/officeDocument/2006/relationships/image" Target="../media/image15.png"/><Relationship Id="rId21" Type="http://schemas.openxmlformats.org/officeDocument/2006/relationships/tags" Target="../tags/tag296.xml"/><Relationship Id="rId20" Type="http://schemas.openxmlformats.org/officeDocument/2006/relationships/image" Target="../media/image14.svg"/><Relationship Id="rId2" Type="http://schemas.openxmlformats.org/officeDocument/2006/relationships/tags" Target="../tags/tag281.xml"/><Relationship Id="rId19" Type="http://schemas.openxmlformats.org/officeDocument/2006/relationships/image" Target="../media/image13.png"/><Relationship Id="rId18" Type="http://schemas.openxmlformats.org/officeDocument/2006/relationships/tags" Target="../tags/tag295.xml"/><Relationship Id="rId17" Type="http://schemas.openxmlformats.org/officeDocument/2006/relationships/image" Target="../media/image18.svg"/><Relationship Id="rId16" Type="http://schemas.openxmlformats.org/officeDocument/2006/relationships/image" Target="../media/image17.png"/><Relationship Id="rId15" Type="http://schemas.openxmlformats.org/officeDocument/2006/relationships/tags" Target="../tags/tag294.xml"/><Relationship Id="rId14" Type="http://schemas.openxmlformats.org/officeDocument/2006/relationships/tags" Target="../tags/tag293.xml"/><Relationship Id="rId13" Type="http://schemas.openxmlformats.org/officeDocument/2006/relationships/tags" Target="../tags/tag292.xml"/><Relationship Id="rId12" Type="http://schemas.openxmlformats.org/officeDocument/2006/relationships/tags" Target="../tags/tag29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tags" Target="../tags/tag28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" Type="http://schemas.openxmlformats.org/officeDocument/2006/relationships/tags" Target="../tags/tag30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12.xml"/><Relationship Id="rId8" Type="http://schemas.openxmlformats.org/officeDocument/2006/relationships/tags" Target="../tags/tag311.xml"/><Relationship Id="rId7" Type="http://schemas.openxmlformats.org/officeDocument/2006/relationships/tags" Target="../tags/tag310.xml"/><Relationship Id="rId6" Type="http://schemas.openxmlformats.org/officeDocument/2006/relationships/tags" Target="../tags/tag309.xml"/><Relationship Id="rId5" Type="http://schemas.openxmlformats.org/officeDocument/2006/relationships/tags" Target="../tags/tag308.xml"/><Relationship Id="rId4" Type="http://schemas.openxmlformats.org/officeDocument/2006/relationships/tags" Target="../tags/tag307.xml"/><Relationship Id="rId39" Type="http://schemas.openxmlformats.org/officeDocument/2006/relationships/slideLayout" Target="../slideLayouts/slideLayout26.xml"/><Relationship Id="rId38" Type="http://schemas.openxmlformats.org/officeDocument/2006/relationships/tags" Target="../tags/tag341.xml"/><Relationship Id="rId37" Type="http://schemas.openxmlformats.org/officeDocument/2006/relationships/tags" Target="../tags/tag340.xml"/><Relationship Id="rId36" Type="http://schemas.openxmlformats.org/officeDocument/2006/relationships/tags" Target="../tags/tag339.xml"/><Relationship Id="rId35" Type="http://schemas.openxmlformats.org/officeDocument/2006/relationships/tags" Target="../tags/tag338.xml"/><Relationship Id="rId34" Type="http://schemas.openxmlformats.org/officeDocument/2006/relationships/tags" Target="../tags/tag337.xml"/><Relationship Id="rId33" Type="http://schemas.openxmlformats.org/officeDocument/2006/relationships/tags" Target="../tags/tag336.xml"/><Relationship Id="rId32" Type="http://schemas.openxmlformats.org/officeDocument/2006/relationships/tags" Target="../tags/tag335.xml"/><Relationship Id="rId31" Type="http://schemas.openxmlformats.org/officeDocument/2006/relationships/tags" Target="../tags/tag334.xml"/><Relationship Id="rId30" Type="http://schemas.openxmlformats.org/officeDocument/2006/relationships/tags" Target="../tags/tag333.xml"/><Relationship Id="rId3" Type="http://schemas.openxmlformats.org/officeDocument/2006/relationships/tags" Target="../tags/tag306.xml"/><Relationship Id="rId29" Type="http://schemas.openxmlformats.org/officeDocument/2006/relationships/tags" Target="../tags/tag332.xml"/><Relationship Id="rId28" Type="http://schemas.openxmlformats.org/officeDocument/2006/relationships/tags" Target="../tags/tag331.xml"/><Relationship Id="rId27" Type="http://schemas.openxmlformats.org/officeDocument/2006/relationships/tags" Target="../tags/tag330.xml"/><Relationship Id="rId26" Type="http://schemas.openxmlformats.org/officeDocument/2006/relationships/tags" Target="../tags/tag329.xml"/><Relationship Id="rId25" Type="http://schemas.openxmlformats.org/officeDocument/2006/relationships/tags" Target="../tags/tag328.xml"/><Relationship Id="rId24" Type="http://schemas.openxmlformats.org/officeDocument/2006/relationships/tags" Target="../tags/tag327.xml"/><Relationship Id="rId23" Type="http://schemas.openxmlformats.org/officeDocument/2006/relationships/tags" Target="../tags/tag326.xml"/><Relationship Id="rId22" Type="http://schemas.openxmlformats.org/officeDocument/2006/relationships/tags" Target="../tags/tag325.xml"/><Relationship Id="rId21" Type="http://schemas.openxmlformats.org/officeDocument/2006/relationships/tags" Target="../tags/tag324.xml"/><Relationship Id="rId20" Type="http://schemas.openxmlformats.org/officeDocument/2006/relationships/tags" Target="../tags/tag323.xml"/><Relationship Id="rId2" Type="http://schemas.openxmlformats.org/officeDocument/2006/relationships/tags" Target="../tags/tag305.xml"/><Relationship Id="rId19" Type="http://schemas.openxmlformats.org/officeDocument/2006/relationships/tags" Target="../tags/tag322.xml"/><Relationship Id="rId18" Type="http://schemas.openxmlformats.org/officeDocument/2006/relationships/tags" Target="../tags/tag321.xml"/><Relationship Id="rId17" Type="http://schemas.openxmlformats.org/officeDocument/2006/relationships/tags" Target="../tags/tag320.xml"/><Relationship Id="rId16" Type="http://schemas.openxmlformats.org/officeDocument/2006/relationships/tags" Target="../tags/tag319.xml"/><Relationship Id="rId15" Type="http://schemas.openxmlformats.org/officeDocument/2006/relationships/tags" Target="../tags/tag318.xml"/><Relationship Id="rId14" Type="http://schemas.openxmlformats.org/officeDocument/2006/relationships/tags" Target="../tags/tag317.xml"/><Relationship Id="rId13" Type="http://schemas.openxmlformats.org/officeDocument/2006/relationships/tags" Target="../tags/tag316.xml"/><Relationship Id="rId12" Type="http://schemas.openxmlformats.org/officeDocument/2006/relationships/tags" Target="../tags/tag315.xml"/><Relationship Id="rId11" Type="http://schemas.openxmlformats.org/officeDocument/2006/relationships/tags" Target="../tags/tag314.xml"/><Relationship Id="rId10" Type="http://schemas.openxmlformats.org/officeDocument/2006/relationships/tags" Target="../tags/tag313.xml"/><Relationship Id="rId1" Type="http://schemas.openxmlformats.org/officeDocument/2006/relationships/tags" Target="../tags/tag30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>
            <p:custDataLst>
              <p:tags r:id="rId1"/>
            </p:custDataLst>
          </p:nvPr>
        </p:nvSpPr>
        <p:spPr>
          <a:xfrm>
            <a:off x="3790950" y="1135112"/>
            <a:ext cx="4196253" cy="63673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700" b="1" spc="3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单击此处添加大标题</a:t>
            </a:r>
            <a:endParaRPr lang="zh-CN" altLang="en-US" sz="2700" b="1" spc="3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2" name="Oval 10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94923" y="2695099"/>
            <a:ext cx="349091" cy="349091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4" name="任意多边形: 形状 143"/>
          <p:cNvSpPr/>
          <p:nvPr>
            <p:custDataLst>
              <p:tags r:id="rId3"/>
            </p:custDataLst>
          </p:nvPr>
        </p:nvSpPr>
        <p:spPr bwMode="auto">
          <a:xfrm>
            <a:off x="5165884" y="2760821"/>
            <a:ext cx="195263" cy="395764"/>
          </a:xfrm>
          <a:custGeom>
            <a:avLst/>
            <a:gdLst>
              <a:gd name="connsiteX0" fmla="*/ 140171 w 260146"/>
              <a:gd name="connsiteY0" fmla="*/ 379365 h 527371"/>
              <a:gd name="connsiteX1" fmla="*/ 194421 w 260146"/>
              <a:gd name="connsiteY1" fmla="*/ 473967 h 527371"/>
              <a:gd name="connsiteX2" fmla="*/ 140171 w 260146"/>
              <a:gd name="connsiteY2" fmla="*/ 527371 h 527371"/>
              <a:gd name="connsiteX3" fmla="*/ 85921 w 260146"/>
              <a:gd name="connsiteY3" fmla="*/ 473967 h 527371"/>
              <a:gd name="connsiteX4" fmla="*/ 140171 w 260146"/>
              <a:gd name="connsiteY4" fmla="*/ 379365 h 527371"/>
              <a:gd name="connsiteX5" fmla="*/ 219387 w 260146"/>
              <a:gd name="connsiteY5" fmla="*/ 268560 h 527371"/>
              <a:gd name="connsiteX6" fmla="*/ 260146 w 260146"/>
              <a:gd name="connsiteY6" fmla="*/ 339635 h 527371"/>
              <a:gd name="connsiteX7" fmla="*/ 219387 w 260146"/>
              <a:gd name="connsiteY7" fmla="*/ 379758 h 527371"/>
              <a:gd name="connsiteX8" fmla="*/ 178628 w 260146"/>
              <a:gd name="connsiteY8" fmla="*/ 339635 h 527371"/>
              <a:gd name="connsiteX9" fmla="*/ 219387 w 260146"/>
              <a:gd name="connsiteY9" fmla="*/ 268560 h 527371"/>
              <a:gd name="connsiteX10" fmla="*/ 44835 w 260146"/>
              <a:gd name="connsiteY10" fmla="*/ 257887 h 527371"/>
              <a:gd name="connsiteX11" fmla="*/ 89670 w 260146"/>
              <a:gd name="connsiteY11" fmla="*/ 336070 h 527371"/>
              <a:gd name="connsiteX12" fmla="*/ 44835 w 260146"/>
              <a:gd name="connsiteY12" fmla="*/ 380205 h 527371"/>
              <a:gd name="connsiteX13" fmla="*/ 0 w 260146"/>
              <a:gd name="connsiteY13" fmla="*/ 336070 h 527371"/>
              <a:gd name="connsiteX14" fmla="*/ 44835 w 260146"/>
              <a:gd name="connsiteY14" fmla="*/ 257887 h 527371"/>
              <a:gd name="connsiteX15" fmla="*/ 43621 w 260146"/>
              <a:gd name="connsiteY15" fmla="*/ 0 h 527371"/>
              <a:gd name="connsiteX16" fmla="*/ 232088 w 260146"/>
              <a:gd name="connsiteY16" fmla="*/ 0 h 527371"/>
              <a:gd name="connsiteX17" fmla="*/ 246585 w 260146"/>
              <a:gd name="connsiteY17" fmla="*/ 14505 h 527371"/>
              <a:gd name="connsiteX18" fmla="*/ 246585 w 260146"/>
              <a:gd name="connsiteY18" fmla="*/ 105165 h 527371"/>
              <a:gd name="connsiteX19" fmla="*/ 235712 w 260146"/>
              <a:gd name="connsiteY19" fmla="*/ 116045 h 527371"/>
              <a:gd name="connsiteX20" fmla="*/ 224839 w 260146"/>
              <a:gd name="connsiteY20" fmla="*/ 105165 h 527371"/>
              <a:gd name="connsiteX21" fmla="*/ 224839 w 260146"/>
              <a:gd name="connsiteY21" fmla="*/ 97913 h 527371"/>
              <a:gd name="connsiteX22" fmla="*/ 213966 w 260146"/>
              <a:gd name="connsiteY22" fmla="*/ 87033 h 527371"/>
              <a:gd name="connsiteX23" fmla="*/ 203093 w 260146"/>
              <a:gd name="connsiteY23" fmla="*/ 97913 h 527371"/>
              <a:gd name="connsiteX24" fmla="*/ 203093 w 260146"/>
              <a:gd name="connsiteY24" fmla="*/ 119671 h 527371"/>
              <a:gd name="connsiteX25" fmla="*/ 203093 w 260146"/>
              <a:gd name="connsiteY25" fmla="*/ 123297 h 527371"/>
              <a:gd name="connsiteX26" fmla="*/ 246585 w 260146"/>
              <a:gd name="connsiteY26" fmla="*/ 123297 h 527371"/>
              <a:gd name="connsiteX27" fmla="*/ 246585 w 260146"/>
              <a:gd name="connsiteY27" fmla="*/ 188573 h 527371"/>
              <a:gd name="connsiteX28" fmla="*/ 232088 w 260146"/>
              <a:gd name="connsiteY28" fmla="*/ 203078 h 527371"/>
              <a:gd name="connsiteX29" fmla="*/ 181347 w 260146"/>
              <a:gd name="connsiteY29" fmla="*/ 203078 h 527371"/>
              <a:gd name="connsiteX30" fmla="*/ 159601 w 260146"/>
              <a:gd name="connsiteY30" fmla="*/ 224837 h 527371"/>
              <a:gd name="connsiteX31" fmla="*/ 166850 w 260146"/>
              <a:gd name="connsiteY31" fmla="*/ 273793 h 527371"/>
              <a:gd name="connsiteX32" fmla="*/ 166850 w 260146"/>
              <a:gd name="connsiteY32" fmla="*/ 275606 h 527371"/>
              <a:gd name="connsiteX33" fmla="*/ 170474 w 260146"/>
              <a:gd name="connsiteY33" fmla="*/ 286485 h 527371"/>
              <a:gd name="connsiteX34" fmla="*/ 137855 w 260146"/>
              <a:gd name="connsiteY34" fmla="*/ 319123 h 527371"/>
              <a:gd name="connsiteX35" fmla="*/ 105236 w 260146"/>
              <a:gd name="connsiteY35" fmla="*/ 286485 h 527371"/>
              <a:gd name="connsiteX36" fmla="*/ 108860 w 260146"/>
              <a:gd name="connsiteY36" fmla="*/ 275606 h 527371"/>
              <a:gd name="connsiteX37" fmla="*/ 108860 w 260146"/>
              <a:gd name="connsiteY37" fmla="*/ 273793 h 527371"/>
              <a:gd name="connsiteX38" fmla="*/ 116109 w 260146"/>
              <a:gd name="connsiteY38" fmla="*/ 224837 h 527371"/>
              <a:gd name="connsiteX39" fmla="*/ 94363 w 260146"/>
              <a:gd name="connsiteY39" fmla="*/ 203078 h 527371"/>
              <a:gd name="connsiteX40" fmla="*/ 43621 w 260146"/>
              <a:gd name="connsiteY40" fmla="*/ 203078 h 527371"/>
              <a:gd name="connsiteX41" fmla="*/ 29124 w 260146"/>
              <a:gd name="connsiteY41" fmla="*/ 188573 h 527371"/>
              <a:gd name="connsiteX42" fmla="*/ 29124 w 260146"/>
              <a:gd name="connsiteY42" fmla="*/ 174067 h 527371"/>
              <a:gd name="connsiteX43" fmla="*/ 29124 w 260146"/>
              <a:gd name="connsiteY43" fmla="*/ 166814 h 527371"/>
              <a:gd name="connsiteX44" fmla="*/ 29124 w 260146"/>
              <a:gd name="connsiteY44" fmla="*/ 159561 h 527371"/>
              <a:gd name="connsiteX45" fmla="*/ 29124 w 260146"/>
              <a:gd name="connsiteY45" fmla="*/ 123297 h 527371"/>
              <a:gd name="connsiteX46" fmla="*/ 181347 w 260146"/>
              <a:gd name="connsiteY46" fmla="*/ 123297 h 527371"/>
              <a:gd name="connsiteX47" fmla="*/ 181347 w 260146"/>
              <a:gd name="connsiteY47" fmla="*/ 119671 h 527371"/>
              <a:gd name="connsiteX48" fmla="*/ 181347 w 260146"/>
              <a:gd name="connsiteY48" fmla="*/ 97913 h 527371"/>
              <a:gd name="connsiteX49" fmla="*/ 170474 w 260146"/>
              <a:gd name="connsiteY49" fmla="*/ 87033 h 527371"/>
              <a:gd name="connsiteX50" fmla="*/ 159601 w 260146"/>
              <a:gd name="connsiteY50" fmla="*/ 97913 h 527371"/>
              <a:gd name="connsiteX51" fmla="*/ 148728 w 260146"/>
              <a:gd name="connsiteY51" fmla="*/ 108792 h 527371"/>
              <a:gd name="connsiteX52" fmla="*/ 137855 w 260146"/>
              <a:gd name="connsiteY52" fmla="*/ 97913 h 527371"/>
              <a:gd name="connsiteX53" fmla="*/ 123357 w 260146"/>
              <a:gd name="connsiteY53" fmla="*/ 87033 h 527371"/>
              <a:gd name="connsiteX54" fmla="*/ 29124 w 260146"/>
              <a:gd name="connsiteY54" fmla="*/ 87033 h 527371"/>
              <a:gd name="connsiteX55" fmla="*/ 29124 w 260146"/>
              <a:gd name="connsiteY55" fmla="*/ 72528 h 527371"/>
              <a:gd name="connsiteX56" fmla="*/ 29124 w 260146"/>
              <a:gd name="connsiteY56" fmla="*/ 43517 h 527371"/>
              <a:gd name="connsiteX57" fmla="*/ 29124 w 260146"/>
              <a:gd name="connsiteY57" fmla="*/ 14505 h 527371"/>
              <a:gd name="connsiteX58" fmla="*/ 43621 w 260146"/>
              <a:gd name="connsiteY58" fmla="*/ 0 h 52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60146" h="527371">
                <a:moveTo>
                  <a:pt x="140171" y="379365"/>
                </a:moveTo>
                <a:cubicBezTo>
                  <a:pt x="140171" y="379365"/>
                  <a:pt x="194421" y="444976"/>
                  <a:pt x="194421" y="473967"/>
                </a:cubicBezTo>
                <a:cubicBezTo>
                  <a:pt x="194421" y="504484"/>
                  <a:pt x="169621" y="527371"/>
                  <a:pt x="140171" y="527371"/>
                </a:cubicBezTo>
                <a:cubicBezTo>
                  <a:pt x="109171" y="527371"/>
                  <a:pt x="85921" y="504484"/>
                  <a:pt x="85921" y="473967"/>
                </a:cubicBezTo>
                <a:cubicBezTo>
                  <a:pt x="85921" y="444976"/>
                  <a:pt x="140171" y="379365"/>
                  <a:pt x="140171" y="379365"/>
                </a:cubicBezTo>
                <a:close/>
                <a:moveTo>
                  <a:pt x="219387" y="268560"/>
                </a:moveTo>
                <a:cubicBezTo>
                  <a:pt x="219387" y="268560"/>
                  <a:pt x="260146" y="317854"/>
                  <a:pt x="260146" y="339635"/>
                </a:cubicBezTo>
                <a:cubicBezTo>
                  <a:pt x="260146" y="362562"/>
                  <a:pt x="241514" y="379758"/>
                  <a:pt x="219387" y="379758"/>
                </a:cubicBezTo>
                <a:cubicBezTo>
                  <a:pt x="196096" y="379758"/>
                  <a:pt x="178628" y="362562"/>
                  <a:pt x="178628" y="339635"/>
                </a:cubicBezTo>
                <a:cubicBezTo>
                  <a:pt x="178628" y="317854"/>
                  <a:pt x="219387" y="268560"/>
                  <a:pt x="219387" y="268560"/>
                </a:cubicBezTo>
                <a:close/>
                <a:moveTo>
                  <a:pt x="44835" y="257887"/>
                </a:moveTo>
                <a:cubicBezTo>
                  <a:pt x="44835" y="257887"/>
                  <a:pt x="89670" y="312110"/>
                  <a:pt x="89670" y="336070"/>
                </a:cubicBezTo>
                <a:cubicBezTo>
                  <a:pt x="89670" y="361290"/>
                  <a:pt x="69174" y="380205"/>
                  <a:pt x="44835" y="380205"/>
                </a:cubicBezTo>
                <a:cubicBezTo>
                  <a:pt x="19215" y="380205"/>
                  <a:pt x="0" y="361290"/>
                  <a:pt x="0" y="336070"/>
                </a:cubicBezTo>
                <a:cubicBezTo>
                  <a:pt x="0" y="312110"/>
                  <a:pt x="44835" y="257887"/>
                  <a:pt x="44835" y="257887"/>
                </a:cubicBezTo>
                <a:close/>
                <a:moveTo>
                  <a:pt x="43621" y="0"/>
                </a:moveTo>
                <a:cubicBezTo>
                  <a:pt x="43621" y="0"/>
                  <a:pt x="43621" y="0"/>
                  <a:pt x="232088" y="0"/>
                </a:cubicBezTo>
                <a:cubicBezTo>
                  <a:pt x="239337" y="0"/>
                  <a:pt x="246585" y="7253"/>
                  <a:pt x="246585" y="14505"/>
                </a:cubicBezTo>
                <a:cubicBezTo>
                  <a:pt x="246585" y="14505"/>
                  <a:pt x="246585" y="14505"/>
                  <a:pt x="246585" y="105165"/>
                </a:cubicBezTo>
                <a:cubicBezTo>
                  <a:pt x="246585" y="110605"/>
                  <a:pt x="241149" y="116045"/>
                  <a:pt x="235712" y="116045"/>
                </a:cubicBezTo>
                <a:cubicBezTo>
                  <a:pt x="230276" y="116045"/>
                  <a:pt x="224839" y="110605"/>
                  <a:pt x="224839" y="105165"/>
                </a:cubicBezTo>
                <a:cubicBezTo>
                  <a:pt x="224839" y="105165"/>
                  <a:pt x="224839" y="105165"/>
                  <a:pt x="224839" y="97913"/>
                </a:cubicBezTo>
                <a:cubicBezTo>
                  <a:pt x="224839" y="92473"/>
                  <a:pt x="219403" y="87033"/>
                  <a:pt x="213966" y="87033"/>
                </a:cubicBezTo>
                <a:cubicBezTo>
                  <a:pt x="208530" y="87033"/>
                  <a:pt x="203093" y="92473"/>
                  <a:pt x="203093" y="97913"/>
                </a:cubicBezTo>
                <a:cubicBezTo>
                  <a:pt x="203093" y="97913"/>
                  <a:pt x="203093" y="97913"/>
                  <a:pt x="203093" y="119671"/>
                </a:cubicBezTo>
                <a:cubicBezTo>
                  <a:pt x="203093" y="121484"/>
                  <a:pt x="203093" y="121484"/>
                  <a:pt x="203093" y="123297"/>
                </a:cubicBezTo>
                <a:cubicBezTo>
                  <a:pt x="203093" y="123297"/>
                  <a:pt x="203093" y="123297"/>
                  <a:pt x="246585" y="123297"/>
                </a:cubicBezTo>
                <a:cubicBezTo>
                  <a:pt x="246585" y="123297"/>
                  <a:pt x="246585" y="123297"/>
                  <a:pt x="246585" y="188573"/>
                </a:cubicBezTo>
                <a:cubicBezTo>
                  <a:pt x="246585" y="195825"/>
                  <a:pt x="239337" y="203078"/>
                  <a:pt x="232088" y="203078"/>
                </a:cubicBezTo>
                <a:cubicBezTo>
                  <a:pt x="232088" y="203078"/>
                  <a:pt x="232088" y="203078"/>
                  <a:pt x="181347" y="203078"/>
                </a:cubicBezTo>
                <a:cubicBezTo>
                  <a:pt x="159601" y="203078"/>
                  <a:pt x="159601" y="224837"/>
                  <a:pt x="159601" y="224837"/>
                </a:cubicBezTo>
                <a:cubicBezTo>
                  <a:pt x="159601" y="255661"/>
                  <a:pt x="165037" y="270166"/>
                  <a:pt x="166850" y="273793"/>
                </a:cubicBezTo>
                <a:cubicBezTo>
                  <a:pt x="166850" y="273793"/>
                  <a:pt x="166850" y="275606"/>
                  <a:pt x="166850" y="275606"/>
                </a:cubicBezTo>
                <a:cubicBezTo>
                  <a:pt x="168662" y="279232"/>
                  <a:pt x="170474" y="282859"/>
                  <a:pt x="170474" y="286485"/>
                </a:cubicBezTo>
                <a:cubicBezTo>
                  <a:pt x="170474" y="304617"/>
                  <a:pt x="155976" y="319123"/>
                  <a:pt x="137855" y="319123"/>
                </a:cubicBezTo>
                <a:cubicBezTo>
                  <a:pt x="119733" y="319123"/>
                  <a:pt x="105236" y="304617"/>
                  <a:pt x="105236" y="286485"/>
                </a:cubicBezTo>
                <a:cubicBezTo>
                  <a:pt x="105236" y="282859"/>
                  <a:pt x="107048" y="279232"/>
                  <a:pt x="108860" y="275606"/>
                </a:cubicBezTo>
                <a:cubicBezTo>
                  <a:pt x="108860" y="275606"/>
                  <a:pt x="108860" y="273793"/>
                  <a:pt x="108860" y="273793"/>
                </a:cubicBezTo>
                <a:cubicBezTo>
                  <a:pt x="110672" y="270166"/>
                  <a:pt x="116109" y="255661"/>
                  <a:pt x="116109" y="224837"/>
                </a:cubicBezTo>
                <a:cubicBezTo>
                  <a:pt x="116109" y="203078"/>
                  <a:pt x="94363" y="203078"/>
                  <a:pt x="94363" y="203078"/>
                </a:cubicBezTo>
                <a:cubicBezTo>
                  <a:pt x="94363" y="203078"/>
                  <a:pt x="94363" y="203078"/>
                  <a:pt x="43621" y="203078"/>
                </a:cubicBezTo>
                <a:cubicBezTo>
                  <a:pt x="36372" y="203078"/>
                  <a:pt x="29124" y="195825"/>
                  <a:pt x="29124" y="188573"/>
                </a:cubicBezTo>
                <a:cubicBezTo>
                  <a:pt x="29124" y="188573"/>
                  <a:pt x="29124" y="188573"/>
                  <a:pt x="29124" y="174067"/>
                </a:cubicBezTo>
                <a:cubicBezTo>
                  <a:pt x="29124" y="174067"/>
                  <a:pt x="29124" y="174067"/>
                  <a:pt x="29124" y="166814"/>
                </a:cubicBezTo>
                <a:cubicBezTo>
                  <a:pt x="29124" y="166814"/>
                  <a:pt x="29124" y="166814"/>
                  <a:pt x="29124" y="159561"/>
                </a:cubicBezTo>
                <a:cubicBezTo>
                  <a:pt x="29124" y="159561"/>
                  <a:pt x="29124" y="159561"/>
                  <a:pt x="29124" y="123297"/>
                </a:cubicBezTo>
                <a:cubicBezTo>
                  <a:pt x="29124" y="123297"/>
                  <a:pt x="29124" y="123297"/>
                  <a:pt x="181347" y="123297"/>
                </a:cubicBezTo>
                <a:cubicBezTo>
                  <a:pt x="181347" y="121484"/>
                  <a:pt x="181347" y="121484"/>
                  <a:pt x="181347" y="119671"/>
                </a:cubicBezTo>
                <a:cubicBezTo>
                  <a:pt x="181347" y="119671"/>
                  <a:pt x="181347" y="119671"/>
                  <a:pt x="181347" y="97913"/>
                </a:cubicBezTo>
                <a:cubicBezTo>
                  <a:pt x="181347" y="92473"/>
                  <a:pt x="175910" y="87033"/>
                  <a:pt x="170474" y="87033"/>
                </a:cubicBezTo>
                <a:cubicBezTo>
                  <a:pt x="165037" y="87033"/>
                  <a:pt x="159601" y="92473"/>
                  <a:pt x="159601" y="97913"/>
                </a:cubicBezTo>
                <a:cubicBezTo>
                  <a:pt x="159601" y="103352"/>
                  <a:pt x="154164" y="108792"/>
                  <a:pt x="148728" y="108792"/>
                </a:cubicBezTo>
                <a:cubicBezTo>
                  <a:pt x="143291" y="108792"/>
                  <a:pt x="137855" y="103352"/>
                  <a:pt x="137855" y="97913"/>
                </a:cubicBezTo>
                <a:cubicBezTo>
                  <a:pt x="137855" y="92473"/>
                  <a:pt x="128794" y="87033"/>
                  <a:pt x="123357" y="87033"/>
                </a:cubicBezTo>
                <a:cubicBezTo>
                  <a:pt x="123357" y="87033"/>
                  <a:pt x="123357" y="87033"/>
                  <a:pt x="29124" y="87033"/>
                </a:cubicBezTo>
                <a:cubicBezTo>
                  <a:pt x="29124" y="87033"/>
                  <a:pt x="29124" y="87033"/>
                  <a:pt x="29124" y="72528"/>
                </a:cubicBezTo>
                <a:cubicBezTo>
                  <a:pt x="29124" y="72528"/>
                  <a:pt x="29124" y="72528"/>
                  <a:pt x="29124" y="43517"/>
                </a:cubicBezTo>
                <a:cubicBezTo>
                  <a:pt x="29124" y="43517"/>
                  <a:pt x="29124" y="43517"/>
                  <a:pt x="29124" y="14505"/>
                </a:cubicBezTo>
                <a:cubicBezTo>
                  <a:pt x="29124" y="7253"/>
                  <a:pt x="36372" y="0"/>
                  <a:pt x="436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sp>
        <p:nvSpPr>
          <p:cNvPr id="194" name="TextBox 21"/>
          <p:cNvSpPr txBox="1"/>
          <p:nvPr>
            <p:custDataLst>
              <p:tags r:id="rId4"/>
            </p:custDataLst>
          </p:nvPr>
        </p:nvSpPr>
        <p:spPr>
          <a:xfrm>
            <a:off x="5591175" y="2863691"/>
            <a:ext cx="3092291" cy="337185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sz="105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单击此处输入你的正文，文字是您思想的提炼</a:t>
            </a:r>
            <a:endParaRPr lang="zh-CN" altLang="en-US" sz="105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5" name="Rectangle 29"/>
          <p:cNvSpPr/>
          <p:nvPr>
            <p:custDataLst>
              <p:tags r:id="rId5"/>
            </p:custDataLst>
          </p:nvPr>
        </p:nvSpPr>
        <p:spPr>
          <a:xfrm>
            <a:off x="5590222" y="2564130"/>
            <a:ext cx="3092291" cy="294799"/>
          </a:xfrm>
          <a:prstGeom prst="rect">
            <a:avLst/>
          </a:prstGeom>
        </p:spPr>
        <p:txBody>
          <a:bodyPr wrap="square" anchor="ctr">
            <a:normAutofit fontScale="67500"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350" b="1" spc="3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 sz="1350" b="1" spc="3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5" name="Oval 10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94923" y="3578476"/>
            <a:ext cx="349091" cy="349091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3" name="任意多边形: 形状 142"/>
          <p:cNvSpPr/>
          <p:nvPr>
            <p:custDataLst>
              <p:tags r:id="rId7"/>
            </p:custDataLst>
          </p:nvPr>
        </p:nvSpPr>
        <p:spPr bwMode="auto">
          <a:xfrm>
            <a:off x="5169218" y="3644198"/>
            <a:ext cx="195263" cy="373380"/>
          </a:xfrm>
          <a:custGeom>
            <a:avLst/>
            <a:gdLst>
              <a:gd name="connsiteX0" fmla="*/ 140171 w 260146"/>
              <a:gd name="connsiteY0" fmla="*/ 350048 h 498054"/>
              <a:gd name="connsiteX1" fmla="*/ 194421 w 260146"/>
              <a:gd name="connsiteY1" fmla="*/ 444650 h 498054"/>
              <a:gd name="connsiteX2" fmla="*/ 140171 w 260146"/>
              <a:gd name="connsiteY2" fmla="*/ 498054 h 498054"/>
              <a:gd name="connsiteX3" fmla="*/ 85921 w 260146"/>
              <a:gd name="connsiteY3" fmla="*/ 444650 h 498054"/>
              <a:gd name="connsiteX4" fmla="*/ 140171 w 260146"/>
              <a:gd name="connsiteY4" fmla="*/ 350048 h 498054"/>
              <a:gd name="connsiteX5" fmla="*/ 219387 w 260146"/>
              <a:gd name="connsiteY5" fmla="*/ 239243 h 498054"/>
              <a:gd name="connsiteX6" fmla="*/ 260146 w 260146"/>
              <a:gd name="connsiteY6" fmla="*/ 310318 h 498054"/>
              <a:gd name="connsiteX7" fmla="*/ 219387 w 260146"/>
              <a:gd name="connsiteY7" fmla="*/ 350441 h 498054"/>
              <a:gd name="connsiteX8" fmla="*/ 178628 w 260146"/>
              <a:gd name="connsiteY8" fmla="*/ 310318 h 498054"/>
              <a:gd name="connsiteX9" fmla="*/ 219387 w 260146"/>
              <a:gd name="connsiteY9" fmla="*/ 239243 h 498054"/>
              <a:gd name="connsiteX10" fmla="*/ 44835 w 260146"/>
              <a:gd name="connsiteY10" fmla="*/ 228570 h 498054"/>
              <a:gd name="connsiteX11" fmla="*/ 89670 w 260146"/>
              <a:gd name="connsiteY11" fmla="*/ 306753 h 498054"/>
              <a:gd name="connsiteX12" fmla="*/ 44835 w 260146"/>
              <a:gd name="connsiteY12" fmla="*/ 350888 h 498054"/>
              <a:gd name="connsiteX13" fmla="*/ 0 w 260146"/>
              <a:gd name="connsiteY13" fmla="*/ 306753 h 498054"/>
              <a:gd name="connsiteX14" fmla="*/ 44835 w 260146"/>
              <a:gd name="connsiteY14" fmla="*/ 228570 h 498054"/>
              <a:gd name="connsiteX15" fmla="*/ 38858 w 260146"/>
              <a:gd name="connsiteY15" fmla="*/ 0 h 498054"/>
              <a:gd name="connsiteX16" fmla="*/ 227324 w 260146"/>
              <a:gd name="connsiteY16" fmla="*/ 0 h 498054"/>
              <a:gd name="connsiteX17" fmla="*/ 241821 w 260146"/>
              <a:gd name="connsiteY17" fmla="*/ 14505 h 498054"/>
              <a:gd name="connsiteX18" fmla="*/ 241821 w 260146"/>
              <a:gd name="connsiteY18" fmla="*/ 105165 h 498054"/>
              <a:gd name="connsiteX19" fmla="*/ 230948 w 260146"/>
              <a:gd name="connsiteY19" fmla="*/ 116045 h 498054"/>
              <a:gd name="connsiteX20" fmla="*/ 220075 w 260146"/>
              <a:gd name="connsiteY20" fmla="*/ 105165 h 498054"/>
              <a:gd name="connsiteX21" fmla="*/ 220075 w 260146"/>
              <a:gd name="connsiteY21" fmla="*/ 97913 h 498054"/>
              <a:gd name="connsiteX22" fmla="*/ 209202 w 260146"/>
              <a:gd name="connsiteY22" fmla="*/ 87033 h 498054"/>
              <a:gd name="connsiteX23" fmla="*/ 198329 w 260146"/>
              <a:gd name="connsiteY23" fmla="*/ 97913 h 498054"/>
              <a:gd name="connsiteX24" fmla="*/ 198329 w 260146"/>
              <a:gd name="connsiteY24" fmla="*/ 119671 h 498054"/>
              <a:gd name="connsiteX25" fmla="*/ 198329 w 260146"/>
              <a:gd name="connsiteY25" fmla="*/ 123297 h 498054"/>
              <a:gd name="connsiteX26" fmla="*/ 241821 w 260146"/>
              <a:gd name="connsiteY26" fmla="*/ 123297 h 498054"/>
              <a:gd name="connsiteX27" fmla="*/ 241821 w 260146"/>
              <a:gd name="connsiteY27" fmla="*/ 188573 h 498054"/>
              <a:gd name="connsiteX28" fmla="*/ 227324 w 260146"/>
              <a:gd name="connsiteY28" fmla="*/ 203078 h 498054"/>
              <a:gd name="connsiteX29" fmla="*/ 176583 w 260146"/>
              <a:gd name="connsiteY29" fmla="*/ 203078 h 498054"/>
              <a:gd name="connsiteX30" fmla="*/ 154837 w 260146"/>
              <a:gd name="connsiteY30" fmla="*/ 224837 h 498054"/>
              <a:gd name="connsiteX31" fmla="*/ 162086 w 260146"/>
              <a:gd name="connsiteY31" fmla="*/ 273793 h 498054"/>
              <a:gd name="connsiteX32" fmla="*/ 162086 w 260146"/>
              <a:gd name="connsiteY32" fmla="*/ 275606 h 498054"/>
              <a:gd name="connsiteX33" fmla="*/ 165710 w 260146"/>
              <a:gd name="connsiteY33" fmla="*/ 286486 h 498054"/>
              <a:gd name="connsiteX34" fmla="*/ 133091 w 260146"/>
              <a:gd name="connsiteY34" fmla="*/ 319123 h 498054"/>
              <a:gd name="connsiteX35" fmla="*/ 100472 w 260146"/>
              <a:gd name="connsiteY35" fmla="*/ 286486 h 498054"/>
              <a:gd name="connsiteX36" fmla="*/ 104096 w 260146"/>
              <a:gd name="connsiteY36" fmla="*/ 275606 h 498054"/>
              <a:gd name="connsiteX37" fmla="*/ 104096 w 260146"/>
              <a:gd name="connsiteY37" fmla="*/ 273793 h 498054"/>
              <a:gd name="connsiteX38" fmla="*/ 111345 w 260146"/>
              <a:gd name="connsiteY38" fmla="*/ 224837 h 498054"/>
              <a:gd name="connsiteX39" fmla="*/ 89599 w 260146"/>
              <a:gd name="connsiteY39" fmla="*/ 203078 h 498054"/>
              <a:gd name="connsiteX40" fmla="*/ 38858 w 260146"/>
              <a:gd name="connsiteY40" fmla="*/ 203078 h 498054"/>
              <a:gd name="connsiteX41" fmla="*/ 24360 w 260146"/>
              <a:gd name="connsiteY41" fmla="*/ 188573 h 498054"/>
              <a:gd name="connsiteX42" fmla="*/ 24360 w 260146"/>
              <a:gd name="connsiteY42" fmla="*/ 174067 h 498054"/>
              <a:gd name="connsiteX43" fmla="*/ 24360 w 260146"/>
              <a:gd name="connsiteY43" fmla="*/ 166814 h 498054"/>
              <a:gd name="connsiteX44" fmla="*/ 24360 w 260146"/>
              <a:gd name="connsiteY44" fmla="*/ 159561 h 498054"/>
              <a:gd name="connsiteX45" fmla="*/ 24360 w 260146"/>
              <a:gd name="connsiteY45" fmla="*/ 123297 h 498054"/>
              <a:gd name="connsiteX46" fmla="*/ 176583 w 260146"/>
              <a:gd name="connsiteY46" fmla="*/ 123297 h 498054"/>
              <a:gd name="connsiteX47" fmla="*/ 176583 w 260146"/>
              <a:gd name="connsiteY47" fmla="*/ 119671 h 498054"/>
              <a:gd name="connsiteX48" fmla="*/ 176583 w 260146"/>
              <a:gd name="connsiteY48" fmla="*/ 97913 h 498054"/>
              <a:gd name="connsiteX49" fmla="*/ 165710 w 260146"/>
              <a:gd name="connsiteY49" fmla="*/ 87033 h 498054"/>
              <a:gd name="connsiteX50" fmla="*/ 154837 w 260146"/>
              <a:gd name="connsiteY50" fmla="*/ 97913 h 498054"/>
              <a:gd name="connsiteX51" fmla="*/ 143964 w 260146"/>
              <a:gd name="connsiteY51" fmla="*/ 108792 h 498054"/>
              <a:gd name="connsiteX52" fmla="*/ 133091 w 260146"/>
              <a:gd name="connsiteY52" fmla="*/ 97913 h 498054"/>
              <a:gd name="connsiteX53" fmla="*/ 118593 w 260146"/>
              <a:gd name="connsiteY53" fmla="*/ 87033 h 498054"/>
              <a:gd name="connsiteX54" fmla="*/ 24360 w 260146"/>
              <a:gd name="connsiteY54" fmla="*/ 87033 h 498054"/>
              <a:gd name="connsiteX55" fmla="*/ 24360 w 260146"/>
              <a:gd name="connsiteY55" fmla="*/ 72528 h 498054"/>
              <a:gd name="connsiteX56" fmla="*/ 24360 w 260146"/>
              <a:gd name="connsiteY56" fmla="*/ 43517 h 498054"/>
              <a:gd name="connsiteX57" fmla="*/ 24360 w 260146"/>
              <a:gd name="connsiteY57" fmla="*/ 14505 h 498054"/>
              <a:gd name="connsiteX58" fmla="*/ 38858 w 260146"/>
              <a:gd name="connsiteY58" fmla="*/ 0 h 498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60146" h="498054">
                <a:moveTo>
                  <a:pt x="140171" y="350048"/>
                </a:moveTo>
                <a:cubicBezTo>
                  <a:pt x="140171" y="350048"/>
                  <a:pt x="194421" y="415659"/>
                  <a:pt x="194421" y="444650"/>
                </a:cubicBezTo>
                <a:cubicBezTo>
                  <a:pt x="194421" y="475167"/>
                  <a:pt x="169621" y="498054"/>
                  <a:pt x="140171" y="498054"/>
                </a:cubicBezTo>
                <a:cubicBezTo>
                  <a:pt x="109171" y="498054"/>
                  <a:pt x="85921" y="475167"/>
                  <a:pt x="85921" y="444650"/>
                </a:cubicBezTo>
                <a:cubicBezTo>
                  <a:pt x="85921" y="415659"/>
                  <a:pt x="140171" y="350048"/>
                  <a:pt x="140171" y="350048"/>
                </a:cubicBezTo>
                <a:close/>
                <a:moveTo>
                  <a:pt x="219387" y="239243"/>
                </a:moveTo>
                <a:cubicBezTo>
                  <a:pt x="219387" y="239243"/>
                  <a:pt x="260146" y="288537"/>
                  <a:pt x="260146" y="310318"/>
                </a:cubicBezTo>
                <a:cubicBezTo>
                  <a:pt x="260146" y="333245"/>
                  <a:pt x="241514" y="350441"/>
                  <a:pt x="219387" y="350441"/>
                </a:cubicBezTo>
                <a:cubicBezTo>
                  <a:pt x="196096" y="350441"/>
                  <a:pt x="178628" y="333245"/>
                  <a:pt x="178628" y="310318"/>
                </a:cubicBezTo>
                <a:cubicBezTo>
                  <a:pt x="178628" y="288537"/>
                  <a:pt x="219387" y="239243"/>
                  <a:pt x="219387" y="239243"/>
                </a:cubicBezTo>
                <a:close/>
                <a:moveTo>
                  <a:pt x="44835" y="228570"/>
                </a:moveTo>
                <a:cubicBezTo>
                  <a:pt x="44835" y="228570"/>
                  <a:pt x="89670" y="282793"/>
                  <a:pt x="89670" y="306753"/>
                </a:cubicBezTo>
                <a:cubicBezTo>
                  <a:pt x="89670" y="331973"/>
                  <a:pt x="69174" y="350888"/>
                  <a:pt x="44835" y="350888"/>
                </a:cubicBezTo>
                <a:cubicBezTo>
                  <a:pt x="19215" y="350888"/>
                  <a:pt x="0" y="331973"/>
                  <a:pt x="0" y="306753"/>
                </a:cubicBezTo>
                <a:cubicBezTo>
                  <a:pt x="0" y="282793"/>
                  <a:pt x="44835" y="228570"/>
                  <a:pt x="44835" y="228570"/>
                </a:cubicBezTo>
                <a:close/>
                <a:moveTo>
                  <a:pt x="38858" y="0"/>
                </a:moveTo>
                <a:cubicBezTo>
                  <a:pt x="38858" y="0"/>
                  <a:pt x="38858" y="0"/>
                  <a:pt x="227324" y="0"/>
                </a:cubicBezTo>
                <a:cubicBezTo>
                  <a:pt x="234573" y="0"/>
                  <a:pt x="241821" y="7253"/>
                  <a:pt x="241821" y="14505"/>
                </a:cubicBezTo>
                <a:cubicBezTo>
                  <a:pt x="241821" y="14505"/>
                  <a:pt x="241821" y="14505"/>
                  <a:pt x="241821" y="105165"/>
                </a:cubicBezTo>
                <a:cubicBezTo>
                  <a:pt x="241821" y="110605"/>
                  <a:pt x="236385" y="116045"/>
                  <a:pt x="230948" y="116045"/>
                </a:cubicBezTo>
                <a:cubicBezTo>
                  <a:pt x="225512" y="116045"/>
                  <a:pt x="220075" y="110605"/>
                  <a:pt x="220075" y="105165"/>
                </a:cubicBezTo>
                <a:cubicBezTo>
                  <a:pt x="220075" y="105165"/>
                  <a:pt x="220075" y="105165"/>
                  <a:pt x="220075" y="97913"/>
                </a:cubicBezTo>
                <a:cubicBezTo>
                  <a:pt x="220075" y="92473"/>
                  <a:pt x="214639" y="87033"/>
                  <a:pt x="209202" y="87033"/>
                </a:cubicBezTo>
                <a:cubicBezTo>
                  <a:pt x="203766" y="87033"/>
                  <a:pt x="198329" y="92473"/>
                  <a:pt x="198329" y="97913"/>
                </a:cubicBezTo>
                <a:cubicBezTo>
                  <a:pt x="198329" y="97913"/>
                  <a:pt x="198329" y="97913"/>
                  <a:pt x="198329" y="119671"/>
                </a:cubicBezTo>
                <a:cubicBezTo>
                  <a:pt x="198329" y="121484"/>
                  <a:pt x="198329" y="121484"/>
                  <a:pt x="198329" y="123297"/>
                </a:cubicBezTo>
                <a:cubicBezTo>
                  <a:pt x="198329" y="123297"/>
                  <a:pt x="198329" y="123297"/>
                  <a:pt x="241821" y="123297"/>
                </a:cubicBezTo>
                <a:cubicBezTo>
                  <a:pt x="241821" y="123297"/>
                  <a:pt x="241821" y="123297"/>
                  <a:pt x="241821" y="188573"/>
                </a:cubicBezTo>
                <a:cubicBezTo>
                  <a:pt x="241821" y="195825"/>
                  <a:pt x="234573" y="203078"/>
                  <a:pt x="227324" y="203078"/>
                </a:cubicBezTo>
                <a:cubicBezTo>
                  <a:pt x="227324" y="203078"/>
                  <a:pt x="227324" y="203078"/>
                  <a:pt x="176583" y="203078"/>
                </a:cubicBezTo>
                <a:cubicBezTo>
                  <a:pt x="154837" y="203078"/>
                  <a:pt x="154837" y="224837"/>
                  <a:pt x="154837" y="224837"/>
                </a:cubicBezTo>
                <a:cubicBezTo>
                  <a:pt x="154837" y="255661"/>
                  <a:pt x="160273" y="270167"/>
                  <a:pt x="162086" y="273793"/>
                </a:cubicBezTo>
                <a:cubicBezTo>
                  <a:pt x="162086" y="273793"/>
                  <a:pt x="162086" y="275606"/>
                  <a:pt x="162086" y="275606"/>
                </a:cubicBezTo>
                <a:cubicBezTo>
                  <a:pt x="163898" y="279233"/>
                  <a:pt x="165710" y="282859"/>
                  <a:pt x="165710" y="286486"/>
                </a:cubicBezTo>
                <a:cubicBezTo>
                  <a:pt x="165710" y="304618"/>
                  <a:pt x="151212" y="319123"/>
                  <a:pt x="133091" y="319123"/>
                </a:cubicBezTo>
                <a:cubicBezTo>
                  <a:pt x="114969" y="319123"/>
                  <a:pt x="100472" y="304618"/>
                  <a:pt x="100472" y="286486"/>
                </a:cubicBezTo>
                <a:cubicBezTo>
                  <a:pt x="100472" y="282859"/>
                  <a:pt x="102284" y="279233"/>
                  <a:pt x="104096" y="275606"/>
                </a:cubicBezTo>
                <a:cubicBezTo>
                  <a:pt x="104096" y="275606"/>
                  <a:pt x="104096" y="273793"/>
                  <a:pt x="104096" y="273793"/>
                </a:cubicBezTo>
                <a:cubicBezTo>
                  <a:pt x="105908" y="270167"/>
                  <a:pt x="111345" y="255661"/>
                  <a:pt x="111345" y="224837"/>
                </a:cubicBezTo>
                <a:cubicBezTo>
                  <a:pt x="111345" y="203078"/>
                  <a:pt x="89599" y="203078"/>
                  <a:pt x="89599" y="203078"/>
                </a:cubicBezTo>
                <a:cubicBezTo>
                  <a:pt x="89599" y="203078"/>
                  <a:pt x="89599" y="203078"/>
                  <a:pt x="38858" y="203078"/>
                </a:cubicBezTo>
                <a:cubicBezTo>
                  <a:pt x="31609" y="203078"/>
                  <a:pt x="24360" y="195825"/>
                  <a:pt x="24360" y="188573"/>
                </a:cubicBezTo>
                <a:cubicBezTo>
                  <a:pt x="24360" y="188573"/>
                  <a:pt x="24360" y="188573"/>
                  <a:pt x="24360" y="174067"/>
                </a:cubicBezTo>
                <a:cubicBezTo>
                  <a:pt x="24360" y="174067"/>
                  <a:pt x="24360" y="174067"/>
                  <a:pt x="24360" y="166814"/>
                </a:cubicBezTo>
                <a:cubicBezTo>
                  <a:pt x="24360" y="166814"/>
                  <a:pt x="24360" y="166814"/>
                  <a:pt x="24360" y="159561"/>
                </a:cubicBezTo>
                <a:cubicBezTo>
                  <a:pt x="24360" y="159561"/>
                  <a:pt x="24360" y="159561"/>
                  <a:pt x="24360" y="123297"/>
                </a:cubicBezTo>
                <a:cubicBezTo>
                  <a:pt x="24360" y="123297"/>
                  <a:pt x="24360" y="123297"/>
                  <a:pt x="176583" y="123297"/>
                </a:cubicBezTo>
                <a:cubicBezTo>
                  <a:pt x="176583" y="121484"/>
                  <a:pt x="176583" y="121484"/>
                  <a:pt x="176583" y="119671"/>
                </a:cubicBezTo>
                <a:cubicBezTo>
                  <a:pt x="176583" y="119671"/>
                  <a:pt x="176583" y="119671"/>
                  <a:pt x="176583" y="97913"/>
                </a:cubicBezTo>
                <a:cubicBezTo>
                  <a:pt x="176583" y="92473"/>
                  <a:pt x="171146" y="87033"/>
                  <a:pt x="165710" y="87033"/>
                </a:cubicBezTo>
                <a:cubicBezTo>
                  <a:pt x="160273" y="87033"/>
                  <a:pt x="154837" y="92473"/>
                  <a:pt x="154837" y="97913"/>
                </a:cubicBezTo>
                <a:cubicBezTo>
                  <a:pt x="154837" y="103352"/>
                  <a:pt x="149400" y="108792"/>
                  <a:pt x="143964" y="108792"/>
                </a:cubicBezTo>
                <a:cubicBezTo>
                  <a:pt x="138527" y="108792"/>
                  <a:pt x="133091" y="103352"/>
                  <a:pt x="133091" y="97913"/>
                </a:cubicBezTo>
                <a:cubicBezTo>
                  <a:pt x="133091" y="92473"/>
                  <a:pt x="124030" y="87033"/>
                  <a:pt x="118593" y="87033"/>
                </a:cubicBezTo>
                <a:cubicBezTo>
                  <a:pt x="118593" y="87033"/>
                  <a:pt x="118593" y="87033"/>
                  <a:pt x="24360" y="87033"/>
                </a:cubicBezTo>
                <a:cubicBezTo>
                  <a:pt x="24360" y="87033"/>
                  <a:pt x="24360" y="87033"/>
                  <a:pt x="24360" y="72528"/>
                </a:cubicBezTo>
                <a:cubicBezTo>
                  <a:pt x="24360" y="72528"/>
                  <a:pt x="24360" y="72528"/>
                  <a:pt x="24360" y="43517"/>
                </a:cubicBezTo>
                <a:cubicBezTo>
                  <a:pt x="24360" y="43517"/>
                  <a:pt x="24360" y="43517"/>
                  <a:pt x="24360" y="14505"/>
                </a:cubicBezTo>
                <a:cubicBezTo>
                  <a:pt x="24360" y="7253"/>
                  <a:pt x="31609" y="0"/>
                  <a:pt x="3885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sp>
        <p:nvSpPr>
          <p:cNvPr id="146" name="TextBox 21"/>
          <p:cNvSpPr txBox="1"/>
          <p:nvPr>
            <p:custDataLst>
              <p:tags r:id="rId8"/>
            </p:custDataLst>
          </p:nvPr>
        </p:nvSpPr>
        <p:spPr>
          <a:xfrm>
            <a:off x="5591175" y="3746592"/>
            <a:ext cx="3092291" cy="337185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sz="105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单击此处输入你的正文，文字是您思想的提炼</a:t>
            </a:r>
            <a:endParaRPr lang="zh-CN" altLang="en-US" sz="105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7" name="Rectangle 29"/>
          <p:cNvSpPr/>
          <p:nvPr>
            <p:custDataLst>
              <p:tags r:id="rId9"/>
            </p:custDataLst>
          </p:nvPr>
        </p:nvSpPr>
        <p:spPr>
          <a:xfrm>
            <a:off x="5590222" y="3447031"/>
            <a:ext cx="3092291" cy="294799"/>
          </a:xfrm>
          <a:prstGeom prst="rect">
            <a:avLst/>
          </a:prstGeom>
        </p:spPr>
        <p:txBody>
          <a:bodyPr wrap="square" anchor="ctr">
            <a:normAutofit fontScale="67500"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350" b="1" spc="3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 sz="1350" b="1" spc="3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8" name="Oval 10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095875" y="4462329"/>
            <a:ext cx="349091" cy="349091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8" name="任意多边形: 形状 147"/>
          <p:cNvSpPr/>
          <p:nvPr>
            <p:custDataLst>
              <p:tags r:id="rId11"/>
            </p:custDataLst>
          </p:nvPr>
        </p:nvSpPr>
        <p:spPr bwMode="auto">
          <a:xfrm>
            <a:off x="5176361" y="4528052"/>
            <a:ext cx="195263" cy="381476"/>
          </a:xfrm>
          <a:custGeom>
            <a:avLst/>
            <a:gdLst>
              <a:gd name="connsiteX0" fmla="*/ 140171 w 260146"/>
              <a:gd name="connsiteY0" fmla="*/ 360383 h 508389"/>
              <a:gd name="connsiteX1" fmla="*/ 194421 w 260146"/>
              <a:gd name="connsiteY1" fmla="*/ 454985 h 508389"/>
              <a:gd name="connsiteX2" fmla="*/ 140171 w 260146"/>
              <a:gd name="connsiteY2" fmla="*/ 508389 h 508389"/>
              <a:gd name="connsiteX3" fmla="*/ 85921 w 260146"/>
              <a:gd name="connsiteY3" fmla="*/ 454985 h 508389"/>
              <a:gd name="connsiteX4" fmla="*/ 140171 w 260146"/>
              <a:gd name="connsiteY4" fmla="*/ 360383 h 508389"/>
              <a:gd name="connsiteX5" fmla="*/ 219387 w 260146"/>
              <a:gd name="connsiteY5" fmla="*/ 249578 h 508389"/>
              <a:gd name="connsiteX6" fmla="*/ 260146 w 260146"/>
              <a:gd name="connsiteY6" fmla="*/ 320653 h 508389"/>
              <a:gd name="connsiteX7" fmla="*/ 219387 w 260146"/>
              <a:gd name="connsiteY7" fmla="*/ 360776 h 508389"/>
              <a:gd name="connsiteX8" fmla="*/ 178628 w 260146"/>
              <a:gd name="connsiteY8" fmla="*/ 320653 h 508389"/>
              <a:gd name="connsiteX9" fmla="*/ 219387 w 260146"/>
              <a:gd name="connsiteY9" fmla="*/ 249578 h 508389"/>
              <a:gd name="connsiteX10" fmla="*/ 44835 w 260146"/>
              <a:gd name="connsiteY10" fmla="*/ 238905 h 508389"/>
              <a:gd name="connsiteX11" fmla="*/ 89670 w 260146"/>
              <a:gd name="connsiteY11" fmla="*/ 317087 h 508389"/>
              <a:gd name="connsiteX12" fmla="*/ 44835 w 260146"/>
              <a:gd name="connsiteY12" fmla="*/ 361223 h 508389"/>
              <a:gd name="connsiteX13" fmla="*/ 0 w 260146"/>
              <a:gd name="connsiteY13" fmla="*/ 317087 h 508389"/>
              <a:gd name="connsiteX14" fmla="*/ 44835 w 260146"/>
              <a:gd name="connsiteY14" fmla="*/ 238905 h 508389"/>
              <a:gd name="connsiteX15" fmla="*/ 30980 w 260146"/>
              <a:gd name="connsiteY15" fmla="*/ 0 h 508389"/>
              <a:gd name="connsiteX16" fmla="*/ 219447 w 260146"/>
              <a:gd name="connsiteY16" fmla="*/ 0 h 508389"/>
              <a:gd name="connsiteX17" fmla="*/ 233944 w 260146"/>
              <a:gd name="connsiteY17" fmla="*/ 14505 h 508389"/>
              <a:gd name="connsiteX18" fmla="*/ 233944 w 260146"/>
              <a:gd name="connsiteY18" fmla="*/ 105165 h 508389"/>
              <a:gd name="connsiteX19" fmla="*/ 223071 w 260146"/>
              <a:gd name="connsiteY19" fmla="*/ 116045 h 508389"/>
              <a:gd name="connsiteX20" fmla="*/ 212198 w 260146"/>
              <a:gd name="connsiteY20" fmla="*/ 105165 h 508389"/>
              <a:gd name="connsiteX21" fmla="*/ 212198 w 260146"/>
              <a:gd name="connsiteY21" fmla="*/ 97913 h 508389"/>
              <a:gd name="connsiteX22" fmla="*/ 201325 w 260146"/>
              <a:gd name="connsiteY22" fmla="*/ 87033 h 508389"/>
              <a:gd name="connsiteX23" fmla="*/ 190452 w 260146"/>
              <a:gd name="connsiteY23" fmla="*/ 97913 h 508389"/>
              <a:gd name="connsiteX24" fmla="*/ 190452 w 260146"/>
              <a:gd name="connsiteY24" fmla="*/ 119671 h 508389"/>
              <a:gd name="connsiteX25" fmla="*/ 190452 w 260146"/>
              <a:gd name="connsiteY25" fmla="*/ 123297 h 508389"/>
              <a:gd name="connsiteX26" fmla="*/ 233944 w 260146"/>
              <a:gd name="connsiteY26" fmla="*/ 123297 h 508389"/>
              <a:gd name="connsiteX27" fmla="*/ 233944 w 260146"/>
              <a:gd name="connsiteY27" fmla="*/ 188572 h 508389"/>
              <a:gd name="connsiteX28" fmla="*/ 219447 w 260146"/>
              <a:gd name="connsiteY28" fmla="*/ 203078 h 508389"/>
              <a:gd name="connsiteX29" fmla="*/ 168706 w 260146"/>
              <a:gd name="connsiteY29" fmla="*/ 203078 h 508389"/>
              <a:gd name="connsiteX30" fmla="*/ 146960 w 260146"/>
              <a:gd name="connsiteY30" fmla="*/ 224836 h 508389"/>
              <a:gd name="connsiteX31" fmla="*/ 154209 w 260146"/>
              <a:gd name="connsiteY31" fmla="*/ 273793 h 508389"/>
              <a:gd name="connsiteX32" fmla="*/ 154209 w 260146"/>
              <a:gd name="connsiteY32" fmla="*/ 275606 h 508389"/>
              <a:gd name="connsiteX33" fmla="*/ 157833 w 260146"/>
              <a:gd name="connsiteY33" fmla="*/ 286485 h 508389"/>
              <a:gd name="connsiteX34" fmla="*/ 125214 w 260146"/>
              <a:gd name="connsiteY34" fmla="*/ 319123 h 508389"/>
              <a:gd name="connsiteX35" fmla="*/ 92595 w 260146"/>
              <a:gd name="connsiteY35" fmla="*/ 286485 h 508389"/>
              <a:gd name="connsiteX36" fmla="*/ 96219 w 260146"/>
              <a:gd name="connsiteY36" fmla="*/ 275606 h 508389"/>
              <a:gd name="connsiteX37" fmla="*/ 96219 w 260146"/>
              <a:gd name="connsiteY37" fmla="*/ 273793 h 508389"/>
              <a:gd name="connsiteX38" fmla="*/ 103468 w 260146"/>
              <a:gd name="connsiteY38" fmla="*/ 224836 h 508389"/>
              <a:gd name="connsiteX39" fmla="*/ 81721 w 260146"/>
              <a:gd name="connsiteY39" fmla="*/ 203078 h 508389"/>
              <a:gd name="connsiteX40" fmla="*/ 30980 w 260146"/>
              <a:gd name="connsiteY40" fmla="*/ 203078 h 508389"/>
              <a:gd name="connsiteX41" fmla="*/ 16483 w 260146"/>
              <a:gd name="connsiteY41" fmla="*/ 188572 h 508389"/>
              <a:gd name="connsiteX42" fmla="*/ 16483 w 260146"/>
              <a:gd name="connsiteY42" fmla="*/ 174067 h 508389"/>
              <a:gd name="connsiteX43" fmla="*/ 16483 w 260146"/>
              <a:gd name="connsiteY43" fmla="*/ 166814 h 508389"/>
              <a:gd name="connsiteX44" fmla="*/ 16483 w 260146"/>
              <a:gd name="connsiteY44" fmla="*/ 159561 h 508389"/>
              <a:gd name="connsiteX45" fmla="*/ 16483 w 260146"/>
              <a:gd name="connsiteY45" fmla="*/ 123297 h 508389"/>
              <a:gd name="connsiteX46" fmla="*/ 168706 w 260146"/>
              <a:gd name="connsiteY46" fmla="*/ 123297 h 508389"/>
              <a:gd name="connsiteX47" fmla="*/ 168706 w 260146"/>
              <a:gd name="connsiteY47" fmla="*/ 119671 h 508389"/>
              <a:gd name="connsiteX48" fmla="*/ 168706 w 260146"/>
              <a:gd name="connsiteY48" fmla="*/ 97913 h 508389"/>
              <a:gd name="connsiteX49" fmla="*/ 157833 w 260146"/>
              <a:gd name="connsiteY49" fmla="*/ 87033 h 508389"/>
              <a:gd name="connsiteX50" fmla="*/ 146960 w 260146"/>
              <a:gd name="connsiteY50" fmla="*/ 97913 h 508389"/>
              <a:gd name="connsiteX51" fmla="*/ 136087 w 260146"/>
              <a:gd name="connsiteY51" fmla="*/ 108792 h 508389"/>
              <a:gd name="connsiteX52" fmla="*/ 125214 w 260146"/>
              <a:gd name="connsiteY52" fmla="*/ 97913 h 508389"/>
              <a:gd name="connsiteX53" fmla="*/ 110716 w 260146"/>
              <a:gd name="connsiteY53" fmla="*/ 87033 h 508389"/>
              <a:gd name="connsiteX54" fmla="*/ 16483 w 260146"/>
              <a:gd name="connsiteY54" fmla="*/ 87033 h 508389"/>
              <a:gd name="connsiteX55" fmla="*/ 16483 w 260146"/>
              <a:gd name="connsiteY55" fmla="*/ 72528 h 508389"/>
              <a:gd name="connsiteX56" fmla="*/ 16483 w 260146"/>
              <a:gd name="connsiteY56" fmla="*/ 43517 h 508389"/>
              <a:gd name="connsiteX57" fmla="*/ 16483 w 260146"/>
              <a:gd name="connsiteY57" fmla="*/ 14505 h 508389"/>
              <a:gd name="connsiteX58" fmla="*/ 30980 w 260146"/>
              <a:gd name="connsiteY58" fmla="*/ 0 h 50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60146" h="508389">
                <a:moveTo>
                  <a:pt x="140171" y="360383"/>
                </a:moveTo>
                <a:cubicBezTo>
                  <a:pt x="140171" y="360383"/>
                  <a:pt x="194421" y="425994"/>
                  <a:pt x="194421" y="454985"/>
                </a:cubicBezTo>
                <a:cubicBezTo>
                  <a:pt x="194421" y="485502"/>
                  <a:pt x="169621" y="508389"/>
                  <a:pt x="140171" y="508389"/>
                </a:cubicBezTo>
                <a:cubicBezTo>
                  <a:pt x="109171" y="508389"/>
                  <a:pt x="85921" y="485502"/>
                  <a:pt x="85921" y="454985"/>
                </a:cubicBezTo>
                <a:cubicBezTo>
                  <a:pt x="85921" y="425994"/>
                  <a:pt x="140171" y="360383"/>
                  <a:pt x="140171" y="360383"/>
                </a:cubicBezTo>
                <a:close/>
                <a:moveTo>
                  <a:pt x="219387" y="249578"/>
                </a:moveTo>
                <a:cubicBezTo>
                  <a:pt x="219387" y="249578"/>
                  <a:pt x="260146" y="298872"/>
                  <a:pt x="260146" y="320653"/>
                </a:cubicBezTo>
                <a:cubicBezTo>
                  <a:pt x="260146" y="343580"/>
                  <a:pt x="241514" y="360776"/>
                  <a:pt x="219387" y="360776"/>
                </a:cubicBezTo>
                <a:cubicBezTo>
                  <a:pt x="196096" y="360776"/>
                  <a:pt x="178628" y="343580"/>
                  <a:pt x="178628" y="320653"/>
                </a:cubicBezTo>
                <a:cubicBezTo>
                  <a:pt x="178628" y="298872"/>
                  <a:pt x="219387" y="249578"/>
                  <a:pt x="219387" y="249578"/>
                </a:cubicBezTo>
                <a:close/>
                <a:moveTo>
                  <a:pt x="44835" y="238905"/>
                </a:moveTo>
                <a:cubicBezTo>
                  <a:pt x="44835" y="238905"/>
                  <a:pt x="89670" y="293128"/>
                  <a:pt x="89670" y="317087"/>
                </a:cubicBezTo>
                <a:cubicBezTo>
                  <a:pt x="89670" y="342308"/>
                  <a:pt x="69174" y="361223"/>
                  <a:pt x="44835" y="361223"/>
                </a:cubicBezTo>
                <a:cubicBezTo>
                  <a:pt x="19215" y="361223"/>
                  <a:pt x="0" y="342308"/>
                  <a:pt x="0" y="317087"/>
                </a:cubicBezTo>
                <a:cubicBezTo>
                  <a:pt x="0" y="293128"/>
                  <a:pt x="44835" y="238905"/>
                  <a:pt x="44835" y="238905"/>
                </a:cubicBezTo>
                <a:close/>
                <a:moveTo>
                  <a:pt x="30980" y="0"/>
                </a:moveTo>
                <a:cubicBezTo>
                  <a:pt x="30980" y="0"/>
                  <a:pt x="30980" y="0"/>
                  <a:pt x="219447" y="0"/>
                </a:cubicBezTo>
                <a:cubicBezTo>
                  <a:pt x="226696" y="0"/>
                  <a:pt x="233944" y="7253"/>
                  <a:pt x="233944" y="14505"/>
                </a:cubicBezTo>
                <a:cubicBezTo>
                  <a:pt x="233944" y="14505"/>
                  <a:pt x="233944" y="14505"/>
                  <a:pt x="233944" y="105165"/>
                </a:cubicBezTo>
                <a:cubicBezTo>
                  <a:pt x="233944" y="110605"/>
                  <a:pt x="228508" y="116045"/>
                  <a:pt x="223071" y="116045"/>
                </a:cubicBezTo>
                <a:cubicBezTo>
                  <a:pt x="217635" y="116045"/>
                  <a:pt x="212198" y="110605"/>
                  <a:pt x="212198" y="105165"/>
                </a:cubicBezTo>
                <a:cubicBezTo>
                  <a:pt x="212198" y="105165"/>
                  <a:pt x="212198" y="105165"/>
                  <a:pt x="212198" y="97913"/>
                </a:cubicBezTo>
                <a:cubicBezTo>
                  <a:pt x="212198" y="92473"/>
                  <a:pt x="206762" y="87033"/>
                  <a:pt x="201325" y="87033"/>
                </a:cubicBezTo>
                <a:cubicBezTo>
                  <a:pt x="195889" y="87033"/>
                  <a:pt x="190452" y="92473"/>
                  <a:pt x="190452" y="97913"/>
                </a:cubicBezTo>
                <a:cubicBezTo>
                  <a:pt x="190452" y="97913"/>
                  <a:pt x="190452" y="97913"/>
                  <a:pt x="190452" y="119671"/>
                </a:cubicBezTo>
                <a:cubicBezTo>
                  <a:pt x="190452" y="121484"/>
                  <a:pt x="190452" y="121484"/>
                  <a:pt x="190452" y="123297"/>
                </a:cubicBezTo>
                <a:cubicBezTo>
                  <a:pt x="190452" y="123297"/>
                  <a:pt x="190452" y="123297"/>
                  <a:pt x="233944" y="123297"/>
                </a:cubicBezTo>
                <a:cubicBezTo>
                  <a:pt x="233944" y="123297"/>
                  <a:pt x="233944" y="123297"/>
                  <a:pt x="233944" y="188572"/>
                </a:cubicBezTo>
                <a:cubicBezTo>
                  <a:pt x="233944" y="195825"/>
                  <a:pt x="226696" y="203078"/>
                  <a:pt x="219447" y="203078"/>
                </a:cubicBezTo>
                <a:cubicBezTo>
                  <a:pt x="219447" y="203078"/>
                  <a:pt x="219447" y="203078"/>
                  <a:pt x="168706" y="203078"/>
                </a:cubicBezTo>
                <a:cubicBezTo>
                  <a:pt x="146960" y="203078"/>
                  <a:pt x="146960" y="224836"/>
                  <a:pt x="146960" y="224836"/>
                </a:cubicBezTo>
                <a:cubicBezTo>
                  <a:pt x="146960" y="255661"/>
                  <a:pt x="152396" y="270166"/>
                  <a:pt x="154209" y="273793"/>
                </a:cubicBezTo>
                <a:cubicBezTo>
                  <a:pt x="154209" y="273793"/>
                  <a:pt x="154209" y="275606"/>
                  <a:pt x="154209" y="275606"/>
                </a:cubicBezTo>
                <a:cubicBezTo>
                  <a:pt x="156021" y="279232"/>
                  <a:pt x="157833" y="282859"/>
                  <a:pt x="157833" y="286485"/>
                </a:cubicBezTo>
                <a:cubicBezTo>
                  <a:pt x="157833" y="304617"/>
                  <a:pt x="143335" y="319123"/>
                  <a:pt x="125214" y="319123"/>
                </a:cubicBezTo>
                <a:cubicBezTo>
                  <a:pt x="107092" y="319123"/>
                  <a:pt x="92595" y="304617"/>
                  <a:pt x="92595" y="286485"/>
                </a:cubicBezTo>
                <a:cubicBezTo>
                  <a:pt x="92595" y="282859"/>
                  <a:pt x="94407" y="279232"/>
                  <a:pt x="96219" y="275606"/>
                </a:cubicBezTo>
                <a:cubicBezTo>
                  <a:pt x="96219" y="275606"/>
                  <a:pt x="96219" y="273793"/>
                  <a:pt x="96219" y="273793"/>
                </a:cubicBezTo>
                <a:cubicBezTo>
                  <a:pt x="98031" y="270166"/>
                  <a:pt x="103468" y="255661"/>
                  <a:pt x="103468" y="224836"/>
                </a:cubicBezTo>
                <a:cubicBezTo>
                  <a:pt x="103468" y="203078"/>
                  <a:pt x="81721" y="203078"/>
                  <a:pt x="81721" y="203078"/>
                </a:cubicBezTo>
                <a:cubicBezTo>
                  <a:pt x="81721" y="203078"/>
                  <a:pt x="81721" y="203078"/>
                  <a:pt x="30980" y="203078"/>
                </a:cubicBezTo>
                <a:cubicBezTo>
                  <a:pt x="23731" y="203078"/>
                  <a:pt x="16483" y="195825"/>
                  <a:pt x="16483" y="188572"/>
                </a:cubicBezTo>
                <a:cubicBezTo>
                  <a:pt x="16483" y="188572"/>
                  <a:pt x="16483" y="188572"/>
                  <a:pt x="16483" y="174067"/>
                </a:cubicBezTo>
                <a:cubicBezTo>
                  <a:pt x="16483" y="174067"/>
                  <a:pt x="16483" y="174067"/>
                  <a:pt x="16483" y="166814"/>
                </a:cubicBezTo>
                <a:cubicBezTo>
                  <a:pt x="16483" y="166814"/>
                  <a:pt x="16483" y="166814"/>
                  <a:pt x="16483" y="159561"/>
                </a:cubicBezTo>
                <a:cubicBezTo>
                  <a:pt x="16483" y="159561"/>
                  <a:pt x="16483" y="159561"/>
                  <a:pt x="16483" y="123297"/>
                </a:cubicBezTo>
                <a:cubicBezTo>
                  <a:pt x="16483" y="123297"/>
                  <a:pt x="16483" y="123297"/>
                  <a:pt x="168706" y="123297"/>
                </a:cubicBezTo>
                <a:cubicBezTo>
                  <a:pt x="168706" y="121484"/>
                  <a:pt x="168706" y="121484"/>
                  <a:pt x="168706" y="119671"/>
                </a:cubicBezTo>
                <a:cubicBezTo>
                  <a:pt x="168706" y="119671"/>
                  <a:pt x="168706" y="119671"/>
                  <a:pt x="168706" y="97913"/>
                </a:cubicBezTo>
                <a:cubicBezTo>
                  <a:pt x="168706" y="92473"/>
                  <a:pt x="163269" y="87033"/>
                  <a:pt x="157833" y="87033"/>
                </a:cubicBezTo>
                <a:cubicBezTo>
                  <a:pt x="152396" y="87033"/>
                  <a:pt x="146960" y="92473"/>
                  <a:pt x="146960" y="97913"/>
                </a:cubicBezTo>
                <a:cubicBezTo>
                  <a:pt x="146960" y="103352"/>
                  <a:pt x="141523" y="108792"/>
                  <a:pt x="136087" y="108792"/>
                </a:cubicBezTo>
                <a:cubicBezTo>
                  <a:pt x="130650" y="108792"/>
                  <a:pt x="125214" y="103352"/>
                  <a:pt x="125214" y="97913"/>
                </a:cubicBezTo>
                <a:cubicBezTo>
                  <a:pt x="125214" y="92473"/>
                  <a:pt x="116153" y="87033"/>
                  <a:pt x="110716" y="87033"/>
                </a:cubicBezTo>
                <a:cubicBezTo>
                  <a:pt x="110716" y="87033"/>
                  <a:pt x="110716" y="87033"/>
                  <a:pt x="16483" y="87033"/>
                </a:cubicBezTo>
                <a:cubicBezTo>
                  <a:pt x="16483" y="87033"/>
                  <a:pt x="16483" y="87033"/>
                  <a:pt x="16483" y="72528"/>
                </a:cubicBezTo>
                <a:cubicBezTo>
                  <a:pt x="16483" y="72528"/>
                  <a:pt x="16483" y="72528"/>
                  <a:pt x="16483" y="43517"/>
                </a:cubicBezTo>
                <a:cubicBezTo>
                  <a:pt x="16483" y="43517"/>
                  <a:pt x="16483" y="43517"/>
                  <a:pt x="16483" y="14505"/>
                </a:cubicBezTo>
                <a:cubicBezTo>
                  <a:pt x="16483" y="7253"/>
                  <a:pt x="23731" y="0"/>
                  <a:pt x="309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sp>
        <p:nvSpPr>
          <p:cNvPr id="155" name="TextBox 21"/>
          <p:cNvSpPr txBox="1"/>
          <p:nvPr>
            <p:custDataLst>
              <p:tags r:id="rId12"/>
            </p:custDataLst>
          </p:nvPr>
        </p:nvSpPr>
        <p:spPr>
          <a:xfrm>
            <a:off x="5591175" y="4629493"/>
            <a:ext cx="3092291" cy="337185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sz="105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单击此处输入你的正文，文字是您思想的提炼</a:t>
            </a:r>
            <a:endParaRPr lang="zh-CN" altLang="en-US" sz="105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6" name="Rectangle 29"/>
          <p:cNvSpPr/>
          <p:nvPr>
            <p:custDataLst>
              <p:tags r:id="rId13"/>
            </p:custDataLst>
          </p:nvPr>
        </p:nvSpPr>
        <p:spPr>
          <a:xfrm>
            <a:off x="5590222" y="4329932"/>
            <a:ext cx="3092291" cy="294799"/>
          </a:xfrm>
          <a:prstGeom prst="rect">
            <a:avLst/>
          </a:prstGeom>
        </p:spPr>
        <p:txBody>
          <a:bodyPr wrap="square" anchor="ctr">
            <a:normAutofit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spc="3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 sz="1200" b="1" spc="3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4" name="AutoShape 3"/>
          <p:cNvSpPr>
            <a:spLocks noChangeAspect="1" noChangeArrowheads="1" noTextEdit="1"/>
          </p:cNvSpPr>
          <p:nvPr>
            <p:custDataLst>
              <p:tags r:id="rId14"/>
            </p:custDataLst>
          </p:nvPr>
        </p:nvSpPr>
        <p:spPr bwMode="auto">
          <a:xfrm>
            <a:off x="641857" y="1862129"/>
            <a:ext cx="1042934" cy="21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5" name="Freeform 5"/>
          <p:cNvSpPr/>
          <p:nvPr>
            <p:custDataLst>
              <p:tags r:id="rId15"/>
            </p:custDataLst>
          </p:nvPr>
        </p:nvSpPr>
        <p:spPr bwMode="auto">
          <a:xfrm>
            <a:off x="640480" y="1859375"/>
            <a:ext cx="1042934" cy="2112491"/>
          </a:xfrm>
          <a:custGeom>
            <a:avLst/>
            <a:gdLst>
              <a:gd name="T0" fmla="*/ 0 w 849"/>
              <a:gd name="T1" fmla="*/ 852 h 1724"/>
              <a:gd name="T2" fmla="*/ 0 w 849"/>
              <a:gd name="T3" fmla="*/ 1724 h 1724"/>
              <a:gd name="T4" fmla="*/ 757 w 849"/>
              <a:gd name="T5" fmla="*/ 1724 h 1724"/>
              <a:gd name="T6" fmla="*/ 757 w 849"/>
              <a:gd name="T7" fmla="*/ 863 h 1724"/>
              <a:gd name="T8" fmla="*/ 849 w 849"/>
              <a:gd name="T9" fmla="*/ 767 h 1724"/>
              <a:gd name="T10" fmla="*/ 849 w 849"/>
              <a:gd name="T11" fmla="*/ 0 h 1724"/>
              <a:gd name="T12" fmla="*/ 0 w 849"/>
              <a:gd name="T13" fmla="*/ 852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9" h="1724">
                <a:moveTo>
                  <a:pt x="0" y="852"/>
                </a:moveTo>
                <a:cubicBezTo>
                  <a:pt x="0" y="1724"/>
                  <a:pt x="0" y="1724"/>
                  <a:pt x="0" y="1724"/>
                </a:cubicBezTo>
                <a:cubicBezTo>
                  <a:pt x="757" y="1724"/>
                  <a:pt x="757" y="1724"/>
                  <a:pt x="757" y="1724"/>
                </a:cubicBezTo>
                <a:cubicBezTo>
                  <a:pt x="757" y="863"/>
                  <a:pt x="757" y="863"/>
                  <a:pt x="757" y="863"/>
                </a:cubicBezTo>
                <a:cubicBezTo>
                  <a:pt x="757" y="811"/>
                  <a:pt x="798" y="769"/>
                  <a:pt x="849" y="767"/>
                </a:cubicBezTo>
                <a:cubicBezTo>
                  <a:pt x="849" y="0"/>
                  <a:pt x="849" y="0"/>
                  <a:pt x="849" y="0"/>
                </a:cubicBezTo>
                <a:cubicBezTo>
                  <a:pt x="380" y="2"/>
                  <a:pt x="0" y="383"/>
                  <a:pt x="0" y="8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6" name="椭圆 105"/>
          <p:cNvSpPr/>
          <p:nvPr>
            <p:custDataLst>
              <p:tags r:id="rId16"/>
            </p:custDataLst>
          </p:nvPr>
        </p:nvSpPr>
        <p:spPr>
          <a:xfrm>
            <a:off x="802043" y="3180107"/>
            <a:ext cx="574814" cy="5748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7" name="AutoShape 7"/>
          <p:cNvSpPr>
            <a:spLocks noChangeAspect="1" noChangeArrowheads="1" noTextEdit="1"/>
          </p:cNvSpPr>
          <p:nvPr>
            <p:custDataLst>
              <p:tags r:id="rId17"/>
            </p:custDataLst>
          </p:nvPr>
        </p:nvSpPr>
        <p:spPr bwMode="auto">
          <a:xfrm>
            <a:off x="1685479" y="1860752"/>
            <a:ext cx="1050278" cy="17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8" name="Freeform 9"/>
          <p:cNvSpPr/>
          <p:nvPr>
            <p:custDataLst>
              <p:tags r:id="rId18"/>
            </p:custDataLst>
          </p:nvPr>
        </p:nvSpPr>
        <p:spPr bwMode="auto">
          <a:xfrm>
            <a:off x="1684102" y="1859375"/>
            <a:ext cx="1050278" cy="1725064"/>
          </a:xfrm>
          <a:custGeom>
            <a:avLst/>
            <a:gdLst>
              <a:gd name="T0" fmla="*/ 855 w 855"/>
              <a:gd name="T1" fmla="*/ 1091 h 1407"/>
              <a:gd name="T2" fmla="*/ 855 w 855"/>
              <a:gd name="T3" fmla="*/ 1091 h 1407"/>
              <a:gd name="T4" fmla="*/ 855 w 855"/>
              <a:gd name="T5" fmla="*/ 852 h 1407"/>
              <a:gd name="T6" fmla="*/ 3 w 855"/>
              <a:gd name="T7" fmla="*/ 0 h 1407"/>
              <a:gd name="T8" fmla="*/ 3 w 855"/>
              <a:gd name="T9" fmla="*/ 0 h 1407"/>
              <a:gd name="T10" fmla="*/ 0 w 855"/>
              <a:gd name="T11" fmla="*/ 0 h 1407"/>
              <a:gd name="T12" fmla="*/ 0 w 855"/>
              <a:gd name="T13" fmla="*/ 767 h 1407"/>
              <a:gd name="T14" fmla="*/ 3 w 855"/>
              <a:gd name="T15" fmla="*/ 767 h 1407"/>
              <a:gd name="T16" fmla="*/ 3 w 855"/>
              <a:gd name="T17" fmla="*/ 767 h 1407"/>
              <a:gd name="T18" fmla="*/ 99 w 855"/>
              <a:gd name="T19" fmla="*/ 863 h 1407"/>
              <a:gd name="T20" fmla="*/ 99 w 855"/>
              <a:gd name="T21" fmla="*/ 1407 h 1407"/>
              <a:gd name="T22" fmla="*/ 855 w 855"/>
              <a:gd name="T23" fmla="*/ 1407 h 1407"/>
              <a:gd name="T24" fmla="*/ 855 w 855"/>
              <a:gd name="T25" fmla="*/ 1091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5" h="1407">
                <a:moveTo>
                  <a:pt x="855" y="1091"/>
                </a:moveTo>
                <a:cubicBezTo>
                  <a:pt x="855" y="1091"/>
                  <a:pt x="855" y="1091"/>
                  <a:pt x="855" y="1091"/>
                </a:cubicBezTo>
                <a:cubicBezTo>
                  <a:pt x="855" y="852"/>
                  <a:pt x="855" y="852"/>
                  <a:pt x="855" y="852"/>
                </a:cubicBezTo>
                <a:cubicBezTo>
                  <a:pt x="855" y="382"/>
                  <a:pt x="47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0"/>
                  <a:pt x="0" y="0"/>
                </a:cubicBezTo>
                <a:cubicBezTo>
                  <a:pt x="0" y="767"/>
                  <a:pt x="0" y="767"/>
                  <a:pt x="0" y="767"/>
                </a:cubicBezTo>
                <a:cubicBezTo>
                  <a:pt x="1" y="767"/>
                  <a:pt x="2" y="767"/>
                  <a:pt x="3" y="767"/>
                </a:cubicBezTo>
                <a:cubicBezTo>
                  <a:pt x="3" y="767"/>
                  <a:pt x="3" y="767"/>
                  <a:pt x="3" y="767"/>
                </a:cubicBezTo>
                <a:cubicBezTo>
                  <a:pt x="56" y="767"/>
                  <a:pt x="99" y="810"/>
                  <a:pt x="99" y="863"/>
                </a:cubicBezTo>
                <a:cubicBezTo>
                  <a:pt x="99" y="1407"/>
                  <a:pt x="99" y="1407"/>
                  <a:pt x="99" y="1407"/>
                </a:cubicBezTo>
                <a:cubicBezTo>
                  <a:pt x="855" y="1407"/>
                  <a:pt x="855" y="1407"/>
                  <a:pt x="855" y="1407"/>
                </a:cubicBezTo>
                <a:lnTo>
                  <a:pt x="855" y="10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9" name="AutoShape 11"/>
          <p:cNvSpPr>
            <a:spLocks noChangeAspect="1" noChangeArrowheads="1" noTextEdit="1"/>
          </p:cNvSpPr>
          <p:nvPr>
            <p:custDataLst>
              <p:tags r:id="rId19"/>
            </p:custDataLst>
          </p:nvPr>
        </p:nvSpPr>
        <p:spPr bwMode="auto">
          <a:xfrm>
            <a:off x="1806267" y="3584439"/>
            <a:ext cx="1050278" cy="17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0" name="Freeform 13"/>
          <p:cNvSpPr/>
          <p:nvPr>
            <p:custDataLst>
              <p:tags r:id="rId20"/>
            </p:custDataLst>
          </p:nvPr>
        </p:nvSpPr>
        <p:spPr bwMode="auto">
          <a:xfrm>
            <a:off x="1804890" y="3583062"/>
            <a:ext cx="1050278" cy="1725064"/>
          </a:xfrm>
          <a:custGeom>
            <a:avLst/>
            <a:gdLst>
              <a:gd name="T0" fmla="*/ 852 w 855"/>
              <a:gd name="T1" fmla="*/ 640 h 1407"/>
              <a:gd name="T2" fmla="*/ 756 w 855"/>
              <a:gd name="T3" fmla="*/ 544 h 1407"/>
              <a:gd name="T4" fmla="*/ 756 w 855"/>
              <a:gd name="T5" fmla="*/ 0 h 1407"/>
              <a:gd name="T6" fmla="*/ 0 w 855"/>
              <a:gd name="T7" fmla="*/ 0 h 1407"/>
              <a:gd name="T8" fmla="*/ 0 w 855"/>
              <a:gd name="T9" fmla="*/ 317 h 1407"/>
              <a:gd name="T10" fmla="*/ 0 w 855"/>
              <a:gd name="T11" fmla="*/ 317 h 1407"/>
              <a:gd name="T12" fmla="*/ 0 w 855"/>
              <a:gd name="T13" fmla="*/ 555 h 1407"/>
              <a:gd name="T14" fmla="*/ 852 w 855"/>
              <a:gd name="T15" fmla="*/ 1407 h 1407"/>
              <a:gd name="T16" fmla="*/ 852 w 855"/>
              <a:gd name="T17" fmla="*/ 1407 h 1407"/>
              <a:gd name="T18" fmla="*/ 855 w 855"/>
              <a:gd name="T19" fmla="*/ 1407 h 1407"/>
              <a:gd name="T20" fmla="*/ 855 w 855"/>
              <a:gd name="T21" fmla="*/ 640 h 1407"/>
              <a:gd name="T22" fmla="*/ 852 w 855"/>
              <a:gd name="T23" fmla="*/ 64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5" h="1407">
                <a:moveTo>
                  <a:pt x="852" y="640"/>
                </a:moveTo>
                <a:cubicBezTo>
                  <a:pt x="799" y="640"/>
                  <a:pt x="756" y="597"/>
                  <a:pt x="756" y="544"/>
                </a:cubicBezTo>
                <a:cubicBezTo>
                  <a:pt x="756" y="0"/>
                  <a:pt x="756" y="0"/>
                  <a:pt x="75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555"/>
                  <a:pt x="0" y="555"/>
                  <a:pt x="0" y="555"/>
                </a:cubicBezTo>
                <a:cubicBezTo>
                  <a:pt x="0" y="1026"/>
                  <a:pt x="382" y="1407"/>
                  <a:pt x="852" y="1407"/>
                </a:cubicBezTo>
                <a:cubicBezTo>
                  <a:pt x="852" y="1407"/>
                  <a:pt x="852" y="1407"/>
                  <a:pt x="852" y="1407"/>
                </a:cubicBezTo>
                <a:cubicBezTo>
                  <a:pt x="853" y="1407"/>
                  <a:pt x="854" y="1407"/>
                  <a:pt x="855" y="1407"/>
                </a:cubicBezTo>
                <a:cubicBezTo>
                  <a:pt x="855" y="640"/>
                  <a:pt x="855" y="640"/>
                  <a:pt x="855" y="640"/>
                </a:cubicBezTo>
                <a:cubicBezTo>
                  <a:pt x="854" y="640"/>
                  <a:pt x="853" y="640"/>
                  <a:pt x="852" y="64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1" name="AutoShape 85"/>
          <p:cNvSpPr>
            <a:spLocks noChangeAspect="1" noChangeArrowheads="1" noTextEdit="1"/>
          </p:cNvSpPr>
          <p:nvPr>
            <p:custDataLst>
              <p:tags r:id="rId21"/>
            </p:custDataLst>
          </p:nvPr>
        </p:nvSpPr>
        <p:spPr bwMode="auto">
          <a:xfrm>
            <a:off x="3054459" y="2267675"/>
            <a:ext cx="771183" cy="76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3" name="Freeform 87"/>
          <p:cNvSpPr>
            <a:spLocks noEditPoints="1"/>
          </p:cNvSpPr>
          <p:nvPr>
            <p:custDataLst>
              <p:tags r:id="rId22"/>
            </p:custDataLst>
          </p:nvPr>
        </p:nvSpPr>
        <p:spPr bwMode="auto">
          <a:xfrm>
            <a:off x="3055836" y="2405387"/>
            <a:ext cx="240995" cy="289653"/>
          </a:xfrm>
          <a:custGeom>
            <a:avLst/>
            <a:gdLst>
              <a:gd name="T0" fmla="*/ 175 w 196"/>
              <a:gd name="T1" fmla="*/ 22 h 236"/>
              <a:gd name="T2" fmla="*/ 175 w 196"/>
              <a:gd name="T3" fmla="*/ 214 h 236"/>
              <a:gd name="T4" fmla="*/ 118 w 196"/>
              <a:gd name="T5" fmla="*/ 214 h 236"/>
              <a:gd name="T6" fmla="*/ 22 w 196"/>
              <a:gd name="T7" fmla="*/ 118 h 236"/>
              <a:gd name="T8" fmla="*/ 118 w 196"/>
              <a:gd name="T9" fmla="*/ 22 h 236"/>
              <a:gd name="T10" fmla="*/ 175 w 196"/>
              <a:gd name="T11" fmla="*/ 22 h 236"/>
              <a:gd name="T12" fmla="*/ 196 w 196"/>
              <a:gd name="T13" fmla="*/ 0 h 236"/>
              <a:gd name="T14" fmla="*/ 118 w 196"/>
              <a:gd name="T15" fmla="*/ 0 h 236"/>
              <a:gd name="T16" fmla="*/ 0 w 196"/>
              <a:gd name="T17" fmla="*/ 118 h 236"/>
              <a:gd name="T18" fmla="*/ 0 w 196"/>
              <a:gd name="T19" fmla="*/ 118 h 236"/>
              <a:gd name="T20" fmla="*/ 118 w 196"/>
              <a:gd name="T21" fmla="*/ 236 h 236"/>
              <a:gd name="T22" fmla="*/ 196 w 196"/>
              <a:gd name="T23" fmla="*/ 236 h 236"/>
              <a:gd name="T24" fmla="*/ 196 w 196"/>
              <a:gd name="T25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6" h="236">
                <a:moveTo>
                  <a:pt x="175" y="22"/>
                </a:moveTo>
                <a:cubicBezTo>
                  <a:pt x="175" y="214"/>
                  <a:pt x="175" y="214"/>
                  <a:pt x="175" y="214"/>
                </a:cubicBezTo>
                <a:cubicBezTo>
                  <a:pt x="118" y="214"/>
                  <a:pt x="118" y="214"/>
                  <a:pt x="118" y="214"/>
                </a:cubicBezTo>
                <a:cubicBezTo>
                  <a:pt x="65" y="214"/>
                  <a:pt x="22" y="171"/>
                  <a:pt x="22" y="118"/>
                </a:cubicBezTo>
                <a:cubicBezTo>
                  <a:pt x="22" y="65"/>
                  <a:pt x="65" y="22"/>
                  <a:pt x="118" y="22"/>
                </a:cubicBezTo>
                <a:cubicBezTo>
                  <a:pt x="175" y="22"/>
                  <a:pt x="175" y="22"/>
                  <a:pt x="175" y="22"/>
                </a:cubicBezTo>
                <a:moveTo>
                  <a:pt x="196" y="0"/>
                </a:moveTo>
                <a:cubicBezTo>
                  <a:pt x="118" y="0"/>
                  <a:pt x="118" y="0"/>
                  <a:pt x="118" y="0"/>
                </a:cubicBezTo>
                <a:cubicBezTo>
                  <a:pt x="53" y="0"/>
                  <a:pt x="0" y="53"/>
                  <a:pt x="0" y="118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96" y="236"/>
                  <a:pt x="196" y="236"/>
                  <a:pt x="196" y="236"/>
                </a:cubicBezTo>
                <a:cubicBezTo>
                  <a:pt x="196" y="0"/>
                  <a:pt x="196" y="0"/>
                  <a:pt x="196" y="0"/>
                </a:cubicBezTo>
                <a:close/>
              </a:path>
            </a:pathLst>
          </a:custGeom>
          <a:solidFill>
            <a:srgbClr val="F8DC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4" name="Freeform 88"/>
          <p:cNvSpPr>
            <a:spLocks noEditPoints="1"/>
          </p:cNvSpPr>
          <p:nvPr>
            <p:custDataLst>
              <p:tags r:id="rId23"/>
            </p:custDataLst>
          </p:nvPr>
        </p:nvSpPr>
        <p:spPr bwMode="auto">
          <a:xfrm>
            <a:off x="3584648" y="2405387"/>
            <a:ext cx="240995" cy="289653"/>
          </a:xfrm>
          <a:custGeom>
            <a:avLst/>
            <a:gdLst>
              <a:gd name="T0" fmla="*/ 78 w 196"/>
              <a:gd name="T1" fmla="*/ 22 h 236"/>
              <a:gd name="T2" fmla="*/ 175 w 196"/>
              <a:gd name="T3" fmla="*/ 118 h 236"/>
              <a:gd name="T4" fmla="*/ 78 w 196"/>
              <a:gd name="T5" fmla="*/ 214 h 236"/>
              <a:gd name="T6" fmla="*/ 22 w 196"/>
              <a:gd name="T7" fmla="*/ 214 h 236"/>
              <a:gd name="T8" fmla="*/ 22 w 196"/>
              <a:gd name="T9" fmla="*/ 22 h 236"/>
              <a:gd name="T10" fmla="*/ 78 w 196"/>
              <a:gd name="T11" fmla="*/ 22 h 236"/>
              <a:gd name="T12" fmla="*/ 78 w 196"/>
              <a:gd name="T13" fmla="*/ 0 h 236"/>
              <a:gd name="T14" fmla="*/ 0 w 196"/>
              <a:gd name="T15" fmla="*/ 0 h 236"/>
              <a:gd name="T16" fmla="*/ 0 w 196"/>
              <a:gd name="T17" fmla="*/ 236 h 236"/>
              <a:gd name="T18" fmla="*/ 78 w 196"/>
              <a:gd name="T19" fmla="*/ 236 h 236"/>
              <a:gd name="T20" fmla="*/ 196 w 196"/>
              <a:gd name="T21" fmla="*/ 118 h 236"/>
              <a:gd name="T22" fmla="*/ 196 w 196"/>
              <a:gd name="T23" fmla="*/ 118 h 236"/>
              <a:gd name="T24" fmla="*/ 78 w 196"/>
              <a:gd name="T25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6" h="236">
                <a:moveTo>
                  <a:pt x="78" y="22"/>
                </a:moveTo>
                <a:cubicBezTo>
                  <a:pt x="132" y="22"/>
                  <a:pt x="175" y="65"/>
                  <a:pt x="175" y="118"/>
                </a:cubicBezTo>
                <a:cubicBezTo>
                  <a:pt x="175" y="171"/>
                  <a:pt x="132" y="214"/>
                  <a:pt x="78" y="214"/>
                </a:cubicBezTo>
                <a:cubicBezTo>
                  <a:pt x="22" y="214"/>
                  <a:pt x="22" y="214"/>
                  <a:pt x="22" y="214"/>
                </a:cubicBezTo>
                <a:cubicBezTo>
                  <a:pt x="22" y="22"/>
                  <a:pt x="22" y="22"/>
                  <a:pt x="22" y="22"/>
                </a:cubicBezTo>
                <a:cubicBezTo>
                  <a:pt x="78" y="22"/>
                  <a:pt x="78" y="22"/>
                  <a:pt x="78" y="22"/>
                </a:cubicBezTo>
                <a:moveTo>
                  <a:pt x="7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36"/>
                  <a:pt x="0" y="236"/>
                  <a:pt x="0" y="236"/>
                </a:cubicBezTo>
                <a:cubicBezTo>
                  <a:pt x="78" y="236"/>
                  <a:pt x="78" y="236"/>
                  <a:pt x="78" y="236"/>
                </a:cubicBezTo>
                <a:cubicBezTo>
                  <a:pt x="143" y="236"/>
                  <a:pt x="196" y="183"/>
                  <a:pt x="196" y="118"/>
                </a:cubicBezTo>
                <a:cubicBezTo>
                  <a:pt x="196" y="118"/>
                  <a:pt x="196" y="118"/>
                  <a:pt x="196" y="118"/>
                </a:cubicBezTo>
                <a:cubicBezTo>
                  <a:pt x="196" y="53"/>
                  <a:pt x="143" y="0"/>
                  <a:pt x="78" y="0"/>
                </a:cubicBezTo>
                <a:close/>
              </a:path>
            </a:pathLst>
          </a:custGeom>
          <a:solidFill>
            <a:srgbClr val="F8DC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6" name="Freeform 89"/>
          <p:cNvSpPr/>
          <p:nvPr>
            <p:custDataLst>
              <p:tags r:id="rId24"/>
            </p:custDataLst>
          </p:nvPr>
        </p:nvSpPr>
        <p:spPr bwMode="auto">
          <a:xfrm>
            <a:off x="3241287" y="2313120"/>
            <a:ext cx="399822" cy="718853"/>
          </a:xfrm>
          <a:custGeom>
            <a:avLst/>
            <a:gdLst>
              <a:gd name="T0" fmla="*/ 0 w 325"/>
              <a:gd name="T1" fmla="*/ 0 h 585"/>
              <a:gd name="T2" fmla="*/ 0 w 325"/>
              <a:gd name="T3" fmla="*/ 263 h 585"/>
              <a:gd name="T4" fmla="*/ 68 w 325"/>
              <a:gd name="T5" fmla="*/ 396 h 585"/>
              <a:gd name="T6" fmla="*/ 122 w 325"/>
              <a:gd name="T7" fmla="*/ 502 h 585"/>
              <a:gd name="T8" fmla="*/ 122 w 325"/>
              <a:gd name="T9" fmla="*/ 585 h 585"/>
              <a:gd name="T10" fmla="*/ 203 w 325"/>
              <a:gd name="T11" fmla="*/ 585 h 585"/>
              <a:gd name="T12" fmla="*/ 203 w 325"/>
              <a:gd name="T13" fmla="*/ 502 h 585"/>
              <a:gd name="T14" fmla="*/ 256 w 325"/>
              <a:gd name="T15" fmla="*/ 396 h 585"/>
              <a:gd name="T16" fmla="*/ 325 w 325"/>
              <a:gd name="T17" fmla="*/ 263 h 585"/>
              <a:gd name="T18" fmla="*/ 325 w 325"/>
              <a:gd name="T19" fmla="*/ 0 h 585"/>
              <a:gd name="T20" fmla="*/ 0 w 325"/>
              <a:gd name="T2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5" h="585">
                <a:moveTo>
                  <a:pt x="0" y="0"/>
                </a:moveTo>
                <a:cubicBezTo>
                  <a:pt x="0" y="263"/>
                  <a:pt x="0" y="263"/>
                  <a:pt x="0" y="263"/>
                </a:cubicBezTo>
                <a:cubicBezTo>
                  <a:pt x="0" y="318"/>
                  <a:pt x="27" y="366"/>
                  <a:pt x="68" y="396"/>
                </a:cubicBezTo>
                <a:cubicBezTo>
                  <a:pt x="102" y="420"/>
                  <a:pt x="122" y="460"/>
                  <a:pt x="122" y="502"/>
                </a:cubicBezTo>
                <a:cubicBezTo>
                  <a:pt x="122" y="585"/>
                  <a:pt x="122" y="585"/>
                  <a:pt x="122" y="585"/>
                </a:cubicBezTo>
                <a:cubicBezTo>
                  <a:pt x="203" y="585"/>
                  <a:pt x="203" y="585"/>
                  <a:pt x="203" y="585"/>
                </a:cubicBezTo>
                <a:cubicBezTo>
                  <a:pt x="203" y="502"/>
                  <a:pt x="203" y="502"/>
                  <a:pt x="203" y="502"/>
                </a:cubicBezTo>
                <a:cubicBezTo>
                  <a:pt x="203" y="460"/>
                  <a:pt x="222" y="420"/>
                  <a:pt x="256" y="396"/>
                </a:cubicBezTo>
                <a:cubicBezTo>
                  <a:pt x="298" y="366"/>
                  <a:pt x="325" y="318"/>
                  <a:pt x="325" y="263"/>
                </a:cubicBezTo>
                <a:cubicBezTo>
                  <a:pt x="325" y="0"/>
                  <a:pt x="325" y="0"/>
                  <a:pt x="325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CC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7" name="Freeform 90"/>
          <p:cNvSpPr/>
          <p:nvPr>
            <p:custDataLst>
              <p:tags r:id="rId25"/>
            </p:custDataLst>
          </p:nvPr>
        </p:nvSpPr>
        <p:spPr bwMode="auto">
          <a:xfrm>
            <a:off x="3268370" y="2986528"/>
            <a:ext cx="344278" cy="45445"/>
          </a:xfrm>
          <a:custGeom>
            <a:avLst/>
            <a:gdLst>
              <a:gd name="T0" fmla="*/ 262 w 280"/>
              <a:gd name="T1" fmla="*/ 37 h 37"/>
              <a:gd name="T2" fmla="*/ 19 w 280"/>
              <a:gd name="T3" fmla="*/ 37 h 37"/>
              <a:gd name="T4" fmla="*/ 0 w 280"/>
              <a:gd name="T5" fmla="*/ 18 h 37"/>
              <a:gd name="T6" fmla="*/ 0 w 280"/>
              <a:gd name="T7" fmla="*/ 18 h 37"/>
              <a:gd name="T8" fmla="*/ 19 w 280"/>
              <a:gd name="T9" fmla="*/ 0 h 37"/>
              <a:gd name="T10" fmla="*/ 262 w 280"/>
              <a:gd name="T11" fmla="*/ 0 h 37"/>
              <a:gd name="T12" fmla="*/ 280 w 280"/>
              <a:gd name="T13" fmla="*/ 18 h 37"/>
              <a:gd name="T14" fmla="*/ 280 w 280"/>
              <a:gd name="T15" fmla="*/ 18 h 37"/>
              <a:gd name="T16" fmla="*/ 262 w 280"/>
              <a:gd name="T17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0" h="37">
                <a:moveTo>
                  <a:pt x="262" y="37"/>
                </a:moveTo>
                <a:cubicBezTo>
                  <a:pt x="19" y="37"/>
                  <a:pt x="19" y="37"/>
                  <a:pt x="19" y="37"/>
                </a:cubicBezTo>
                <a:cubicBezTo>
                  <a:pt x="8" y="37"/>
                  <a:pt x="0" y="29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9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72" y="0"/>
                  <a:pt x="280" y="8"/>
                  <a:pt x="280" y="18"/>
                </a:cubicBezTo>
                <a:cubicBezTo>
                  <a:pt x="280" y="18"/>
                  <a:pt x="280" y="18"/>
                  <a:pt x="280" y="18"/>
                </a:cubicBezTo>
                <a:cubicBezTo>
                  <a:pt x="280" y="29"/>
                  <a:pt x="272" y="37"/>
                  <a:pt x="262" y="37"/>
                </a:cubicBezTo>
                <a:close/>
              </a:path>
            </a:pathLst>
          </a:custGeom>
          <a:solidFill>
            <a:srgbClr val="F8DC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9" name="Freeform 91"/>
          <p:cNvSpPr/>
          <p:nvPr>
            <p:custDataLst>
              <p:tags r:id="rId26"/>
            </p:custDataLst>
          </p:nvPr>
        </p:nvSpPr>
        <p:spPr bwMode="auto">
          <a:xfrm>
            <a:off x="3354670" y="2477915"/>
            <a:ext cx="173057" cy="164336"/>
          </a:xfrm>
          <a:custGeom>
            <a:avLst/>
            <a:gdLst>
              <a:gd name="T0" fmla="*/ 187 w 377"/>
              <a:gd name="T1" fmla="*/ 0 h 358"/>
              <a:gd name="T2" fmla="*/ 233 w 377"/>
              <a:gd name="T3" fmla="*/ 139 h 358"/>
              <a:gd name="T4" fmla="*/ 377 w 377"/>
              <a:gd name="T5" fmla="*/ 139 h 358"/>
              <a:gd name="T6" fmla="*/ 260 w 377"/>
              <a:gd name="T7" fmla="*/ 222 h 358"/>
              <a:gd name="T8" fmla="*/ 305 w 377"/>
              <a:gd name="T9" fmla="*/ 358 h 358"/>
              <a:gd name="T10" fmla="*/ 187 w 377"/>
              <a:gd name="T11" fmla="*/ 275 h 358"/>
              <a:gd name="T12" fmla="*/ 72 w 377"/>
              <a:gd name="T13" fmla="*/ 358 h 358"/>
              <a:gd name="T14" fmla="*/ 115 w 377"/>
              <a:gd name="T15" fmla="*/ 222 h 358"/>
              <a:gd name="T16" fmla="*/ 0 w 377"/>
              <a:gd name="T17" fmla="*/ 139 h 358"/>
              <a:gd name="T18" fmla="*/ 144 w 377"/>
              <a:gd name="T19" fmla="*/ 139 h 358"/>
              <a:gd name="T20" fmla="*/ 187 w 377"/>
              <a:gd name="T21" fmla="*/ 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7" h="358">
                <a:moveTo>
                  <a:pt x="187" y="0"/>
                </a:moveTo>
                <a:lnTo>
                  <a:pt x="233" y="139"/>
                </a:lnTo>
                <a:lnTo>
                  <a:pt x="377" y="139"/>
                </a:lnTo>
                <a:lnTo>
                  <a:pt x="260" y="222"/>
                </a:lnTo>
                <a:lnTo>
                  <a:pt x="305" y="358"/>
                </a:lnTo>
                <a:lnTo>
                  <a:pt x="187" y="275"/>
                </a:lnTo>
                <a:lnTo>
                  <a:pt x="72" y="358"/>
                </a:lnTo>
                <a:lnTo>
                  <a:pt x="115" y="222"/>
                </a:lnTo>
                <a:lnTo>
                  <a:pt x="0" y="139"/>
                </a:lnTo>
                <a:lnTo>
                  <a:pt x="144" y="139"/>
                </a:lnTo>
                <a:lnTo>
                  <a:pt x="18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0" name="Oval 92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244042" y="2266298"/>
            <a:ext cx="398444" cy="106956"/>
          </a:xfrm>
          <a:prstGeom prst="ellipse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1" name="Rectangle 29"/>
          <p:cNvSpPr/>
          <p:nvPr>
            <p:custDataLst>
              <p:tags r:id="rId28"/>
            </p:custDataLst>
          </p:nvPr>
        </p:nvSpPr>
        <p:spPr>
          <a:xfrm>
            <a:off x="639103" y="2756073"/>
            <a:ext cx="924900" cy="272187"/>
          </a:xfrm>
          <a:prstGeom prst="rect">
            <a:avLst/>
          </a:prstGeom>
        </p:spPr>
        <p:txBody>
          <a:bodyPr wrap="square" anchor="ctr">
            <a:normAutofit fontScale="65000"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spc="3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 sz="1200" b="1" spc="3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2" name="Rectangle 29"/>
          <p:cNvSpPr/>
          <p:nvPr>
            <p:custDataLst>
              <p:tags r:id="rId29"/>
            </p:custDataLst>
          </p:nvPr>
        </p:nvSpPr>
        <p:spPr>
          <a:xfrm>
            <a:off x="1813257" y="3106316"/>
            <a:ext cx="924900" cy="272187"/>
          </a:xfrm>
          <a:prstGeom prst="rect">
            <a:avLst/>
          </a:prstGeom>
        </p:spPr>
        <p:txBody>
          <a:bodyPr wrap="square" anchor="ctr">
            <a:normAutofit fontScale="65000"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spc="3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 sz="1200" b="1" spc="3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3" name="Rectangle 29"/>
          <p:cNvSpPr/>
          <p:nvPr>
            <p:custDataLst>
              <p:tags r:id="rId30"/>
            </p:custDataLst>
          </p:nvPr>
        </p:nvSpPr>
        <p:spPr>
          <a:xfrm>
            <a:off x="1804916" y="3922441"/>
            <a:ext cx="924900" cy="272187"/>
          </a:xfrm>
          <a:prstGeom prst="rect">
            <a:avLst/>
          </a:prstGeom>
        </p:spPr>
        <p:txBody>
          <a:bodyPr wrap="square" anchor="ctr">
            <a:normAutofit fontScale="65000"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spc="3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 sz="1200" b="1" spc="3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5" name="AutoShape 15"/>
          <p:cNvSpPr>
            <a:spLocks noChangeAspect="1" noChangeArrowheads="1" noTextEdit="1"/>
          </p:cNvSpPr>
          <p:nvPr>
            <p:custDataLst>
              <p:tags r:id="rId31"/>
            </p:custDataLst>
          </p:nvPr>
        </p:nvSpPr>
        <p:spPr bwMode="auto">
          <a:xfrm>
            <a:off x="1677023" y="3000359"/>
            <a:ext cx="1042934" cy="2113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6" name="Freeform 17"/>
          <p:cNvSpPr/>
          <p:nvPr>
            <p:custDataLst>
              <p:tags r:id="rId32"/>
            </p:custDataLst>
          </p:nvPr>
        </p:nvSpPr>
        <p:spPr bwMode="auto">
          <a:xfrm>
            <a:off x="2854913" y="3197285"/>
            <a:ext cx="1044311" cy="2110655"/>
          </a:xfrm>
          <a:custGeom>
            <a:avLst/>
            <a:gdLst>
              <a:gd name="T0" fmla="*/ 850 w 850"/>
              <a:gd name="T1" fmla="*/ 871 h 1723"/>
              <a:gd name="T2" fmla="*/ 850 w 850"/>
              <a:gd name="T3" fmla="*/ 0 h 1723"/>
              <a:gd name="T4" fmla="*/ 93 w 850"/>
              <a:gd name="T5" fmla="*/ 0 h 1723"/>
              <a:gd name="T6" fmla="*/ 93 w 850"/>
              <a:gd name="T7" fmla="*/ 860 h 1723"/>
              <a:gd name="T8" fmla="*/ 0 w 850"/>
              <a:gd name="T9" fmla="*/ 956 h 1723"/>
              <a:gd name="T10" fmla="*/ 0 w 850"/>
              <a:gd name="T11" fmla="*/ 1723 h 1723"/>
              <a:gd name="T12" fmla="*/ 850 w 850"/>
              <a:gd name="T13" fmla="*/ 871 h 1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0" h="1723">
                <a:moveTo>
                  <a:pt x="850" y="871"/>
                </a:moveTo>
                <a:cubicBezTo>
                  <a:pt x="850" y="0"/>
                  <a:pt x="850" y="0"/>
                  <a:pt x="85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860"/>
                  <a:pt x="93" y="860"/>
                  <a:pt x="93" y="860"/>
                </a:cubicBezTo>
                <a:cubicBezTo>
                  <a:pt x="93" y="912"/>
                  <a:pt x="51" y="954"/>
                  <a:pt x="0" y="956"/>
                </a:cubicBezTo>
                <a:cubicBezTo>
                  <a:pt x="0" y="1723"/>
                  <a:pt x="0" y="1723"/>
                  <a:pt x="0" y="1723"/>
                </a:cubicBezTo>
                <a:cubicBezTo>
                  <a:pt x="469" y="1722"/>
                  <a:pt x="850" y="1341"/>
                  <a:pt x="850" y="87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7" name="Rectangle 29"/>
          <p:cNvSpPr/>
          <p:nvPr>
            <p:custDataLst>
              <p:tags r:id="rId33"/>
            </p:custDataLst>
          </p:nvPr>
        </p:nvSpPr>
        <p:spPr>
          <a:xfrm>
            <a:off x="2965481" y="4048784"/>
            <a:ext cx="924900" cy="272187"/>
          </a:xfrm>
          <a:prstGeom prst="rect">
            <a:avLst/>
          </a:prstGeom>
        </p:spPr>
        <p:txBody>
          <a:bodyPr wrap="square" anchor="ctr">
            <a:normAutofit fontScale="65000"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spc="3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 sz="1200" b="1" spc="3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8" name="Rectangle 29"/>
          <p:cNvSpPr/>
          <p:nvPr>
            <p:custDataLst>
              <p:tags r:id="rId34"/>
            </p:custDataLst>
          </p:nvPr>
        </p:nvSpPr>
        <p:spPr>
          <a:xfrm>
            <a:off x="554366" y="4042753"/>
            <a:ext cx="1044311" cy="606053"/>
          </a:xfrm>
          <a:prstGeom prst="rect">
            <a:avLst/>
          </a:prstGeom>
        </p:spPr>
        <p:txBody>
          <a:bodyPr wrap="square" anchor="ctr">
            <a:normAutofit lnSpcReduction="20000"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350" b="1" spc="3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单击添加标题</a:t>
            </a:r>
            <a:endParaRPr lang="zh-CN" altLang="en-US" sz="1350" b="1" spc="3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9" name="Freeform 118"/>
          <p:cNvSpPr>
            <a:spLocks noEditPoints="1"/>
          </p:cNvSpPr>
          <p:nvPr>
            <p:custDataLst>
              <p:tags r:id="rId35"/>
            </p:custDataLst>
          </p:nvPr>
        </p:nvSpPr>
        <p:spPr bwMode="auto">
          <a:xfrm>
            <a:off x="936056" y="3314120"/>
            <a:ext cx="306788" cy="306788"/>
          </a:xfrm>
          <a:custGeom>
            <a:avLst/>
            <a:gdLst>
              <a:gd name="T0" fmla="*/ 393 w 400"/>
              <a:gd name="T1" fmla="*/ 162 h 400"/>
              <a:gd name="T2" fmla="*/ 335 w 400"/>
              <a:gd name="T3" fmla="*/ 130 h 400"/>
              <a:gd name="T4" fmla="*/ 362 w 400"/>
              <a:gd name="T5" fmla="*/ 94 h 400"/>
              <a:gd name="T6" fmla="*/ 362 w 400"/>
              <a:gd name="T7" fmla="*/ 82 h 400"/>
              <a:gd name="T8" fmla="*/ 313 w 400"/>
              <a:gd name="T9" fmla="*/ 35 h 400"/>
              <a:gd name="T10" fmla="*/ 269 w 400"/>
              <a:gd name="T11" fmla="*/ 65 h 400"/>
              <a:gd name="T12" fmla="*/ 239 w 400"/>
              <a:gd name="T13" fmla="*/ 8 h 400"/>
              <a:gd name="T14" fmla="*/ 229 w 400"/>
              <a:gd name="T15" fmla="*/ 0 h 400"/>
              <a:gd name="T16" fmla="*/ 162 w 400"/>
              <a:gd name="T17" fmla="*/ 7 h 400"/>
              <a:gd name="T18" fmla="*/ 131 w 400"/>
              <a:gd name="T19" fmla="*/ 66 h 400"/>
              <a:gd name="T20" fmla="*/ 88 w 400"/>
              <a:gd name="T21" fmla="*/ 35 h 400"/>
              <a:gd name="T22" fmla="*/ 38 w 400"/>
              <a:gd name="T23" fmla="*/ 82 h 400"/>
              <a:gd name="T24" fmla="*/ 38 w 400"/>
              <a:gd name="T25" fmla="*/ 94 h 400"/>
              <a:gd name="T26" fmla="*/ 56 w 400"/>
              <a:gd name="T27" fmla="*/ 154 h 400"/>
              <a:gd name="T28" fmla="*/ 2 w 400"/>
              <a:gd name="T29" fmla="*/ 165 h 400"/>
              <a:gd name="T30" fmla="*/ 0 w 400"/>
              <a:gd name="T31" fmla="*/ 229 h 400"/>
              <a:gd name="T32" fmla="*/ 8 w 400"/>
              <a:gd name="T33" fmla="*/ 238 h 400"/>
              <a:gd name="T34" fmla="*/ 66 w 400"/>
              <a:gd name="T35" fmla="*/ 271 h 400"/>
              <a:gd name="T36" fmla="*/ 39 w 400"/>
              <a:gd name="T37" fmla="*/ 307 h 400"/>
              <a:gd name="T38" fmla="*/ 38 w 400"/>
              <a:gd name="T39" fmla="*/ 319 h 400"/>
              <a:gd name="T40" fmla="*/ 88 w 400"/>
              <a:gd name="T41" fmla="*/ 365 h 400"/>
              <a:gd name="T42" fmla="*/ 131 w 400"/>
              <a:gd name="T43" fmla="*/ 335 h 400"/>
              <a:gd name="T44" fmla="*/ 162 w 400"/>
              <a:gd name="T45" fmla="*/ 393 h 400"/>
              <a:gd name="T46" fmla="*/ 171 w 400"/>
              <a:gd name="T47" fmla="*/ 400 h 400"/>
              <a:gd name="T48" fmla="*/ 239 w 400"/>
              <a:gd name="T49" fmla="*/ 393 h 400"/>
              <a:gd name="T50" fmla="*/ 270 w 400"/>
              <a:gd name="T51" fmla="*/ 335 h 400"/>
              <a:gd name="T52" fmla="*/ 313 w 400"/>
              <a:gd name="T53" fmla="*/ 365 h 400"/>
              <a:gd name="T54" fmla="*/ 363 w 400"/>
              <a:gd name="T55" fmla="*/ 319 h 400"/>
              <a:gd name="T56" fmla="*/ 363 w 400"/>
              <a:gd name="T57" fmla="*/ 306 h 400"/>
              <a:gd name="T58" fmla="*/ 345 w 400"/>
              <a:gd name="T59" fmla="*/ 246 h 400"/>
              <a:gd name="T60" fmla="*/ 398 w 400"/>
              <a:gd name="T61" fmla="*/ 236 h 400"/>
              <a:gd name="T62" fmla="*/ 400 w 400"/>
              <a:gd name="T63" fmla="*/ 172 h 400"/>
              <a:gd name="T64" fmla="*/ 247 w 400"/>
              <a:gd name="T65" fmla="*/ 247 h 400"/>
              <a:gd name="T66" fmla="*/ 153 w 400"/>
              <a:gd name="T67" fmla="*/ 247 h 400"/>
              <a:gd name="T68" fmla="*/ 153 w 400"/>
              <a:gd name="T69" fmla="*/ 153 h 400"/>
              <a:gd name="T70" fmla="*/ 247 w 400"/>
              <a:gd name="T71" fmla="*/ 153 h 400"/>
              <a:gd name="T72" fmla="*/ 247 w 400"/>
              <a:gd name="T73" fmla="*/ 247 h 400"/>
              <a:gd name="T74" fmla="*/ 247 w 400"/>
              <a:gd name="T75" fmla="*/ 247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00" h="400">
                <a:moveTo>
                  <a:pt x="398" y="166"/>
                </a:moveTo>
                <a:cubicBezTo>
                  <a:pt x="397" y="164"/>
                  <a:pt x="395" y="163"/>
                  <a:pt x="393" y="162"/>
                </a:cubicBezTo>
                <a:cubicBezTo>
                  <a:pt x="345" y="155"/>
                  <a:pt x="345" y="155"/>
                  <a:pt x="345" y="155"/>
                </a:cubicBezTo>
                <a:cubicBezTo>
                  <a:pt x="343" y="147"/>
                  <a:pt x="339" y="138"/>
                  <a:pt x="335" y="130"/>
                </a:cubicBezTo>
                <a:cubicBezTo>
                  <a:pt x="338" y="125"/>
                  <a:pt x="342" y="119"/>
                  <a:pt x="349" y="111"/>
                </a:cubicBezTo>
                <a:cubicBezTo>
                  <a:pt x="355" y="103"/>
                  <a:pt x="359" y="97"/>
                  <a:pt x="362" y="94"/>
                </a:cubicBezTo>
                <a:cubicBezTo>
                  <a:pt x="363" y="92"/>
                  <a:pt x="364" y="90"/>
                  <a:pt x="364" y="88"/>
                </a:cubicBezTo>
                <a:cubicBezTo>
                  <a:pt x="364" y="85"/>
                  <a:pt x="363" y="84"/>
                  <a:pt x="362" y="82"/>
                </a:cubicBezTo>
                <a:cubicBezTo>
                  <a:pt x="356" y="73"/>
                  <a:pt x="342" y="58"/>
                  <a:pt x="319" y="38"/>
                </a:cubicBezTo>
                <a:cubicBezTo>
                  <a:pt x="317" y="36"/>
                  <a:pt x="315" y="35"/>
                  <a:pt x="313" y="35"/>
                </a:cubicBezTo>
                <a:cubicBezTo>
                  <a:pt x="310" y="35"/>
                  <a:pt x="308" y="36"/>
                  <a:pt x="306" y="38"/>
                </a:cubicBezTo>
                <a:cubicBezTo>
                  <a:pt x="269" y="65"/>
                  <a:pt x="269" y="65"/>
                  <a:pt x="269" y="65"/>
                </a:cubicBezTo>
                <a:cubicBezTo>
                  <a:pt x="262" y="62"/>
                  <a:pt x="254" y="59"/>
                  <a:pt x="246" y="56"/>
                </a:cubicBezTo>
                <a:cubicBezTo>
                  <a:pt x="239" y="8"/>
                  <a:pt x="239" y="8"/>
                  <a:pt x="239" y="8"/>
                </a:cubicBezTo>
                <a:cubicBezTo>
                  <a:pt x="238" y="6"/>
                  <a:pt x="237" y="4"/>
                  <a:pt x="236" y="2"/>
                </a:cubicBezTo>
                <a:cubicBezTo>
                  <a:pt x="234" y="1"/>
                  <a:pt x="232" y="0"/>
                  <a:pt x="229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66" y="0"/>
                  <a:pt x="163" y="2"/>
                  <a:pt x="162" y="7"/>
                </a:cubicBezTo>
                <a:cubicBezTo>
                  <a:pt x="160" y="16"/>
                  <a:pt x="157" y="32"/>
                  <a:pt x="154" y="56"/>
                </a:cubicBezTo>
                <a:cubicBezTo>
                  <a:pt x="146" y="58"/>
                  <a:pt x="138" y="62"/>
                  <a:pt x="131" y="66"/>
                </a:cubicBezTo>
                <a:cubicBezTo>
                  <a:pt x="95" y="38"/>
                  <a:pt x="95" y="38"/>
                  <a:pt x="95" y="38"/>
                </a:cubicBezTo>
                <a:cubicBezTo>
                  <a:pt x="92" y="36"/>
                  <a:pt x="90" y="35"/>
                  <a:pt x="88" y="35"/>
                </a:cubicBezTo>
                <a:cubicBezTo>
                  <a:pt x="84" y="35"/>
                  <a:pt x="76" y="41"/>
                  <a:pt x="63" y="54"/>
                </a:cubicBezTo>
                <a:cubicBezTo>
                  <a:pt x="51" y="66"/>
                  <a:pt x="42" y="76"/>
                  <a:pt x="38" y="82"/>
                </a:cubicBezTo>
                <a:cubicBezTo>
                  <a:pt x="36" y="84"/>
                  <a:pt x="35" y="86"/>
                  <a:pt x="35" y="88"/>
                </a:cubicBezTo>
                <a:cubicBezTo>
                  <a:pt x="35" y="90"/>
                  <a:pt x="36" y="92"/>
                  <a:pt x="38" y="94"/>
                </a:cubicBezTo>
                <a:cubicBezTo>
                  <a:pt x="49" y="108"/>
                  <a:pt x="59" y="120"/>
                  <a:pt x="66" y="130"/>
                </a:cubicBezTo>
                <a:cubicBezTo>
                  <a:pt x="61" y="138"/>
                  <a:pt x="58" y="146"/>
                  <a:pt x="56" y="154"/>
                </a:cubicBezTo>
                <a:cubicBezTo>
                  <a:pt x="7" y="161"/>
                  <a:pt x="7" y="161"/>
                  <a:pt x="7" y="161"/>
                </a:cubicBezTo>
                <a:cubicBezTo>
                  <a:pt x="5" y="162"/>
                  <a:pt x="3" y="163"/>
                  <a:pt x="2" y="165"/>
                </a:cubicBezTo>
                <a:cubicBezTo>
                  <a:pt x="1" y="167"/>
                  <a:pt x="0" y="169"/>
                  <a:pt x="0" y="171"/>
                </a:cubicBezTo>
                <a:cubicBezTo>
                  <a:pt x="0" y="229"/>
                  <a:pt x="0" y="229"/>
                  <a:pt x="0" y="229"/>
                </a:cubicBezTo>
                <a:cubicBezTo>
                  <a:pt x="0" y="231"/>
                  <a:pt x="1" y="233"/>
                  <a:pt x="2" y="235"/>
                </a:cubicBezTo>
                <a:cubicBezTo>
                  <a:pt x="3" y="237"/>
                  <a:pt x="5" y="238"/>
                  <a:pt x="8" y="238"/>
                </a:cubicBezTo>
                <a:cubicBezTo>
                  <a:pt x="55" y="245"/>
                  <a:pt x="55" y="245"/>
                  <a:pt x="55" y="245"/>
                </a:cubicBezTo>
                <a:cubicBezTo>
                  <a:pt x="58" y="254"/>
                  <a:pt x="61" y="262"/>
                  <a:pt x="66" y="271"/>
                </a:cubicBezTo>
                <a:cubicBezTo>
                  <a:pt x="63" y="275"/>
                  <a:pt x="58" y="281"/>
                  <a:pt x="52" y="289"/>
                </a:cubicBezTo>
                <a:cubicBezTo>
                  <a:pt x="46" y="297"/>
                  <a:pt x="41" y="303"/>
                  <a:pt x="39" y="307"/>
                </a:cubicBezTo>
                <a:cubicBezTo>
                  <a:pt x="37" y="309"/>
                  <a:pt x="37" y="310"/>
                  <a:pt x="37" y="313"/>
                </a:cubicBezTo>
                <a:cubicBezTo>
                  <a:pt x="37" y="315"/>
                  <a:pt x="37" y="317"/>
                  <a:pt x="38" y="319"/>
                </a:cubicBezTo>
                <a:cubicBezTo>
                  <a:pt x="45" y="328"/>
                  <a:pt x="59" y="343"/>
                  <a:pt x="81" y="362"/>
                </a:cubicBezTo>
                <a:cubicBezTo>
                  <a:pt x="83" y="364"/>
                  <a:pt x="85" y="365"/>
                  <a:pt x="88" y="365"/>
                </a:cubicBezTo>
                <a:cubicBezTo>
                  <a:pt x="90" y="365"/>
                  <a:pt x="93" y="364"/>
                  <a:pt x="94" y="363"/>
                </a:cubicBezTo>
                <a:cubicBezTo>
                  <a:pt x="131" y="335"/>
                  <a:pt x="131" y="335"/>
                  <a:pt x="131" y="335"/>
                </a:cubicBezTo>
                <a:cubicBezTo>
                  <a:pt x="138" y="339"/>
                  <a:pt x="146" y="342"/>
                  <a:pt x="155" y="345"/>
                </a:cubicBezTo>
                <a:cubicBezTo>
                  <a:pt x="162" y="393"/>
                  <a:pt x="162" y="393"/>
                  <a:pt x="162" y="393"/>
                </a:cubicBezTo>
                <a:cubicBezTo>
                  <a:pt x="162" y="395"/>
                  <a:pt x="163" y="397"/>
                  <a:pt x="165" y="398"/>
                </a:cubicBezTo>
                <a:cubicBezTo>
                  <a:pt x="167" y="400"/>
                  <a:pt x="169" y="400"/>
                  <a:pt x="171" y="400"/>
                </a:cubicBezTo>
                <a:cubicBezTo>
                  <a:pt x="229" y="400"/>
                  <a:pt x="229" y="400"/>
                  <a:pt x="229" y="400"/>
                </a:cubicBezTo>
                <a:cubicBezTo>
                  <a:pt x="234" y="400"/>
                  <a:pt x="237" y="398"/>
                  <a:pt x="239" y="393"/>
                </a:cubicBezTo>
                <a:cubicBezTo>
                  <a:pt x="241" y="384"/>
                  <a:pt x="243" y="368"/>
                  <a:pt x="246" y="345"/>
                </a:cubicBezTo>
                <a:cubicBezTo>
                  <a:pt x="254" y="342"/>
                  <a:pt x="262" y="339"/>
                  <a:pt x="270" y="335"/>
                </a:cubicBezTo>
                <a:cubicBezTo>
                  <a:pt x="306" y="363"/>
                  <a:pt x="306" y="363"/>
                  <a:pt x="306" y="363"/>
                </a:cubicBezTo>
                <a:cubicBezTo>
                  <a:pt x="308" y="364"/>
                  <a:pt x="311" y="365"/>
                  <a:pt x="313" y="365"/>
                </a:cubicBezTo>
                <a:cubicBezTo>
                  <a:pt x="316" y="365"/>
                  <a:pt x="325" y="359"/>
                  <a:pt x="337" y="347"/>
                </a:cubicBezTo>
                <a:cubicBezTo>
                  <a:pt x="350" y="334"/>
                  <a:pt x="358" y="325"/>
                  <a:pt x="363" y="319"/>
                </a:cubicBezTo>
                <a:cubicBezTo>
                  <a:pt x="364" y="317"/>
                  <a:pt x="365" y="315"/>
                  <a:pt x="365" y="313"/>
                </a:cubicBezTo>
                <a:cubicBezTo>
                  <a:pt x="365" y="310"/>
                  <a:pt x="364" y="308"/>
                  <a:pt x="363" y="306"/>
                </a:cubicBezTo>
                <a:cubicBezTo>
                  <a:pt x="350" y="291"/>
                  <a:pt x="341" y="279"/>
                  <a:pt x="335" y="270"/>
                </a:cubicBezTo>
                <a:cubicBezTo>
                  <a:pt x="338" y="264"/>
                  <a:pt x="342" y="256"/>
                  <a:pt x="345" y="246"/>
                </a:cubicBezTo>
                <a:cubicBezTo>
                  <a:pt x="393" y="239"/>
                  <a:pt x="393" y="239"/>
                  <a:pt x="393" y="239"/>
                </a:cubicBezTo>
                <a:cubicBezTo>
                  <a:pt x="395" y="239"/>
                  <a:pt x="397" y="238"/>
                  <a:pt x="398" y="236"/>
                </a:cubicBezTo>
                <a:cubicBezTo>
                  <a:pt x="400" y="234"/>
                  <a:pt x="400" y="232"/>
                  <a:pt x="400" y="230"/>
                </a:cubicBezTo>
                <a:cubicBezTo>
                  <a:pt x="400" y="172"/>
                  <a:pt x="400" y="172"/>
                  <a:pt x="400" y="172"/>
                </a:cubicBezTo>
                <a:cubicBezTo>
                  <a:pt x="400" y="170"/>
                  <a:pt x="400" y="168"/>
                  <a:pt x="398" y="166"/>
                </a:cubicBezTo>
                <a:close/>
                <a:moveTo>
                  <a:pt x="247" y="247"/>
                </a:moveTo>
                <a:cubicBezTo>
                  <a:pt x="234" y="260"/>
                  <a:pt x="219" y="267"/>
                  <a:pt x="200" y="267"/>
                </a:cubicBezTo>
                <a:cubicBezTo>
                  <a:pt x="182" y="267"/>
                  <a:pt x="166" y="260"/>
                  <a:pt x="153" y="247"/>
                </a:cubicBezTo>
                <a:cubicBezTo>
                  <a:pt x="140" y="234"/>
                  <a:pt x="133" y="219"/>
                  <a:pt x="133" y="200"/>
                </a:cubicBezTo>
                <a:cubicBezTo>
                  <a:pt x="133" y="182"/>
                  <a:pt x="140" y="166"/>
                  <a:pt x="153" y="153"/>
                </a:cubicBezTo>
                <a:cubicBezTo>
                  <a:pt x="166" y="140"/>
                  <a:pt x="182" y="133"/>
                  <a:pt x="200" y="133"/>
                </a:cubicBezTo>
                <a:cubicBezTo>
                  <a:pt x="219" y="133"/>
                  <a:pt x="234" y="140"/>
                  <a:pt x="247" y="153"/>
                </a:cubicBezTo>
                <a:cubicBezTo>
                  <a:pt x="260" y="166"/>
                  <a:pt x="267" y="182"/>
                  <a:pt x="267" y="200"/>
                </a:cubicBezTo>
                <a:cubicBezTo>
                  <a:pt x="267" y="219"/>
                  <a:pt x="260" y="234"/>
                  <a:pt x="247" y="247"/>
                </a:cubicBezTo>
                <a:close/>
                <a:moveTo>
                  <a:pt x="247" y="247"/>
                </a:moveTo>
                <a:cubicBezTo>
                  <a:pt x="247" y="247"/>
                  <a:pt x="247" y="247"/>
                  <a:pt x="247" y="24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en-US" sz="900" dirty="0"/>
          </a:p>
        </p:txBody>
      </p:sp>
      <p:sp>
        <p:nvSpPr>
          <p:cNvPr id="130" name="椭圆 129"/>
          <p:cNvSpPr/>
          <p:nvPr>
            <p:custDataLst>
              <p:tags r:id="rId36"/>
            </p:custDataLst>
          </p:nvPr>
        </p:nvSpPr>
        <p:spPr>
          <a:xfrm>
            <a:off x="1902859" y="2361728"/>
            <a:ext cx="574814" cy="5748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1" name="Freeform 124"/>
          <p:cNvSpPr>
            <a:spLocks noEditPoints="1"/>
          </p:cNvSpPr>
          <p:nvPr>
            <p:custDataLst>
              <p:tags r:id="rId37"/>
            </p:custDataLst>
          </p:nvPr>
        </p:nvSpPr>
        <p:spPr bwMode="auto">
          <a:xfrm>
            <a:off x="2050568" y="2513272"/>
            <a:ext cx="279397" cy="271727"/>
          </a:xfrm>
          <a:custGeom>
            <a:avLst/>
            <a:gdLst>
              <a:gd name="T0" fmla="*/ 5543 w 73"/>
              <a:gd name="T1" fmla="*/ 109801 h 68"/>
              <a:gd name="T2" fmla="*/ 205106 w 73"/>
              <a:gd name="T3" fmla="*/ 5779 h 68"/>
              <a:gd name="T4" fmla="*/ 399125 w 73"/>
              <a:gd name="T5" fmla="*/ 121359 h 68"/>
              <a:gd name="T6" fmla="*/ 199562 w 73"/>
              <a:gd name="T7" fmla="*/ 23116 h 68"/>
              <a:gd name="T8" fmla="*/ 5543 w 73"/>
              <a:gd name="T9" fmla="*/ 127138 h 68"/>
              <a:gd name="T10" fmla="*/ 205106 w 73"/>
              <a:gd name="T11" fmla="*/ 34674 h 68"/>
              <a:gd name="T12" fmla="*/ 365864 w 73"/>
              <a:gd name="T13" fmla="*/ 127138 h 68"/>
              <a:gd name="T14" fmla="*/ 44347 w 73"/>
              <a:gd name="T15" fmla="*/ 127138 h 68"/>
              <a:gd name="T16" fmla="*/ 38804 w 73"/>
              <a:gd name="T17" fmla="*/ 121359 h 68"/>
              <a:gd name="T18" fmla="*/ 205106 w 73"/>
              <a:gd name="T19" fmla="*/ 34674 h 68"/>
              <a:gd name="T20" fmla="*/ 199562 w 73"/>
              <a:gd name="T21" fmla="*/ 46232 h 68"/>
              <a:gd name="T22" fmla="*/ 332604 w 73"/>
              <a:gd name="T23" fmla="*/ 115580 h 68"/>
              <a:gd name="T24" fmla="*/ 404668 w 73"/>
              <a:gd name="T25" fmla="*/ 387192 h 68"/>
              <a:gd name="T26" fmla="*/ 5543 w 73"/>
              <a:gd name="T27" fmla="*/ 392971 h 68"/>
              <a:gd name="T28" fmla="*/ 0 w 73"/>
              <a:gd name="T29" fmla="*/ 352518 h 68"/>
              <a:gd name="T30" fmla="*/ 22174 w 73"/>
              <a:gd name="T31" fmla="*/ 340960 h 68"/>
              <a:gd name="T32" fmla="*/ 33260 w 73"/>
              <a:gd name="T33" fmla="*/ 323623 h 68"/>
              <a:gd name="T34" fmla="*/ 66521 w 73"/>
              <a:gd name="T35" fmla="*/ 150254 h 68"/>
              <a:gd name="T36" fmla="*/ 38804 w 73"/>
              <a:gd name="T37" fmla="*/ 144475 h 68"/>
              <a:gd name="T38" fmla="*/ 72064 w 73"/>
              <a:gd name="T39" fmla="*/ 138696 h 68"/>
              <a:gd name="T40" fmla="*/ 149672 w 73"/>
              <a:gd name="T41" fmla="*/ 138696 h 68"/>
              <a:gd name="T42" fmla="*/ 227279 w 73"/>
              <a:gd name="T43" fmla="*/ 138696 h 68"/>
              <a:gd name="T44" fmla="*/ 310430 w 73"/>
              <a:gd name="T45" fmla="*/ 138696 h 68"/>
              <a:gd name="T46" fmla="*/ 360321 w 73"/>
              <a:gd name="T47" fmla="*/ 138696 h 68"/>
              <a:gd name="T48" fmla="*/ 360321 w 73"/>
              <a:gd name="T49" fmla="*/ 150254 h 68"/>
              <a:gd name="T50" fmla="*/ 343691 w 73"/>
              <a:gd name="T51" fmla="*/ 323623 h 68"/>
              <a:gd name="T52" fmla="*/ 376951 w 73"/>
              <a:gd name="T53" fmla="*/ 335181 h 68"/>
              <a:gd name="T54" fmla="*/ 393581 w 73"/>
              <a:gd name="T55" fmla="*/ 340960 h 68"/>
              <a:gd name="T56" fmla="*/ 266083 w 73"/>
              <a:gd name="T57" fmla="*/ 323623 h 68"/>
              <a:gd name="T58" fmla="*/ 304887 w 73"/>
              <a:gd name="T59" fmla="*/ 150254 h 68"/>
              <a:gd name="T60" fmla="*/ 266083 w 73"/>
              <a:gd name="T61" fmla="*/ 323623 h 68"/>
              <a:gd name="T62" fmla="*/ 221736 w 73"/>
              <a:gd name="T63" fmla="*/ 323623 h 68"/>
              <a:gd name="T64" fmla="*/ 182932 w 73"/>
              <a:gd name="T65" fmla="*/ 150254 h 68"/>
              <a:gd name="T66" fmla="*/ 105325 w 73"/>
              <a:gd name="T67" fmla="*/ 323623 h 68"/>
              <a:gd name="T68" fmla="*/ 144128 w 73"/>
              <a:gd name="T69" fmla="*/ 150254 h 68"/>
              <a:gd name="T70" fmla="*/ 105325 w 73"/>
              <a:gd name="T71" fmla="*/ 323623 h 68"/>
              <a:gd name="T72" fmla="*/ 360321 w 73"/>
              <a:gd name="T73" fmla="*/ 340960 h 68"/>
              <a:gd name="T74" fmla="*/ 38804 w 73"/>
              <a:gd name="T75" fmla="*/ 340960 h 68"/>
              <a:gd name="T76" fmla="*/ 371408 w 73"/>
              <a:gd name="T77" fmla="*/ 358297 h 68"/>
              <a:gd name="T78" fmla="*/ 16630 w 73"/>
              <a:gd name="T79" fmla="*/ 358297 h 68"/>
              <a:gd name="T80" fmla="*/ 388038 w 73"/>
              <a:gd name="T81" fmla="*/ 375634 h 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73" h="68">
                <a:moveTo>
                  <a:pt x="0" y="21"/>
                </a:moveTo>
                <a:cubicBezTo>
                  <a:pt x="0" y="20"/>
                  <a:pt x="0" y="19"/>
                  <a:pt x="1" y="19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0"/>
                  <a:pt x="36" y="0"/>
                  <a:pt x="37" y="1"/>
                </a:cubicBezTo>
                <a:cubicBezTo>
                  <a:pt x="72" y="19"/>
                  <a:pt x="72" y="19"/>
                  <a:pt x="72" y="19"/>
                </a:cubicBezTo>
                <a:cubicBezTo>
                  <a:pt x="73" y="19"/>
                  <a:pt x="73" y="20"/>
                  <a:pt x="72" y="21"/>
                </a:cubicBezTo>
                <a:cubicBezTo>
                  <a:pt x="72" y="22"/>
                  <a:pt x="71" y="22"/>
                  <a:pt x="70" y="21"/>
                </a:cubicBezTo>
                <a:cubicBezTo>
                  <a:pt x="36" y="4"/>
                  <a:pt x="36" y="4"/>
                  <a:pt x="36" y="4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2"/>
                  <a:pt x="2" y="22"/>
                  <a:pt x="1" y="22"/>
                </a:cubicBezTo>
                <a:cubicBezTo>
                  <a:pt x="1" y="22"/>
                  <a:pt x="0" y="21"/>
                  <a:pt x="0" y="21"/>
                </a:cubicBezTo>
                <a:close/>
                <a:moveTo>
                  <a:pt x="37" y="6"/>
                </a:moveTo>
                <a:cubicBezTo>
                  <a:pt x="65" y="21"/>
                  <a:pt x="65" y="21"/>
                  <a:pt x="65" y="21"/>
                </a:cubicBezTo>
                <a:cubicBezTo>
                  <a:pt x="65" y="21"/>
                  <a:pt x="66" y="21"/>
                  <a:pt x="66" y="22"/>
                </a:cubicBezTo>
                <a:cubicBezTo>
                  <a:pt x="65" y="22"/>
                  <a:pt x="65" y="22"/>
                  <a:pt x="65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7" y="6"/>
                </a:cubicBezTo>
                <a:close/>
                <a:moveTo>
                  <a:pt x="60" y="20"/>
                </a:moveTo>
                <a:cubicBezTo>
                  <a:pt x="36" y="8"/>
                  <a:pt x="36" y="8"/>
                  <a:pt x="36" y="8"/>
                </a:cubicBezTo>
                <a:cubicBezTo>
                  <a:pt x="12" y="20"/>
                  <a:pt x="12" y="20"/>
                  <a:pt x="12" y="20"/>
                </a:cubicBezTo>
                <a:lnTo>
                  <a:pt x="60" y="20"/>
                </a:lnTo>
                <a:close/>
                <a:moveTo>
                  <a:pt x="73" y="61"/>
                </a:move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2" y="68"/>
                  <a:pt x="7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0" y="67"/>
                  <a:pt x="0" y="67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0"/>
                  <a:pt x="1" y="59"/>
                  <a:pt x="1" y="59"/>
                </a:cubicBezTo>
                <a:cubicBezTo>
                  <a:pt x="4" y="59"/>
                  <a:pt x="4" y="59"/>
                  <a:pt x="4" y="59"/>
                </a:cubicBezTo>
                <a:cubicBezTo>
                  <a:pt x="4" y="58"/>
                  <a:pt x="4" y="58"/>
                  <a:pt x="4" y="58"/>
                </a:cubicBezTo>
                <a:cubicBezTo>
                  <a:pt x="4" y="57"/>
                  <a:pt x="5" y="56"/>
                  <a:pt x="6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2" y="26"/>
                  <a:pt x="12" y="26"/>
                  <a:pt x="12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6"/>
                  <a:pt x="7" y="26"/>
                  <a:pt x="7" y="25"/>
                </a:cubicBezTo>
                <a:cubicBezTo>
                  <a:pt x="7" y="25"/>
                  <a:pt x="7" y="24"/>
                  <a:pt x="8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7" y="24"/>
                  <a:pt x="47" y="24"/>
                  <a:pt x="47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65" y="24"/>
                  <a:pt x="65" y="24"/>
                  <a:pt x="65" y="24"/>
                </a:cubicBezTo>
                <a:cubicBezTo>
                  <a:pt x="65" y="24"/>
                  <a:pt x="66" y="25"/>
                  <a:pt x="66" y="25"/>
                </a:cubicBezTo>
                <a:cubicBezTo>
                  <a:pt x="66" y="26"/>
                  <a:pt x="65" y="26"/>
                  <a:pt x="65" y="26"/>
                </a:cubicBezTo>
                <a:cubicBezTo>
                  <a:pt x="62" y="26"/>
                  <a:pt x="62" y="26"/>
                  <a:pt x="62" y="26"/>
                </a:cubicBezTo>
                <a:cubicBezTo>
                  <a:pt x="62" y="56"/>
                  <a:pt x="62" y="56"/>
                  <a:pt x="62" y="56"/>
                </a:cubicBezTo>
                <a:cubicBezTo>
                  <a:pt x="67" y="56"/>
                  <a:pt x="67" y="56"/>
                  <a:pt x="67" y="56"/>
                </a:cubicBezTo>
                <a:cubicBezTo>
                  <a:pt x="68" y="56"/>
                  <a:pt x="68" y="57"/>
                  <a:pt x="68" y="58"/>
                </a:cubicBezTo>
                <a:cubicBezTo>
                  <a:pt x="68" y="59"/>
                  <a:pt x="68" y="59"/>
                  <a:pt x="68" y="59"/>
                </a:cubicBezTo>
                <a:cubicBezTo>
                  <a:pt x="71" y="59"/>
                  <a:pt x="71" y="59"/>
                  <a:pt x="71" y="59"/>
                </a:cubicBezTo>
                <a:cubicBezTo>
                  <a:pt x="72" y="59"/>
                  <a:pt x="73" y="60"/>
                  <a:pt x="73" y="61"/>
                </a:cubicBezTo>
                <a:close/>
                <a:moveTo>
                  <a:pt x="48" y="56"/>
                </a:moveTo>
                <a:cubicBezTo>
                  <a:pt x="55" y="56"/>
                  <a:pt x="55" y="56"/>
                  <a:pt x="55" y="56"/>
                </a:cubicBezTo>
                <a:cubicBezTo>
                  <a:pt x="55" y="26"/>
                  <a:pt x="55" y="26"/>
                  <a:pt x="55" y="26"/>
                </a:cubicBezTo>
                <a:cubicBezTo>
                  <a:pt x="48" y="26"/>
                  <a:pt x="48" y="26"/>
                  <a:pt x="48" y="26"/>
                </a:cubicBezTo>
                <a:lnTo>
                  <a:pt x="48" y="56"/>
                </a:lnTo>
                <a:close/>
                <a:moveTo>
                  <a:pt x="33" y="56"/>
                </a:moveTo>
                <a:cubicBezTo>
                  <a:pt x="40" y="56"/>
                  <a:pt x="40" y="56"/>
                  <a:pt x="40" y="56"/>
                </a:cubicBezTo>
                <a:cubicBezTo>
                  <a:pt x="40" y="26"/>
                  <a:pt x="40" y="26"/>
                  <a:pt x="40" y="26"/>
                </a:cubicBezTo>
                <a:cubicBezTo>
                  <a:pt x="33" y="26"/>
                  <a:pt x="33" y="26"/>
                  <a:pt x="33" y="26"/>
                </a:cubicBezTo>
                <a:lnTo>
                  <a:pt x="33" y="56"/>
                </a:lnTo>
                <a:close/>
                <a:moveTo>
                  <a:pt x="19" y="56"/>
                </a:moveTo>
                <a:cubicBezTo>
                  <a:pt x="26" y="56"/>
                  <a:pt x="26" y="56"/>
                  <a:pt x="26" y="56"/>
                </a:cubicBezTo>
                <a:cubicBezTo>
                  <a:pt x="26" y="26"/>
                  <a:pt x="26" y="26"/>
                  <a:pt x="26" y="26"/>
                </a:cubicBezTo>
                <a:cubicBezTo>
                  <a:pt x="19" y="26"/>
                  <a:pt x="19" y="26"/>
                  <a:pt x="19" y="26"/>
                </a:cubicBezTo>
                <a:lnTo>
                  <a:pt x="19" y="56"/>
                </a:lnTo>
                <a:close/>
                <a:moveTo>
                  <a:pt x="7" y="59"/>
                </a:moveTo>
                <a:cubicBezTo>
                  <a:pt x="65" y="59"/>
                  <a:pt x="65" y="59"/>
                  <a:pt x="65" y="59"/>
                </a:cubicBezTo>
                <a:cubicBezTo>
                  <a:pt x="65" y="59"/>
                  <a:pt x="65" y="59"/>
                  <a:pt x="65" y="59"/>
                </a:cubicBezTo>
                <a:cubicBezTo>
                  <a:pt x="7" y="59"/>
                  <a:pt x="7" y="59"/>
                  <a:pt x="7" y="59"/>
                </a:cubicBezTo>
                <a:close/>
                <a:moveTo>
                  <a:pt x="70" y="62"/>
                </a:moveTo>
                <a:cubicBezTo>
                  <a:pt x="67" y="62"/>
                  <a:pt x="67" y="62"/>
                  <a:pt x="67" y="62"/>
                </a:cubicBezTo>
                <a:cubicBezTo>
                  <a:pt x="6" y="62"/>
                  <a:pt x="6" y="62"/>
                  <a:pt x="6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3" y="65"/>
                  <a:pt x="3" y="65"/>
                  <a:pt x="3" y="65"/>
                </a:cubicBezTo>
                <a:cubicBezTo>
                  <a:pt x="70" y="65"/>
                  <a:pt x="70" y="65"/>
                  <a:pt x="70" y="65"/>
                </a:cubicBezTo>
                <a:lnTo>
                  <a:pt x="70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40" tIns="45720" rIns="91440" bIns="4572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>
            <p:custDataLst>
              <p:tags r:id="rId38"/>
            </p:custDataLst>
          </p:nvPr>
        </p:nvSpPr>
        <p:spPr>
          <a:xfrm>
            <a:off x="2071753" y="4366790"/>
            <a:ext cx="574814" cy="5748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3" name="Freeform 280"/>
          <p:cNvSpPr>
            <a:spLocks noEditPoints="1"/>
          </p:cNvSpPr>
          <p:nvPr>
            <p:custDataLst>
              <p:tags r:id="rId39"/>
            </p:custDataLst>
          </p:nvPr>
        </p:nvSpPr>
        <p:spPr bwMode="auto">
          <a:xfrm>
            <a:off x="2236993" y="4521073"/>
            <a:ext cx="244334" cy="266249"/>
          </a:xfrm>
          <a:custGeom>
            <a:avLst/>
            <a:gdLst>
              <a:gd name="T0" fmla="*/ 66227 w 64"/>
              <a:gd name="T1" fmla="*/ 259224 h 67"/>
              <a:gd name="T2" fmla="*/ 66227 w 64"/>
              <a:gd name="T3" fmla="*/ 362913 h 67"/>
              <a:gd name="T4" fmla="*/ 44151 w 64"/>
              <a:gd name="T5" fmla="*/ 385955 h 67"/>
              <a:gd name="T6" fmla="*/ 22076 w 64"/>
              <a:gd name="T7" fmla="*/ 385955 h 67"/>
              <a:gd name="T8" fmla="*/ 0 w 64"/>
              <a:gd name="T9" fmla="*/ 362913 h 67"/>
              <a:gd name="T10" fmla="*/ 0 w 64"/>
              <a:gd name="T11" fmla="*/ 259224 h 67"/>
              <a:gd name="T12" fmla="*/ 22076 w 64"/>
              <a:gd name="T13" fmla="*/ 236181 h 67"/>
              <a:gd name="T14" fmla="*/ 44151 w 64"/>
              <a:gd name="T15" fmla="*/ 236181 h 67"/>
              <a:gd name="T16" fmla="*/ 66227 w 64"/>
              <a:gd name="T17" fmla="*/ 259224 h 67"/>
              <a:gd name="T18" fmla="*/ 143491 w 64"/>
              <a:gd name="T19" fmla="*/ 149774 h 67"/>
              <a:gd name="T20" fmla="*/ 115896 w 64"/>
              <a:gd name="T21" fmla="*/ 149774 h 67"/>
              <a:gd name="T22" fmla="*/ 93821 w 64"/>
              <a:gd name="T23" fmla="*/ 172816 h 67"/>
              <a:gd name="T24" fmla="*/ 93821 w 64"/>
              <a:gd name="T25" fmla="*/ 362913 h 67"/>
              <a:gd name="T26" fmla="*/ 115896 w 64"/>
              <a:gd name="T27" fmla="*/ 385955 h 67"/>
              <a:gd name="T28" fmla="*/ 143491 w 64"/>
              <a:gd name="T29" fmla="*/ 385955 h 67"/>
              <a:gd name="T30" fmla="*/ 165566 w 64"/>
              <a:gd name="T31" fmla="*/ 362913 h 67"/>
              <a:gd name="T32" fmla="*/ 165566 w 64"/>
              <a:gd name="T33" fmla="*/ 172816 h 67"/>
              <a:gd name="T34" fmla="*/ 143491 w 64"/>
              <a:gd name="T35" fmla="*/ 149774 h 67"/>
              <a:gd name="T36" fmla="*/ 237312 w 64"/>
              <a:gd name="T37" fmla="*/ 184337 h 67"/>
              <a:gd name="T38" fmla="*/ 215236 w 64"/>
              <a:gd name="T39" fmla="*/ 184337 h 67"/>
              <a:gd name="T40" fmla="*/ 193161 w 64"/>
              <a:gd name="T41" fmla="*/ 207379 h 67"/>
              <a:gd name="T42" fmla="*/ 193161 w 64"/>
              <a:gd name="T43" fmla="*/ 362913 h 67"/>
              <a:gd name="T44" fmla="*/ 215236 w 64"/>
              <a:gd name="T45" fmla="*/ 385955 h 67"/>
              <a:gd name="T46" fmla="*/ 237312 w 64"/>
              <a:gd name="T47" fmla="*/ 385955 h 67"/>
              <a:gd name="T48" fmla="*/ 259387 w 64"/>
              <a:gd name="T49" fmla="*/ 362913 h 67"/>
              <a:gd name="T50" fmla="*/ 259387 w 64"/>
              <a:gd name="T51" fmla="*/ 207379 h 67"/>
              <a:gd name="T52" fmla="*/ 237312 w 64"/>
              <a:gd name="T53" fmla="*/ 184337 h 67"/>
              <a:gd name="T54" fmla="*/ 331133 w 64"/>
              <a:gd name="T55" fmla="*/ 103689 h 67"/>
              <a:gd name="T56" fmla="*/ 309057 w 64"/>
              <a:gd name="T57" fmla="*/ 103689 h 67"/>
              <a:gd name="T58" fmla="*/ 286982 w 64"/>
              <a:gd name="T59" fmla="*/ 126731 h 67"/>
              <a:gd name="T60" fmla="*/ 286982 w 64"/>
              <a:gd name="T61" fmla="*/ 362913 h 67"/>
              <a:gd name="T62" fmla="*/ 309057 w 64"/>
              <a:gd name="T63" fmla="*/ 385955 h 67"/>
              <a:gd name="T64" fmla="*/ 331133 w 64"/>
              <a:gd name="T65" fmla="*/ 385955 h 67"/>
              <a:gd name="T66" fmla="*/ 353208 w 64"/>
              <a:gd name="T67" fmla="*/ 362913 h 67"/>
              <a:gd name="T68" fmla="*/ 353208 w 64"/>
              <a:gd name="T69" fmla="*/ 126731 h 67"/>
              <a:gd name="T70" fmla="*/ 331133 w 64"/>
              <a:gd name="T71" fmla="*/ 103689 h 67"/>
              <a:gd name="T72" fmla="*/ 115896 w 64"/>
              <a:gd name="T73" fmla="*/ 74887 h 67"/>
              <a:gd name="T74" fmla="*/ 226274 w 64"/>
              <a:gd name="T75" fmla="*/ 155534 h 67"/>
              <a:gd name="T76" fmla="*/ 320095 w 64"/>
              <a:gd name="T77" fmla="*/ 28803 h 67"/>
              <a:gd name="T78" fmla="*/ 325614 w 64"/>
              <a:gd name="T79" fmla="*/ 34563 h 67"/>
              <a:gd name="T80" fmla="*/ 331133 w 64"/>
              <a:gd name="T81" fmla="*/ 0 h 67"/>
              <a:gd name="T82" fmla="*/ 298019 w 64"/>
              <a:gd name="T83" fmla="*/ 17282 h 67"/>
              <a:gd name="T84" fmla="*/ 309057 w 64"/>
              <a:gd name="T85" fmla="*/ 23042 h 67"/>
              <a:gd name="T86" fmla="*/ 220755 w 64"/>
              <a:gd name="T87" fmla="*/ 132492 h 67"/>
              <a:gd name="T88" fmla="*/ 110378 w 64"/>
              <a:gd name="T89" fmla="*/ 51845 h 67"/>
              <a:gd name="T90" fmla="*/ 0 w 64"/>
              <a:gd name="T91" fmla="*/ 167055 h 67"/>
              <a:gd name="T92" fmla="*/ 11038 w 64"/>
              <a:gd name="T93" fmla="*/ 178576 h 67"/>
              <a:gd name="T94" fmla="*/ 115896 w 64"/>
              <a:gd name="T95" fmla="*/ 74887 h 6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64" h="67">
                <a:moveTo>
                  <a:pt x="12" y="45"/>
                </a:moveTo>
                <a:cubicBezTo>
                  <a:pt x="12" y="63"/>
                  <a:pt x="12" y="63"/>
                  <a:pt x="12" y="63"/>
                </a:cubicBezTo>
                <a:cubicBezTo>
                  <a:pt x="12" y="65"/>
                  <a:pt x="11" y="67"/>
                  <a:pt x="8" y="67"/>
                </a:cubicBezTo>
                <a:cubicBezTo>
                  <a:pt x="4" y="67"/>
                  <a:pt x="4" y="67"/>
                  <a:pt x="4" y="67"/>
                </a:cubicBezTo>
                <a:cubicBezTo>
                  <a:pt x="2" y="67"/>
                  <a:pt x="0" y="65"/>
                  <a:pt x="0" y="6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3"/>
                  <a:pt x="2" y="41"/>
                  <a:pt x="4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11" y="41"/>
                  <a:pt x="12" y="43"/>
                  <a:pt x="12" y="45"/>
                </a:cubicBezTo>
                <a:close/>
                <a:moveTo>
                  <a:pt x="26" y="26"/>
                </a:moveTo>
                <a:cubicBezTo>
                  <a:pt x="21" y="26"/>
                  <a:pt x="21" y="26"/>
                  <a:pt x="21" y="26"/>
                </a:cubicBezTo>
                <a:cubicBezTo>
                  <a:pt x="19" y="26"/>
                  <a:pt x="17" y="28"/>
                  <a:pt x="17" y="30"/>
                </a:cubicBezTo>
                <a:cubicBezTo>
                  <a:pt x="17" y="63"/>
                  <a:pt x="17" y="63"/>
                  <a:pt x="17" y="63"/>
                </a:cubicBezTo>
                <a:cubicBezTo>
                  <a:pt x="17" y="65"/>
                  <a:pt x="19" y="67"/>
                  <a:pt x="21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8" y="67"/>
                  <a:pt x="30" y="65"/>
                  <a:pt x="30" y="63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28"/>
                  <a:pt x="28" y="26"/>
                  <a:pt x="26" y="26"/>
                </a:cubicBezTo>
                <a:close/>
                <a:moveTo>
                  <a:pt x="43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6" y="32"/>
                  <a:pt x="35" y="34"/>
                  <a:pt x="35" y="36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5"/>
                  <a:pt x="36" y="67"/>
                  <a:pt x="39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5" y="67"/>
                  <a:pt x="47" y="65"/>
                  <a:pt x="47" y="63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4"/>
                  <a:pt x="45" y="32"/>
                  <a:pt x="43" y="32"/>
                </a:cubicBezTo>
                <a:close/>
                <a:moveTo>
                  <a:pt x="60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3" y="18"/>
                  <a:pt x="52" y="20"/>
                  <a:pt x="52" y="22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5"/>
                  <a:pt x="53" y="67"/>
                  <a:pt x="56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2" y="67"/>
                  <a:pt x="64" y="65"/>
                  <a:pt x="64" y="63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0"/>
                  <a:pt x="62" y="18"/>
                  <a:pt x="60" y="18"/>
                </a:cubicBezTo>
                <a:close/>
                <a:moveTo>
                  <a:pt x="21" y="13"/>
                </a:moveTo>
                <a:cubicBezTo>
                  <a:pt x="41" y="27"/>
                  <a:pt x="41" y="27"/>
                  <a:pt x="41" y="27"/>
                </a:cubicBezTo>
                <a:cubicBezTo>
                  <a:pt x="58" y="5"/>
                  <a:pt x="58" y="5"/>
                  <a:pt x="58" y="5"/>
                </a:cubicBezTo>
                <a:cubicBezTo>
                  <a:pt x="59" y="6"/>
                  <a:pt x="59" y="6"/>
                  <a:pt x="59" y="6"/>
                </a:cubicBezTo>
                <a:cubicBezTo>
                  <a:pt x="60" y="0"/>
                  <a:pt x="60" y="0"/>
                  <a:pt x="60" y="0"/>
                </a:cubicBezTo>
                <a:cubicBezTo>
                  <a:pt x="54" y="3"/>
                  <a:pt x="54" y="3"/>
                  <a:pt x="54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40" y="23"/>
                  <a:pt x="40" y="23"/>
                  <a:pt x="40" y="23"/>
                </a:cubicBezTo>
                <a:cubicBezTo>
                  <a:pt x="20" y="9"/>
                  <a:pt x="20" y="9"/>
                  <a:pt x="20" y="9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31"/>
                  <a:pt x="2" y="31"/>
                  <a:pt x="2" y="31"/>
                </a:cubicBezTo>
                <a:lnTo>
                  <a:pt x="2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40" tIns="45720" rIns="91440" bIns="4572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4" name="椭圆 133"/>
          <p:cNvSpPr/>
          <p:nvPr>
            <p:custDataLst>
              <p:tags r:id="rId40"/>
            </p:custDataLst>
          </p:nvPr>
        </p:nvSpPr>
        <p:spPr>
          <a:xfrm>
            <a:off x="3135422" y="3438726"/>
            <a:ext cx="574814" cy="5748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5" name="Freeform 215"/>
          <p:cNvSpPr>
            <a:spLocks noEditPoints="1"/>
          </p:cNvSpPr>
          <p:nvPr>
            <p:custDataLst>
              <p:tags r:id="rId41"/>
            </p:custDataLst>
          </p:nvPr>
        </p:nvSpPr>
        <p:spPr bwMode="auto">
          <a:xfrm>
            <a:off x="3278638" y="3582085"/>
            <a:ext cx="288381" cy="288097"/>
          </a:xfrm>
          <a:custGeom>
            <a:avLst/>
            <a:gdLst>
              <a:gd name="T0" fmla="*/ 349 w 425"/>
              <a:gd name="T1" fmla="*/ 205 h 425"/>
              <a:gd name="T2" fmla="*/ 242 w 425"/>
              <a:gd name="T3" fmla="*/ 206 h 425"/>
              <a:gd name="T4" fmla="*/ 242 w 425"/>
              <a:gd name="T5" fmla="*/ 129 h 425"/>
              <a:gd name="T6" fmla="*/ 167 w 425"/>
              <a:gd name="T7" fmla="*/ 22 h 425"/>
              <a:gd name="T8" fmla="*/ 60 w 425"/>
              <a:gd name="T9" fmla="*/ 22 h 425"/>
              <a:gd name="T10" fmla="*/ 0 w 425"/>
              <a:gd name="T11" fmla="*/ 113 h 425"/>
              <a:gd name="T12" fmla="*/ 76 w 425"/>
              <a:gd name="T13" fmla="*/ 220 h 425"/>
              <a:gd name="T14" fmla="*/ 184 w 425"/>
              <a:gd name="T15" fmla="*/ 219 h 425"/>
              <a:gd name="T16" fmla="*/ 184 w 425"/>
              <a:gd name="T17" fmla="*/ 296 h 425"/>
              <a:gd name="T18" fmla="*/ 259 w 425"/>
              <a:gd name="T19" fmla="*/ 403 h 425"/>
              <a:gd name="T20" fmla="*/ 365 w 425"/>
              <a:gd name="T21" fmla="*/ 404 h 425"/>
              <a:gd name="T22" fmla="*/ 425 w 425"/>
              <a:gd name="T23" fmla="*/ 313 h 425"/>
              <a:gd name="T24" fmla="*/ 184 w 425"/>
              <a:gd name="T25" fmla="*/ 148 h 425"/>
              <a:gd name="T26" fmla="*/ 173 w 425"/>
              <a:gd name="T27" fmla="*/ 138 h 425"/>
              <a:gd name="T28" fmla="*/ 162 w 425"/>
              <a:gd name="T29" fmla="*/ 130 h 425"/>
              <a:gd name="T30" fmla="*/ 137 w 425"/>
              <a:gd name="T31" fmla="*/ 137 h 425"/>
              <a:gd name="T32" fmla="*/ 130 w 425"/>
              <a:gd name="T33" fmla="*/ 162 h 425"/>
              <a:gd name="T34" fmla="*/ 138 w 425"/>
              <a:gd name="T35" fmla="*/ 173 h 425"/>
              <a:gd name="T36" fmla="*/ 148 w 425"/>
              <a:gd name="T37" fmla="*/ 184 h 425"/>
              <a:gd name="T38" fmla="*/ 112 w 425"/>
              <a:gd name="T39" fmla="*/ 185 h 425"/>
              <a:gd name="T40" fmla="*/ 50 w 425"/>
              <a:gd name="T41" fmla="*/ 113 h 425"/>
              <a:gd name="T42" fmla="*/ 96 w 425"/>
              <a:gd name="T43" fmla="*/ 57 h 425"/>
              <a:gd name="T44" fmla="*/ 131 w 425"/>
              <a:gd name="T45" fmla="*/ 57 h 425"/>
              <a:gd name="T46" fmla="*/ 192 w 425"/>
              <a:gd name="T47" fmla="*/ 129 h 425"/>
              <a:gd name="T48" fmla="*/ 368 w 425"/>
              <a:gd name="T49" fmla="*/ 330 h 425"/>
              <a:gd name="T50" fmla="*/ 312 w 425"/>
              <a:gd name="T51" fmla="*/ 375 h 425"/>
              <a:gd name="T52" fmla="*/ 241 w 425"/>
              <a:gd name="T53" fmla="*/ 314 h 425"/>
              <a:gd name="T54" fmla="*/ 242 w 425"/>
              <a:gd name="T55" fmla="*/ 277 h 425"/>
              <a:gd name="T56" fmla="*/ 252 w 425"/>
              <a:gd name="T57" fmla="*/ 288 h 425"/>
              <a:gd name="T58" fmla="*/ 264 w 425"/>
              <a:gd name="T59" fmla="*/ 295 h 425"/>
              <a:gd name="T60" fmla="*/ 289 w 425"/>
              <a:gd name="T61" fmla="*/ 289 h 425"/>
              <a:gd name="T62" fmla="*/ 295 w 425"/>
              <a:gd name="T63" fmla="*/ 264 h 425"/>
              <a:gd name="T64" fmla="*/ 288 w 425"/>
              <a:gd name="T65" fmla="*/ 252 h 425"/>
              <a:gd name="T66" fmla="*/ 277 w 425"/>
              <a:gd name="T67" fmla="*/ 242 h 425"/>
              <a:gd name="T68" fmla="*/ 314 w 425"/>
              <a:gd name="T69" fmla="*/ 241 h 425"/>
              <a:gd name="T70" fmla="*/ 375 w 425"/>
              <a:gd name="T71" fmla="*/ 313 h 425"/>
              <a:gd name="T72" fmla="*/ 368 w 425"/>
              <a:gd name="T73" fmla="*/ 33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5" h="425">
                <a:moveTo>
                  <a:pt x="404" y="260"/>
                </a:moveTo>
                <a:cubicBezTo>
                  <a:pt x="349" y="205"/>
                  <a:pt x="349" y="205"/>
                  <a:pt x="349" y="205"/>
                </a:cubicBezTo>
                <a:cubicBezTo>
                  <a:pt x="335" y="191"/>
                  <a:pt x="317" y="184"/>
                  <a:pt x="296" y="184"/>
                </a:cubicBezTo>
                <a:cubicBezTo>
                  <a:pt x="275" y="184"/>
                  <a:pt x="257" y="191"/>
                  <a:pt x="242" y="206"/>
                </a:cubicBezTo>
                <a:cubicBezTo>
                  <a:pt x="219" y="184"/>
                  <a:pt x="219" y="184"/>
                  <a:pt x="219" y="184"/>
                </a:cubicBezTo>
                <a:cubicBezTo>
                  <a:pt x="234" y="169"/>
                  <a:pt x="242" y="150"/>
                  <a:pt x="242" y="129"/>
                </a:cubicBezTo>
                <a:cubicBezTo>
                  <a:pt x="242" y="108"/>
                  <a:pt x="235" y="91"/>
                  <a:pt x="220" y="76"/>
                </a:cubicBezTo>
                <a:cubicBezTo>
                  <a:pt x="167" y="22"/>
                  <a:pt x="167" y="22"/>
                  <a:pt x="167" y="22"/>
                </a:cubicBezTo>
                <a:cubicBezTo>
                  <a:pt x="152" y="7"/>
                  <a:pt x="134" y="0"/>
                  <a:pt x="113" y="0"/>
                </a:cubicBezTo>
                <a:cubicBezTo>
                  <a:pt x="93" y="0"/>
                  <a:pt x="75" y="7"/>
                  <a:pt x="60" y="22"/>
                </a:cubicBezTo>
                <a:cubicBezTo>
                  <a:pt x="22" y="60"/>
                  <a:pt x="22" y="60"/>
                  <a:pt x="22" y="60"/>
                </a:cubicBezTo>
                <a:cubicBezTo>
                  <a:pt x="7" y="74"/>
                  <a:pt x="0" y="92"/>
                  <a:pt x="0" y="113"/>
                </a:cubicBezTo>
                <a:cubicBezTo>
                  <a:pt x="0" y="133"/>
                  <a:pt x="7" y="151"/>
                  <a:pt x="22" y="166"/>
                </a:cubicBezTo>
                <a:cubicBezTo>
                  <a:pt x="76" y="220"/>
                  <a:pt x="76" y="220"/>
                  <a:pt x="76" y="220"/>
                </a:cubicBezTo>
                <a:cubicBezTo>
                  <a:pt x="91" y="235"/>
                  <a:pt x="108" y="242"/>
                  <a:pt x="129" y="242"/>
                </a:cubicBezTo>
                <a:cubicBezTo>
                  <a:pt x="151" y="242"/>
                  <a:pt x="169" y="234"/>
                  <a:pt x="184" y="219"/>
                </a:cubicBezTo>
                <a:cubicBezTo>
                  <a:pt x="206" y="242"/>
                  <a:pt x="206" y="242"/>
                  <a:pt x="206" y="242"/>
                </a:cubicBezTo>
                <a:cubicBezTo>
                  <a:pt x="191" y="257"/>
                  <a:pt x="184" y="275"/>
                  <a:pt x="184" y="296"/>
                </a:cubicBezTo>
                <a:cubicBezTo>
                  <a:pt x="184" y="317"/>
                  <a:pt x="191" y="335"/>
                  <a:pt x="205" y="349"/>
                </a:cubicBezTo>
                <a:cubicBezTo>
                  <a:pt x="259" y="403"/>
                  <a:pt x="259" y="403"/>
                  <a:pt x="259" y="403"/>
                </a:cubicBezTo>
                <a:cubicBezTo>
                  <a:pt x="273" y="418"/>
                  <a:pt x="291" y="425"/>
                  <a:pt x="312" y="425"/>
                </a:cubicBezTo>
                <a:cubicBezTo>
                  <a:pt x="333" y="425"/>
                  <a:pt x="351" y="418"/>
                  <a:pt x="365" y="404"/>
                </a:cubicBezTo>
                <a:cubicBezTo>
                  <a:pt x="403" y="366"/>
                  <a:pt x="403" y="366"/>
                  <a:pt x="403" y="366"/>
                </a:cubicBezTo>
                <a:cubicBezTo>
                  <a:pt x="418" y="351"/>
                  <a:pt x="425" y="334"/>
                  <a:pt x="425" y="313"/>
                </a:cubicBezTo>
                <a:cubicBezTo>
                  <a:pt x="425" y="292"/>
                  <a:pt x="418" y="274"/>
                  <a:pt x="404" y="260"/>
                </a:cubicBezTo>
                <a:close/>
                <a:moveTo>
                  <a:pt x="184" y="148"/>
                </a:moveTo>
                <a:cubicBezTo>
                  <a:pt x="183" y="148"/>
                  <a:pt x="181" y="146"/>
                  <a:pt x="179" y="143"/>
                </a:cubicBezTo>
                <a:cubicBezTo>
                  <a:pt x="176" y="140"/>
                  <a:pt x="174" y="138"/>
                  <a:pt x="173" y="138"/>
                </a:cubicBezTo>
                <a:cubicBezTo>
                  <a:pt x="172" y="137"/>
                  <a:pt x="170" y="135"/>
                  <a:pt x="168" y="134"/>
                </a:cubicBezTo>
                <a:cubicBezTo>
                  <a:pt x="166" y="132"/>
                  <a:pt x="164" y="131"/>
                  <a:pt x="162" y="130"/>
                </a:cubicBezTo>
                <a:cubicBezTo>
                  <a:pt x="159" y="130"/>
                  <a:pt x="157" y="129"/>
                  <a:pt x="154" y="129"/>
                </a:cubicBezTo>
                <a:cubicBezTo>
                  <a:pt x="147" y="129"/>
                  <a:pt x="141" y="132"/>
                  <a:pt x="137" y="137"/>
                </a:cubicBezTo>
                <a:cubicBezTo>
                  <a:pt x="132" y="141"/>
                  <a:pt x="129" y="147"/>
                  <a:pt x="129" y="154"/>
                </a:cubicBezTo>
                <a:cubicBezTo>
                  <a:pt x="129" y="157"/>
                  <a:pt x="130" y="159"/>
                  <a:pt x="130" y="162"/>
                </a:cubicBezTo>
                <a:cubicBezTo>
                  <a:pt x="131" y="164"/>
                  <a:pt x="132" y="166"/>
                  <a:pt x="134" y="168"/>
                </a:cubicBezTo>
                <a:cubicBezTo>
                  <a:pt x="135" y="170"/>
                  <a:pt x="137" y="172"/>
                  <a:pt x="138" y="173"/>
                </a:cubicBezTo>
                <a:cubicBezTo>
                  <a:pt x="138" y="174"/>
                  <a:pt x="140" y="176"/>
                  <a:pt x="143" y="179"/>
                </a:cubicBezTo>
                <a:cubicBezTo>
                  <a:pt x="146" y="181"/>
                  <a:pt x="148" y="183"/>
                  <a:pt x="148" y="184"/>
                </a:cubicBezTo>
                <a:cubicBezTo>
                  <a:pt x="143" y="189"/>
                  <a:pt x="137" y="192"/>
                  <a:pt x="129" y="192"/>
                </a:cubicBezTo>
                <a:cubicBezTo>
                  <a:pt x="122" y="192"/>
                  <a:pt x="116" y="189"/>
                  <a:pt x="112" y="185"/>
                </a:cubicBezTo>
                <a:cubicBezTo>
                  <a:pt x="57" y="130"/>
                  <a:pt x="57" y="130"/>
                  <a:pt x="57" y="130"/>
                </a:cubicBezTo>
                <a:cubicBezTo>
                  <a:pt x="53" y="125"/>
                  <a:pt x="50" y="120"/>
                  <a:pt x="50" y="113"/>
                </a:cubicBezTo>
                <a:cubicBezTo>
                  <a:pt x="50" y="106"/>
                  <a:pt x="52" y="100"/>
                  <a:pt x="57" y="95"/>
                </a:cubicBezTo>
                <a:cubicBezTo>
                  <a:pt x="96" y="57"/>
                  <a:pt x="96" y="57"/>
                  <a:pt x="96" y="57"/>
                </a:cubicBezTo>
                <a:cubicBezTo>
                  <a:pt x="101" y="52"/>
                  <a:pt x="107" y="50"/>
                  <a:pt x="113" y="50"/>
                </a:cubicBezTo>
                <a:cubicBezTo>
                  <a:pt x="120" y="50"/>
                  <a:pt x="126" y="52"/>
                  <a:pt x="131" y="57"/>
                </a:cubicBezTo>
                <a:cubicBezTo>
                  <a:pt x="185" y="111"/>
                  <a:pt x="185" y="111"/>
                  <a:pt x="185" y="111"/>
                </a:cubicBezTo>
                <a:cubicBezTo>
                  <a:pt x="190" y="116"/>
                  <a:pt x="192" y="122"/>
                  <a:pt x="192" y="129"/>
                </a:cubicBezTo>
                <a:cubicBezTo>
                  <a:pt x="192" y="136"/>
                  <a:pt x="189" y="143"/>
                  <a:pt x="184" y="148"/>
                </a:cubicBezTo>
                <a:close/>
                <a:moveTo>
                  <a:pt x="368" y="330"/>
                </a:moveTo>
                <a:cubicBezTo>
                  <a:pt x="330" y="368"/>
                  <a:pt x="330" y="368"/>
                  <a:pt x="330" y="368"/>
                </a:cubicBezTo>
                <a:cubicBezTo>
                  <a:pt x="325" y="373"/>
                  <a:pt x="319" y="375"/>
                  <a:pt x="312" y="375"/>
                </a:cubicBezTo>
                <a:cubicBezTo>
                  <a:pt x="305" y="375"/>
                  <a:pt x="299" y="373"/>
                  <a:pt x="294" y="368"/>
                </a:cubicBezTo>
                <a:cubicBezTo>
                  <a:pt x="241" y="314"/>
                  <a:pt x="241" y="314"/>
                  <a:pt x="241" y="314"/>
                </a:cubicBezTo>
                <a:cubicBezTo>
                  <a:pt x="236" y="309"/>
                  <a:pt x="233" y="303"/>
                  <a:pt x="233" y="296"/>
                </a:cubicBezTo>
                <a:cubicBezTo>
                  <a:pt x="233" y="289"/>
                  <a:pt x="236" y="283"/>
                  <a:pt x="242" y="277"/>
                </a:cubicBezTo>
                <a:cubicBezTo>
                  <a:pt x="242" y="278"/>
                  <a:pt x="244" y="280"/>
                  <a:pt x="247" y="282"/>
                </a:cubicBezTo>
                <a:cubicBezTo>
                  <a:pt x="249" y="285"/>
                  <a:pt x="251" y="287"/>
                  <a:pt x="252" y="288"/>
                </a:cubicBezTo>
                <a:cubicBezTo>
                  <a:pt x="253" y="289"/>
                  <a:pt x="255" y="290"/>
                  <a:pt x="257" y="292"/>
                </a:cubicBezTo>
                <a:cubicBezTo>
                  <a:pt x="260" y="294"/>
                  <a:pt x="262" y="295"/>
                  <a:pt x="264" y="295"/>
                </a:cubicBezTo>
                <a:cubicBezTo>
                  <a:pt x="266" y="296"/>
                  <a:pt x="269" y="296"/>
                  <a:pt x="271" y="296"/>
                </a:cubicBezTo>
                <a:cubicBezTo>
                  <a:pt x="278" y="296"/>
                  <a:pt x="284" y="294"/>
                  <a:pt x="289" y="289"/>
                </a:cubicBezTo>
                <a:cubicBezTo>
                  <a:pt x="294" y="284"/>
                  <a:pt x="296" y="278"/>
                  <a:pt x="296" y="271"/>
                </a:cubicBezTo>
                <a:cubicBezTo>
                  <a:pt x="296" y="269"/>
                  <a:pt x="296" y="266"/>
                  <a:pt x="295" y="264"/>
                </a:cubicBezTo>
                <a:cubicBezTo>
                  <a:pt x="295" y="262"/>
                  <a:pt x="294" y="260"/>
                  <a:pt x="292" y="257"/>
                </a:cubicBezTo>
                <a:cubicBezTo>
                  <a:pt x="290" y="255"/>
                  <a:pt x="289" y="253"/>
                  <a:pt x="288" y="252"/>
                </a:cubicBezTo>
                <a:cubicBezTo>
                  <a:pt x="287" y="251"/>
                  <a:pt x="285" y="249"/>
                  <a:pt x="282" y="247"/>
                </a:cubicBezTo>
                <a:cubicBezTo>
                  <a:pt x="280" y="244"/>
                  <a:pt x="278" y="242"/>
                  <a:pt x="277" y="242"/>
                </a:cubicBezTo>
                <a:cubicBezTo>
                  <a:pt x="283" y="236"/>
                  <a:pt x="289" y="234"/>
                  <a:pt x="296" y="234"/>
                </a:cubicBezTo>
                <a:cubicBezTo>
                  <a:pt x="303" y="234"/>
                  <a:pt x="309" y="236"/>
                  <a:pt x="314" y="241"/>
                </a:cubicBezTo>
                <a:cubicBezTo>
                  <a:pt x="368" y="295"/>
                  <a:pt x="368" y="295"/>
                  <a:pt x="368" y="295"/>
                </a:cubicBezTo>
                <a:cubicBezTo>
                  <a:pt x="373" y="300"/>
                  <a:pt x="375" y="306"/>
                  <a:pt x="375" y="313"/>
                </a:cubicBezTo>
                <a:cubicBezTo>
                  <a:pt x="375" y="320"/>
                  <a:pt x="373" y="325"/>
                  <a:pt x="368" y="330"/>
                </a:cubicBezTo>
                <a:close/>
                <a:moveTo>
                  <a:pt x="368" y="330"/>
                </a:moveTo>
                <a:cubicBezTo>
                  <a:pt x="368" y="330"/>
                  <a:pt x="368" y="330"/>
                  <a:pt x="368" y="33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en-US" sz="900"/>
          </a:p>
        </p:txBody>
      </p:sp>
    </p:spTree>
    <p:custDataLst>
      <p:tags r:id="rId4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24021">
        <p14:prism dir="u"/>
      </p:transition>
    </mc:Choice>
    <mc:Fallback>
      <p:transition spd="slow" advTm="24021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spect="1" noChangeArrowheads="1" noTextEdit="1"/>
          </p:cNvSpPr>
          <p:nvPr>
            <p:custDataLst>
              <p:tags r:id="rId1"/>
            </p:custDataLst>
          </p:nvPr>
        </p:nvSpPr>
        <p:spPr bwMode="auto">
          <a:xfrm>
            <a:off x="641857" y="1862129"/>
            <a:ext cx="1042934" cy="21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5"/>
          <p:cNvSpPr/>
          <p:nvPr>
            <p:custDataLst>
              <p:tags r:id="rId2"/>
            </p:custDataLst>
          </p:nvPr>
        </p:nvSpPr>
        <p:spPr bwMode="auto">
          <a:xfrm>
            <a:off x="640480" y="1859375"/>
            <a:ext cx="1042934" cy="2112491"/>
          </a:xfrm>
          <a:custGeom>
            <a:avLst/>
            <a:gdLst>
              <a:gd name="T0" fmla="*/ 0 w 849"/>
              <a:gd name="T1" fmla="*/ 852 h 1724"/>
              <a:gd name="T2" fmla="*/ 0 w 849"/>
              <a:gd name="T3" fmla="*/ 1724 h 1724"/>
              <a:gd name="T4" fmla="*/ 757 w 849"/>
              <a:gd name="T5" fmla="*/ 1724 h 1724"/>
              <a:gd name="T6" fmla="*/ 757 w 849"/>
              <a:gd name="T7" fmla="*/ 863 h 1724"/>
              <a:gd name="T8" fmla="*/ 849 w 849"/>
              <a:gd name="T9" fmla="*/ 767 h 1724"/>
              <a:gd name="T10" fmla="*/ 849 w 849"/>
              <a:gd name="T11" fmla="*/ 0 h 1724"/>
              <a:gd name="T12" fmla="*/ 0 w 849"/>
              <a:gd name="T13" fmla="*/ 852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9" h="1724">
                <a:moveTo>
                  <a:pt x="0" y="852"/>
                </a:moveTo>
                <a:cubicBezTo>
                  <a:pt x="0" y="1724"/>
                  <a:pt x="0" y="1724"/>
                  <a:pt x="0" y="1724"/>
                </a:cubicBezTo>
                <a:cubicBezTo>
                  <a:pt x="757" y="1724"/>
                  <a:pt x="757" y="1724"/>
                  <a:pt x="757" y="1724"/>
                </a:cubicBezTo>
                <a:cubicBezTo>
                  <a:pt x="757" y="863"/>
                  <a:pt x="757" y="863"/>
                  <a:pt x="757" y="863"/>
                </a:cubicBezTo>
                <a:cubicBezTo>
                  <a:pt x="757" y="811"/>
                  <a:pt x="798" y="769"/>
                  <a:pt x="849" y="767"/>
                </a:cubicBezTo>
                <a:cubicBezTo>
                  <a:pt x="849" y="0"/>
                  <a:pt x="849" y="0"/>
                  <a:pt x="849" y="0"/>
                </a:cubicBezTo>
                <a:cubicBezTo>
                  <a:pt x="380" y="2"/>
                  <a:pt x="0" y="383"/>
                  <a:pt x="0" y="8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" name="椭圆 12"/>
          <p:cNvSpPr/>
          <p:nvPr>
            <p:custDataLst>
              <p:tags r:id="rId3"/>
            </p:custDataLst>
          </p:nvPr>
        </p:nvSpPr>
        <p:spPr>
          <a:xfrm>
            <a:off x="802043" y="3180107"/>
            <a:ext cx="574814" cy="5748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AutoShape 7"/>
          <p:cNvSpPr>
            <a:spLocks noChangeAspect="1" noChangeArrowheads="1" noTextEdit="1"/>
          </p:cNvSpPr>
          <p:nvPr>
            <p:custDataLst>
              <p:tags r:id="rId4"/>
            </p:custDataLst>
          </p:nvPr>
        </p:nvSpPr>
        <p:spPr bwMode="auto">
          <a:xfrm>
            <a:off x="1685479" y="1860752"/>
            <a:ext cx="1050278" cy="17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/>
          <p:nvPr>
            <p:custDataLst>
              <p:tags r:id="rId5"/>
            </p:custDataLst>
          </p:nvPr>
        </p:nvSpPr>
        <p:spPr bwMode="auto">
          <a:xfrm>
            <a:off x="1684102" y="1859375"/>
            <a:ext cx="1050278" cy="1725064"/>
          </a:xfrm>
          <a:custGeom>
            <a:avLst/>
            <a:gdLst>
              <a:gd name="T0" fmla="*/ 855 w 855"/>
              <a:gd name="T1" fmla="*/ 1091 h 1407"/>
              <a:gd name="T2" fmla="*/ 855 w 855"/>
              <a:gd name="T3" fmla="*/ 1091 h 1407"/>
              <a:gd name="T4" fmla="*/ 855 w 855"/>
              <a:gd name="T5" fmla="*/ 852 h 1407"/>
              <a:gd name="T6" fmla="*/ 3 w 855"/>
              <a:gd name="T7" fmla="*/ 0 h 1407"/>
              <a:gd name="T8" fmla="*/ 3 w 855"/>
              <a:gd name="T9" fmla="*/ 0 h 1407"/>
              <a:gd name="T10" fmla="*/ 0 w 855"/>
              <a:gd name="T11" fmla="*/ 0 h 1407"/>
              <a:gd name="T12" fmla="*/ 0 w 855"/>
              <a:gd name="T13" fmla="*/ 767 h 1407"/>
              <a:gd name="T14" fmla="*/ 3 w 855"/>
              <a:gd name="T15" fmla="*/ 767 h 1407"/>
              <a:gd name="T16" fmla="*/ 3 w 855"/>
              <a:gd name="T17" fmla="*/ 767 h 1407"/>
              <a:gd name="T18" fmla="*/ 99 w 855"/>
              <a:gd name="T19" fmla="*/ 863 h 1407"/>
              <a:gd name="T20" fmla="*/ 99 w 855"/>
              <a:gd name="T21" fmla="*/ 1407 h 1407"/>
              <a:gd name="T22" fmla="*/ 855 w 855"/>
              <a:gd name="T23" fmla="*/ 1407 h 1407"/>
              <a:gd name="T24" fmla="*/ 855 w 855"/>
              <a:gd name="T25" fmla="*/ 1091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5" h="1407">
                <a:moveTo>
                  <a:pt x="855" y="1091"/>
                </a:moveTo>
                <a:cubicBezTo>
                  <a:pt x="855" y="1091"/>
                  <a:pt x="855" y="1091"/>
                  <a:pt x="855" y="1091"/>
                </a:cubicBezTo>
                <a:cubicBezTo>
                  <a:pt x="855" y="852"/>
                  <a:pt x="855" y="852"/>
                  <a:pt x="855" y="852"/>
                </a:cubicBezTo>
                <a:cubicBezTo>
                  <a:pt x="855" y="382"/>
                  <a:pt x="47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0"/>
                  <a:pt x="0" y="0"/>
                </a:cubicBezTo>
                <a:cubicBezTo>
                  <a:pt x="0" y="767"/>
                  <a:pt x="0" y="767"/>
                  <a:pt x="0" y="767"/>
                </a:cubicBezTo>
                <a:cubicBezTo>
                  <a:pt x="1" y="767"/>
                  <a:pt x="2" y="767"/>
                  <a:pt x="3" y="767"/>
                </a:cubicBezTo>
                <a:cubicBezTo>
                  <a:pt x="3" y="767"/>
                  <a:pt x="3" y="767"/>
                  <a:pt x="3" y="767"/>
                </a:cubicBezTo>
                <a:cubicBezTo>
                  <a:pt x="56" y="767"/>
                  <a:pt x="99" y="810"/>
                  <a:pt x="99" y="863"/>
                </a:cubicBezTo>
                <a:cubicBezTo>
                  <a:pt x="99" y="1407"/>
                  <a:pt x="99" y="1407"/>
                  <a:pt x="99" y="1407"/>
                </a:cubicBezTo>
                <a:cubicBezTo>
                  <a:pt x="855" y="1407"/>
                  <a:pt x="855" y="1407"/>
                  <a:pt x="855" y="1407"/>
                </a:cubicBezTo>
                <a:lnTo>
                  <a:pt x="855" y="10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" name="AutoShape 11"/>
          <p:cNvSpPr>
            <a:spLocks noChangeAspect="1" noChangeArrowheads="1" noTextEdit="1"/>
          </p:cNvSpPr>
          <p:nvPr>
            <p:custDataLst>
              <p:tags r:id="rId6"/>
            </p:custDataLst>
          </p:nvPr>
        </p:nvSpPr>
        <p:spPr bwMode="auto">
          <a:xfrm>
            <a:off x="1806267" y="3584439"/>
            <a:ext cx="1050278" cy="17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13"/>
          <p:cNvSpPr/>
          <p:nvPr>
            <p:custDataLst>
              <p:tags r:id="rId7"/>
            </p:custDataLst>
          </p:nvPr>
        </p:nvSpPr>
        <p:spPr bwMode="auto">
          <a:xfrm>
            <a:off x="1804890" y="3583062"/>
            <a:ext cx="1050278" cy="1725064"/>
          </a:xfrm>
          <a:custGeom>
            <a:avLst/>
            <a:gdLst>
              <a:gd name="T0" fmla="*/ 852 w 855"/>
              <a:gd name="T1" fmla="*/ 640 h 1407"/>
              <a:gd name="T2" fmla="*/ 756 w 855"/>
              <a:gd name="T3" fmla="*/ 544 h 1407"/>
              <a:gd name="T4" fmla="*/ 756 w 855"/>
              <a:gd name="T5" fmla="*/ 0 h 1407"/>
              <a:gd name="T6" fmla="*/ 0 w 855"/>
              <a:gd name="T7" fmla="*/ 0 h 1407"/>
              <a:gd name="T8" fmla="*/ 0 w 855"/>
              <a:gd name="T9" fmla="*/ 317 h 1407"/>
              <a:gd name="T10" fmla="*/ 0 w 855"/>
              <a:gd name="T11" fmla="*/ 317 h 1407"/>
              <a:gd name="T12" fmla="*/ 0 w 855"/>
              <a:gd name="T13" fmla="*/ 555 h 1407"/>
              <a:gd name="T14" fmla="*/ 852 w 855"/>
              <a:gd name="T15" fmla="*/ 1407 h 1407"/>
              <a:gd name="T16" fmla="*/ 852 w 855"/>
              <a:gd name="T17" fmla="*/ 1407 h 1407"/>
              <a:gd name="T18" fmla="*/ 855 w 855"/>
              <a:gd name="T19" fmla="*/ 1407 h 1407"/>
              <a:gd name="T20" fmla="*/ 855 w 855"/>
              <a:gd name="T21" fmla="*/ 640 h 1407"/>
              <a:gd name="T22" fmla="*/ 852 w 855"/>
              <a:gd name="T23" fmla="*/ 64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5" h="1407">
                <a:moveTo>
                  <a:pt x="852" y="640"/>
                </a:moveTo>
                <a:cubicBezTo>
                  <a:pt x="799" y="640"/>
                  <a:pt x="756" y="597"/>
                  <a:pt x="756" y="544"/>
                </a:cubicBezTo>
                <a:cubicBezTo>
                  <a:pt x="756" y="0"/>
                  <a:pt x="756" y="0"/>
                  <a:pt x="75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555"/>
                  <a:pt x="0" y="555"/>
                  <a:pt x="0" y="555"/>
                </a:cubicBezTo>
                <a:cubicBezTo>
                  <a:pt x="0" y="1026"/>
                  <a:pt x="382" y="1407"/>
                  <a:pt x="852" y="1407"/>
                </a:cubicBezTo>
                <a:cubicBezTo>
                  <a:pt x="852" y="1407"/>
                  <a:pt x="852" y="1407"/>
                  <a:pt x="852" y="1407"/>
                </a:cubicBezTo>
                <a:cubicBezTo>
                  <a:pt x="853" y="1407"/>
                  <a:pt x="854" y="1407"/>
                  <a:pt x="855" y="1407"/>
                </a:cubicBezTo>
                <a:cubicBezTo>
                  <a:pt x="855" y="640"/>
                  <a:pt x="855" y="640"/>
                  <a:pt x="855" y="640"/>
                </a:cubicBezTo>
                <a:cubicBezTo>
                  <a:pt x="854" y="640"/>
                  <a:pt x="853" y="640"/>
                  <a:pt x="852" y="64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6" name="AutoShape 85"/>
          <p:cNvSpPr>
            <a:spLocks noChangeAspect="1" noChangeArrowheads="1" noTextEdit="1"/>
          </p:cNvSpPr>
          <p:nvPr>
            <p:custDataLst>
              <p:tags r:id="rId8"/>
            </p:custDataLst>
          </p:nvPr>
        </p:nvSpPr>
        <p:spPr bwMode="auto">
          <a:xfrm>
            <a:off x="3054459" y="2267675"/>
            <a:ext cx="771183" cy="76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7" name="Freeform 87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3055836" y="2405387"/>
            <a:ext cx="240995" cy="289653"/>
          </a:xfrm>
          <a:custGeom>
            <a:avLst/>
            <a:gdLst>
              <a:gd name="T0" fmla="*/ 175 w 196"/>
              <a:gd name="T1" fmla="*/ 22 h 236"/>
              <a:gd name="T2" fmla="*/ 175 w 196"/>
              <a:gd name="T3" fmla="*/ 214 h 236"/>
              <a:gd name="T4" fmla="*/ 118 w 196"/>
              <a:gd name="T5" fmla="*/ 214 h 236"/>
              <a:gd name="T6" fmla="*/ 22 w 196"/>
              <a:gd name="T7" fmla="*/ 118 h 236"/>
              <a:gd name="T8" fmla="*/ 118 w 196"/>
              <a:gd name="T9" fmla="*/ 22 h 236"/>
              <a:gd name="T10" fmla="*/ 175 w 196"/>
              <a:gd name="T11" fmla="*/ 22 h 236"/>
              <a:gd name="T12" fmla="*/ 196 w 196"/>
              <a:gd name="T13" fmla="*/ 0 h 236"/>
              <a:gd name="T14" fmla="*/ 118 w 196"/>
              <a:gd name="T15" fmla="*/ 0 h 236"/>
              <a:gd name="T16" fmla="*/ 0 w 196"/>
              <a:gd name="T17" fmla="*/ 118 h 236"/>
              <a:gd name="T18" fmla="*/ 0 w 196"/>
              <a:gd name="T19" fmla="*/ 118 h 236"/>
              <a:gd name="T20" fmla="*/ 118 w 196"/>
              <a:gd name="T21" fmla="*/ 236 h 236"/>
              <a:gd name="T22" fmla="*/ 196 w 196"/>
              <a:gd name="T23" fmla="*/ 236 h 236"/>
              <a:gd name="T24" fmla="*/ 196 w 196"/>
              <a:gd name="T25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6" h="236">
                <a:moveTo>
                  <a:pt x="175" y="22"/>
                </a:moveTo>
                <a:cubicBezTo>
                  <a:pt x="175" y="214"/>
                  <a:pt x="175" y="214"/>
                  <a:pt x="175" y="214"/>
                </a:cubicBezTo>
                <a:cubicBezTo>
                  <a:pt x="118" y="214"/>
                  <a:pt x="118" y="214"/>
                  <a:pt x="118" y="214"/>
                </a:cubicBezTo>
                <a:cubicBezTo>
                  <a:pt x="65" y="214"/>
                  <a:pt x="22" y="171"/>
                  <a:pt x="22" y="118"/>
                </a:cubicBezTo>
                <a:cubicBezTo>
                  <a:pt x="22" y="65"/>
                  <a:pt x="65" y="22"/>
                  <a:pt x="118" y="22"/>
                </a:cubicBezTo>
                <a:cubicBezTo>
                  <a:pt x="175" y="22"/>
                  <a:pt x="175" y="22"/>
                  <a:pt x="175" y="22"/>
                </a:cubicBezTo>
                <a:moveTo>
                  <a:pt x="196" y="0"/>
                </a:moveTo>
                <a:cubicBezTo>
                  <a:pt x="118" y="0"/>
                  <a:pt x="118" y="0"/>
                  <a:pt x="118" y="0"/>
                </a:cubicBezTo>
                <a:cubicBezTo>
                  <a:pt x="53" y="0"/>
                  <a:pt x="0" y="53"/>
                  <a:pt x="0" y="118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96" y="236"/>
                  <a:pt x="196" y="236"/>
                  <a:pt x="196" y="236"/>
                </a:cubicBezTo>
                <a:cubicBezTo>
                  <a:pt x="196" y="0"/>
                  <a:pt x="196" y="0"/>
                  <a:pt x="196" y="0"/>
                </a:cubicBezTo>
                <a:close/>
              </a:path>
            </a:pathLst>
          </a:custGeom>
          <a:solidFill>
            <a:srgbClr val="F8DC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8" name="Freeform 88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3584648" y="2405387"/>
            <a:ext cx="240995" cy="289653"/>
          </a:xfrm>
          <a:custGeom>
            <a:avLst/>
            <a:gdLst>
              <a:gd name="T0" fmla="*/ 78 w 196"/>
              <a:gd name="T1" fmla="*/ 22 h 236"/>
              <a:gd name="T2" fmla="*/ 175 w 196"/>
              <a:gd name="T3" fmla="*/ 118 h 236"/>
              <a:gd name="T4" fmla="*/ 78 w 196"/>
              <a:gd name="T5" fmla="*/ 214 h 236"/>
              <a:gd name="T6" fmla="*/ 22 w 196"/>
              <a:gd name="T7" fmla="*/ 214 h 236"/>
              <a:gd name="T8" fmla="*/ 22 w 196"/>
              <a:gd name="T9" fmla="*/ 22 h 236"/>
              <a:gd name="T10" fmla="*/ 78 w 196"/>
              <a:gd name="T11" fmla="*/ 22 h 236"/>
              <a:gd name="T12" fmla="*/ 78 w 196"/>
              <a:gd name="T13" fmla="*/ 0 h 236"/>
              <a:gd name="T14" fmla="*/ 0 w 196"/>
              <a:gd name="T15" fmla="*/ 0 h 236"/>
              <a:gd name="T16" fmla="*/ 0 w 196"/>
              <a:gd name="T17" fmla="*/ 236 h 236"/>
              <a:gd name="T18" fmla="*/ 78 w 196"/>
              <a:gd name="T19" fmla="*/ 236 h 236"/>
              <a:gd name="T20" fmla="*/ 196 w 196"/>
              <a:gd name="T21" fmla="*/ 118 h 236"/>
              <a:gd name="T22" fmla="*/ 196 w 196"/>
              <a:gd name="T23" fmla="*/ 118 h 236"/>
              <a:gd name="T24" fmla="*/ 78 w 196"/>
              <a:gd name="T25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6" h="236">
                <a:moveTo>
                  <a:pt x="78" y="22"/>
                </a:moveTo>
                <a:cubicBezTo>
                  <a:pt x="132" y="22"/>
                  <a:pt x="175" y="65"/>
                  <a:pt x="175" y="118"/>
                </a:cubicBezTo>
                <a:cubicBezTo>
                  <a:pt x="175" y="171"/>
                  <a:pt x="132" y="214"/>
                  <a:pt x="78" y="214"/>
                </a:cubicBezTo>
                <a:cubicBezTo>
                  <a:pt x="22" y="214"/>
                  <a:pt x="22" y="214"/>
                  <a:pt x="22" y="214"/>
                </a:cubicBezTo>
                <a:cubicBezTo>
                  <a:pt x="22" y="22"/>
                  <a:pt x="22" y="22"/>
                  <a:pt x="22" y="22"/>
                </a:cubicBezTo>
                <a:cubicBezTo>
                  <a:pt x="78" y="22"/>
                  <a:pt x="78" y="22"/>
                  <a:pt x="78" y="22"/>
                </a:cubicBezTo>
                <a:moveTo>
                  <a:pt x="7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36"/>
                  <a:pt x="0" y="236"/>
                  <a:pt x="0" y="236"/>
                </a:cubicBezTo>
                <a:cubicBezTo>
                  <a:pt x="78" y="236"/>
                  <a:pt x="78" y="236"/>
                  <a:pt x="78" y="236"/>
                </a:cubicBezTo>
                <a:cubicBezTo>
                  <a:pt x="143" y="236"/>
                  <a:pt x="196" y="183"/>
                  <a:pt x="196" y="118"/>
                </a:cubicBezTo>
                <a:cubicBezTo>
                  <a:pt x="196" y="118"/>
                  <a:pt x="196" y="118"/>
                  <a:pt x="196" y="118"/>
                </a:cubicBezTo>
                <a:cubicBezTo>
                  <a:pt x="196" y="53"/>
                  <a:pt x="143" y="0"/>
                  <a:pt x="78" y="0"/>
                </a:cubicBezTo>
                <a:close/>
              </a:path>
            </a:pathLst>
          </a:custGeom>
          <a:solidFill>
            <a:srgbClr val="F8DC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9" name="Freeform 89"/>
          <p:cNvSpPr/>
          <p:nvPr>
            <p:custDataLst>
              <p:tags r:id="rId11"/>
            </p:custDataLst>
          </p:nvPr>
        </p:nvSpPr>
        <p:spPr bwMode="auto">
          <a:xfrm>
            <a:off x="3241287" y="2313120"/>
            <a:ext cx="399822" cy="718853"/>
          </a:xfrm>
          <a:custGeom>
            <a:avLst/>
            <a:gdLst>
              <a:gd name="T0" fmla="*/ 0 w 325"/>
              <a:gd name="T1" fmla="*/ 0 h 585"/>
              <a:gd name="T2" fmla="*/ 0 w 325"/>
              <a:gd name="T3" fmla="*/ 263 h 585"/>
              <a:gd name="T4" fmla="*/ 68 w 325"/>
              <a:gd name="T5" fmla="*/ 396 h 585"/>
              <a:gd name="T6" fmla="*/ 122 w 325"/>
              <a:gd name="T7" fmla="*/ 502 h 585"/>
              <a:gd name="T8" fmla="*/ 122 w 325"/>
              <a:gd name="T9" fmla="*/ 585 h 585"/>
              <a:gd name="T10" fmla="*/ 203 w 325"/>
              <a:gd name="T11" fmla="*/ 585 h 585"/>
              <a:gd name="T12" fmla="*/ 203 w 325"/>
              <a:gd name="T13" fmla="*/ 502 h 585"/>
              <a:gd name="T14" fmla="*/ 256 w 325"/>
              <a:gd name="T15" fmla="*/ 396 h 585"/>
              <a:gd name="T16" fmla="*/ 325 w 325"/>
              <a:gd name="T17" fmla="*/ 263 h 585"/>
              <a:gd name="T18" fmla="*/ 325 w 325"/>
              <a:gd name="T19" fmla="*/ 0 h 585"/>
              <a:gd name="T20" fmla="*/ 0 w 325"/>
              <a:gd name="T2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5" h="585">
                <a:moveTo>
                  <a:pt x="0" y="0"/>
                </a:moveTo>
                <a:cubicBezTo>
                  <a:pt x="0" y="263"/>
                  <a:pt x="0" y="263"/>
                  <a:pt x="0" y="263"/>
                </a:cubicBezTo>
                <a:cubicBezTo>
                  <a:pt x="0" y="318"/>
                  <a:pt x="27" y="366"/>
                  <a:pt x="68" y="396"/>
                </a:cubicBezTo>
                <a:cubicBezTo>
                  <a:pt x="102" y="420"/>
                  <a:pt x="122" y="460"/>
                  <a:pt x="122" y="502"/>
                </a:cubicBezTo>
                <a:cubicBezTo>
                  <a:pt x="122" y="585"/>
                  <a:pt x="122" y="585"/>
                  <a:pt x="122" y="585"/>
                </a:cubicBezTo>
                <a:cubicBezTo>
                  <a:pt x="203" y="585"/>
                  <a:pt x="203" y="585"/>
                  <a:pt x="203" y="585"/>
                </a:cubicBezTo>
                <a:cubicBezTo>
                  <a:pt x="203" y="502"/>
                  <a:pt x="203" y="502"/>
                  <a:pt x="203" y="502"/>
                </a:cubicBezTo>
                <a:cubicBezTo>
                  <a:pt x="203" y="460"/>
                  <a:pt x="222" y="420"/>
                  <a:pt x="256" y="396"/>
                </a:cubicBezTo>
                <a:cubicBezTo>
                  <a:pt x="298" y="366"/>
                  <a:pt x="325" y="318"/>
                  <a:pt x="325" y="263"/>
                </a:cubicBezTo>
                <a:cubicBezTo>
                  <a:pt x="325" y="0"/>
                  <a:pt x="325" y="0"/>
                  <a:pt x="325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CC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0" name="Freeform 90"/>
          <p:cNvSpPr/>
          <p:nvPr>
            <p:custDataLst>
              <p:tags r:id="rId12"/>
            </p:custDataLst>
          </p:nvPr>
        </p:nvSpPr>
        <p:spPr bwMode="auto">
          <a:xfrm>
            <a:off x="3268370" y="2986528"/>
            <a:ext cx="344278" cy="45445"/>
          </a:xfrm>
          <a:custGeom>
            <a:avLst/>
            <a:gdLst>
              <a:gd name="T0" fmla="*/ 262 w 280"/>
              <a:gd name="T1" fmla="*/ 37 h 37"/>
              <a:gd name="T2" fmla="*/ 19 w 280"/>
              <a:gd name="T3" fmla="*/ 37 h 37"/>
              <a:gd name="T4" fmla="*/ 0 w 280"/>
              <a:gd name="T5" fmla="*/ 18 h 37"/>
              <a:gd name="T6" fmla="*/ 0 w 280"/>
              <a:gd name="T7" fmla="*/ 18 h 37"/>
              <a:gd name="T8" fmla="*/ 19 w 280"/>
              <a:gd name="T9" fmla="*/ 0 h 37"/>
              <a:gd name="T10" fmla="*/ 262 w 280"/>
              <a:gd name="T11" fmla="*/ 0 h 37"/>
              <a:gd name="T12" fmla="*/ 280 w 280"/>
              <a:gd name="T13" fmla="*/ 18 h 37"/>
              <a:gd name="T14" fmla="*/ 280 w 280"/>
              <a:gd name="T15" fmla="*/ 18 h 37"/>
              <a:gd name="T16" fmla="*/ 262 w 280"/>
              <a:gd name="T17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0" h="37">
                <a:moveTo>
                  <a:pt x="262" y="37"/>
                </a:moveTo>
                <a:cubicBezTo>
                  <a:pt x="19" y="37"/>
                  <a:pt x="19" y="37"/>
                  <a:pt x="19" y="37"/>
                </a:cubicBezTo>
                <a:cubicBezTo>
                  <a:pt x="8" y="37"/>
                  <a:pt x="0" y="29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9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72" y="0"/>
                  <a:pt x="280" y="8"/>
                  <a:pt x="280" y="18"/>
                </a:cubicBezTo>
                <a:cubicBezTo>
                  <a:pt x="280" y="18"/>
                  <a:pt x="280" y="18"/>
                  <a:pt x="280" y="18"/>
                </a:cubicBezTo>
                <a:cubicBezTo>
                  <a:pt x="280" y="29"/>
                  <a:pt x="272" y="37"/>
                  <a:pt x="262" y="37"/>
                </a:cubicBezTo>
                <a:close/>
              </a:path>
            </a:pathLst>
          </a:custGeom>
          <a:solidFill>
            <a:srgbClr val="F8DC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1" name="Freeform 91"/>
          <p:cNvSpPr/>
          <p:nvPr>
            <p:custDataLst>
              <p:tags r:id="rId13"/>
            </p:custDataLst>
          </p:nvPr>
        </p:nvSpPr>
        <p:spPr bwMode="auto">
          <a:xfrm>
            <a:off x="3354670" y="2477915"/>
            <a:ext cx="173057" cy="164336"/>
          </a:xfrm>
          <a:custGeom>
            <a:avLst/>
            <a:gdLst>
              <a:gd name="T0" fmla="*/ 187 w 377"/>
              <a:gd name="T1" fmla="*/ 0 h 358"/>
              <a:gd name="T2" fmla="*/ 233 w 377"/>
              <a:gd name="T3" fmla="*/ 139 h 358"/>
              <a:gd name="T4" fmla="*/ 377 w 377"/>
              <a:gd name="T5" fmla="*/ 139 h 358"/>
              <a:gd name="T6" fmla="*/ 260 w 377"/>
              <a:gd name="T7" fmla="*/ 222 h 358"/>
              <a:gd name="T8" fmla="*/ 305 w 377"/>
              <a:gd name="T9" fmla="*/ 358 h 358"/>
              <a:gd name="T10" fmla="*/ 187 w 377"/>
              <a:gd name="T11" fmla="*/ 275 h 358"/>
              <a:gd name="T12" fmla="*/ 72 w 377"/>
              <a:gd name="T13" fmla="*/ 358 h 358"/>
              <a:gd name="T14" fmla="*/ 115 w 377"/>
              <a:gd name="T15" fmla="*/ 222 h 358"/>
              <a:gd name="T16" fmla="*/ 0 w 377"/>
              <a:gd name="T17" fmla="*/ 139 h 358"/>
              <a:gd name="T18" fmla="*/ 144 w 377"/>
              <a:gd name="T19" fmla="*/ 139 h 358"/>
              <a:gd name="T20" fmla="*/ 187 w 377"/>
              <a:gd name="T21" fmla="*/ 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7" h="358">
                <a:moveTo>
                  <a:pt x="187" y="0"/>
                </a:moveTo>
                <a:lnTo>
                  <a:pt x="233" y="139"/>
                </a:lnTo>
                <a:lnTo>
                  <a:pt x="377" y="139"/>
                </a:lnTo>
                <a:lnTo>
                  <a:pt x="260" y="222"/>
                </a:lnTo>
                <a:lnTo>
                  <a:pt x="305" y="358"/>
                </a:lnTo>
                <a:lnTo>
                  <a:pt x="187" y="275"/>
                </a:lnTo>
                <a:lnTo>
                  <a:pt x="72" y="358"/>
                </a:lnTo>
                <a:lnTo>
                  <a:pt x="115" y="222"/>
                </a:lnTo>
                <a:lnTo>
                  <a:pt x="0" y="139"/>
                </a:lnTo>
                <a:lnTo>
                  <a:pt x="144" y="139"/>
                </a:lnTo>
                <a:lnTo>
                  <a:pt x="18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2" name="Oval 9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244042" y="2266298"/>
            <a:ext cx="398444" cy="106956"/>
          </a:xfrm>
          <a:prstGeom prst="ellipse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2" name="Oval 103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094748" y="2355068"/>
            <a:ext cx="348914" cy="34891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5" name="Oval 103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094749" y="3086720"/>
            <a:ext cx="348914" cy="34891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8" name="Oval 103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095860" y="3818371"/>
            <a:ext cx="348914" cy="34891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1" name="Oval 103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094748" y="4550021"/>
            <a:ext cx="348914" cy="34891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4" name="任意多边形: 形状 143"/>
          <p:cNvSpPr/>
          <p:nvPr>
            <p:custDataLst>
              <p:tags r:id="rId19"/>
            </p:custDataLst>
          </p:nvPr>
        </p:nvSpPr>
        <p:spPr bwMode="auto">
          <a:xfrm>
            <a:off x="5165814" y="2420711"/>
            <a:ext cx="195110" cy="395528"/>
          </a:xfrm>
          <a:custGeom>
            <a:avLst/>
            <a:gdLst>
              <a:gd name="connsiteX0" fmla="*/ 140171 w 260146"/>
              <a:gd name="connsiteY0" fmla="*/ 379365 h 527371"/>
              <a:gd name="connsiteX1" fmla="*/ 194421 w 260146"/>
              <a:gd name="connsiteY1" fmla="*/ 473967 h 527371"/>
              <a:gd name="connsiteX2" fmla="*/ 140171 w 260146"/>
              <a:gd name="connsiteY2" fmla="*/ 527371 h 527371"/>
              <a:gd name="connsiteX3" fmla="*/ 85921 w 260146"/>
              <a:gd name="connsiteY3" fmla="*/ 473967 h 527371"/>
              <a:gd name="connsiteX4" fmla="*/ 140171 w 260146"/>
              <a:gd name="connsiteY4" fmla="*/ 379365 h 527371"/>
              <a:gd name="connsiteX5" fmla="*/ 219387 w 260146"/>
              <a:gd name="connsiteY5" fmla="*/ 268560 h 527371"/>
              <a:gd name="connsiteX6" fmla="*/ 260146 w 260146"/>
              <a:gd name="connsiteY6" fmla="*/ 339635 h 527371"/>
              <a:gd name="connsiteX7" fmla="*/ 219387 w 260146"/>
              <a:gd name="connsiteY7" fmla="*/ 379758 h 527371"/>
              <a:gd name="connsiteX8" fmla="*/ 178628 w 260146"/>
              <a:gd name="connsiteY8" fmla="*/ 339635 h 527371"/>
              <a:gd name="connsiteX9" fmla="*/ 219387 w 260146"/>
              <a:gd name="connsiteY9" fmla="*/ 268560 h 527371"/>
              <a:gd name="connsiteX10" fmla="*/ 44835 w 260146"/>
              <a:gd name="connsiteY10" fmla="*/ 257887 h 527371"/>
              <a:gd name="connsiteX11" fmla="*/ 89670 w 260146"/>
              <a:gd name="connsiteY11" fmla="*/ 336070 h 527371"/>
              <a:gd name="connsiteX12" fmla="*/ 44835 w 260146"/>
              <a:gd name="connsiteY12" fmla="*/ 380205 h 527371"/>
              <a:gd name="connsiteX13" fmla="*/ 0 w 260146"/>
              <a:gd name="connsiteY13" fmla="*/ 336070 h 527371"/>
              <a:gd name="connsiteX14" fmla="*/ 44835 w 260146"/>
              <a:gd name="connsiteY14" fmla="*/ 257887 h 527371"/>
              <a:gd name="connsiteX15" fmla="*/ 43621 w 260146"/>
              <a:gd name="connsiteY15" fmla="*/ 0 h 527371"/>
              <a:gd name="connsiteX16" fmla="*/ 232088 w 260146"/>
              <a:gd name="connsiteY16" fmla="*/ 0 h 527371"/>
              <a:gd name="connsiteX17" fmla="*/ 246585 w 260146"/>
              <a:gd name="connsiteY17" fmla="*/ 14505 h 527371"/>
              <a:gd name="connsiteX18" fmla="*/ 246585 w 260146"/>
              <a:gd name="connsiteY18" fmla="*/ 105165 h 527371"/>
              <a:gd name="connsiteX19" fmla="*/ 235712 w 260146"/>
              <a:gd name="connsiteY19" fmla="*/ 116045 h 527371"/>
              <a:gd name="connsiteX20" fmla="*/ 224839 w 260146"/>
              <a:gd name="connsiteY20" fmla="*/ 105165 h 527371"/>
              <a:gd name="connsiteX21" fmla="*/ 224839 w 260146"/>
              <a:gd name="connsiteY21" fmla="*/ 97913 h 527371"/>
              <a:gd name="connsiteX22" fmla="*/ 213966 w 260146"/>
              <a:gd name="connsiteY22" fmla="*/ 87033 h 527371"/>
              <a:gd name="connsiteX23" fmla="*/ 203093 w 260146"/>
              <a:gd name="connsiteY23" fmla="*/ 97913 h 527371"/>
              <a:gd name="connsiteX24" fmla="*/ 203093 w 260146"/>
              <a:gd name="connsiteY24" fmla="*/ 119671 h 527371"/>
              <a:gd name="connsiteX25" fmla="*/ 203093 w 260146"/>
              <a:gd name="connsiteY25" fmla="*/ 123297 h 527371"/>
              <a:gd name="connsiteX26" fmla="*/ 246585 w 260146"/>
              <a:gd name="connsiteY26" fmla="*/ 123297 h 527371"/>
              <a:gd name="connsiteX27" fmla="*/ 246585 w 260146"/>
              <a:gd name="connsiteY27" fmla="*/ 188573 h 527371"/>
              <a:gd name="connsiteX28" fmla="*/ 232088 w 260146"/>
              <a:gd name="connsiteY28" fmla="*/ 203078 h 527371"/>
              <a:gd name="connsiteX29" fmla="*/ 181347 w 260146"/>
              <a:gd name="connsiteY29" fmla="*/ 203078 h 527371"/>
              <a:gd name="connsiteX30" fmla="*/ 159601 w 260146"/>
              <a:gd name="connsiteY30" fmla="*/ 224837 h 527371"/>
              <a:gd name="connsiteX31" fmla="*/ 166850 w 260146"/>
              <a:gd name="connsiteY31" fmla="*/ 273793 h 527371"/>
              <a:gd name="connsiteX32" fmla="*/ 166850 w 260146"/>
              <a:gd name="connsiteY32" fmla="*/ 275606 h 527371"/>
              <a:gd name="connsiteX33" fmla="*/ 170474 w 260146"/>
              <a:gd name="connsiteY33" fmla="*/ 286485 h 527371"/>
              <a:gd name="connsiteX34" fmla="*/ 137855 w 260146"/>
              <a:gd name="connsiteY34" fmla="*/ 319123 h 527371"/>
              <a:gd name="connsiteX35" fmla="*/ 105236 w 260146"/>
              <a:gd name="connsiteY35" fmla="*/ 286485 h 527371"/>
              <a:gd name="connsiteX36" fmla="*/ 108860 w 260146"/>
              <a:gd name="connsiteY36" fmla="*/ 275606 h 527371"/>
              <a:gd name="connsiteX37" fmla="*/ 108860 w 260146"/>
              <a:gd name="connsiteY37" fmla="*/ 273793 h 527371"/>
              <a:gd name="connsiteX38" fmla="*/ 116109 w 260146"/>
              <a:gd name="connsiteY38" fmla="*/ 224837 h 527371"/>
              <a:gd name="connsiteX39" fmla="*/ 94363 w 260146"/>
              <a:gd name="connsiteY39" fmla="*/ 203078 h 527371"/>
              <a:gd name="connsiteX40" fmla="*/ 43621 w 260146"/>
              <a:gd name="connsiteY40" fmla="*/ 203078 h 527371"/>
              <a:gd name="connsiteX41" fmla="*/ 29124 w 260146"/>
              <a:gd name="connsiteY41" fmla="*/ 188573 h 527371"/>
              <a:gd name="connsiteX42" fmla="*/ 29124 w 260146"/>
              <a:gd name="connsiteY42" fmla="*/ 174067 h 527371"/>
              <a:gd name="connsiteX43" fmla="*/ 29124 w 260146"/>
              <a:gd name="connsiteY43" fmla="*/ 166814 h 527371"/>
              <a:gd name="connsiteX44" fmla="*/ 29124 w 260146"/>
              <a:gd name="connsiteY44" fmla="*/ 159561 h 527371"/>
              <a:gd name="connsiteX45" fmla="*/ 29124 w 260146"/>
              <a:gd name="connsiteY45" fmla="*/ 123297 h 527371"/>
              <a:gd name="connsiteX46" fmla="*/ 181347 w 260146"/>
              <a:gd name="connsiteY46" fmla="*/ 123297 h 527371"/>
              <a:gd name="connsiteX47" fmla="*/ 181347 w 260146"/>
              <a:gd name="connsiteY47" fmla="*/ 119671 h 527371"/>
              <a:gd name="connsiteX48" fmla="*/ 181347 w 260146"/>
              <a:gd name="connsiteY48" fmla="*/ 97913 h 527371"/>
              <a:gd name="connsiteX49" fmla="*/ 170474 w 260146"/>
              <a:gd name="connsiteY49" fmla="*/ 87033 h 527371"/>
              <a:gd name="connsiteX50" fmla="*/ 159601 w 260146"/>
              <a:gd name="connsiteY50" fmla="*/ 97913 h 527371"/>
              <a:gd name="connsiteX51" fmla="*/ 148728 w 260146"/>
              <a:gd name="connsiteY51" fmla="*/ 108792 h 527371"/>
              <a:gd name="connsiteX52" fmla="*/ 137855 w 260146"/>
              <a:gd name="connsiteY52" fmla="*/ 97913 h 527371"/>
              <a:gd name="connsiteX53" fmla="*/ 123357 w 260146"/>
              <a:gd name="connsiteY53" fmla="*/ 87033 h 527371"/>
              <a:gd name="connsiteX54" fmla="*/ 29124 w 260146"/>
              <a:gd name="connsiteY54" fmla="*/ 87033 h 527371"/>
              <a:gd name="connsiteX55" fmla="*/ 29124 w 260146"/>
              <a:gd name="connsiteY55" fmla="*/ 72528 h 527371"/>
              <a:gd name="connsiteX56" fmla="*/ 29124 w 260146"/>
              <a:gd name="connsiteY56" fmla="*/ 43517 h 527371"/>
              <a:gd name="connsiteX57" fmla="*/ 29124 w 260146"/>
              <a:gd name="connsiteY57" fmla="*/ 14505 h 527371"/>
              <a:gd name="connsiteX58" fmla="*/ 43621 w 260146"/>
              <a:gd name="connsiteY58" fmla="*/ 0 h 52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60146" h="527371">
                <a:moveTo>
                  <a:pt x="140171" y="379365"/>
                </a:moveTo>
                <a:cubicBezTo>
                  <a:pt x="140171" y="379365"/>
                  <a:pt x="194421" y="444976"/>
                  <a:pt x="194421" y="473967"/>
                </a:cubicBezTo>
                <a:cubicBezTo>
                  <a:pt x="194421" y="504484"/>
                  <a:pt x="169621" y="527371"/>
                  <a:pt x="140171" y="527371"/>
                </a:cubicBezTo>
                <a:cubicBezTo>
                  <a:pt x="109171" y="527371"/>
                  <a:pt x="85921" y="504484"/>
                  <a:pt x="85921" y="473967"/>
                </a:cubicBezTo>
                <a:cubicBezTo>
                  <a:pt x="85921" y="444976"/>
                  <a:pt x="140171" y="379365"/>
                  <a:pt x="140171" y="379365"/>
                </a:cubicBezTo>
                <a:close/>
                <a:moveTo>
                  <a:pt x="219387" y="268560"/>
                </a:moveTo>
                <a:cubicBezTo>
                  <a:pt x="219387" y="268560"/>
                  <a:pt x="260146" y="317854"/>
                  <a:pt x="260146" y="339635"/>
                </a:cubicBezTo>
                <a:cubicBezTo>
                  <a:pt x="260146" y="362562"/>
                  <a:pt x="241514" y="379758"/>
                  <a:pt x="219387" y="379758"/>
                </a:cubicBezTo>
                <a:cubicBezTo>
                  <a:pt x="196096" y="379758"/>
                  <a:pt x="178628" y="362562"/>
                  <a:pt x="178628" y="339635"/>
                </a:cubicBezTo>
                <a:cubicBezTo>
                  <a:pt x="178628" y="317854"/>
                  <a:pt x="219387" y="268560"/>
                  <a:pt x="219387" y="268560"/>
                </a:cubicBezTo>
                <a:close/>
                <a:moveTo>
                  <a:pt x="44835" y="257887"/>
                </a:moveTo>
                <a:cubicBezTo>
                  <a:pt x="44835" y="257887"/>
                  <a:pt x="89670" y="312110"/>
                  <a:pt x="89670" y="336070"/>
                </a:cubicBezTo>
                <a:cubicBezTo>
                  <a:pt x="89670" y="361290"/>
                  <a:pt x="69174" y="380205"/>
                  <a:pt x="44835" y="380205"/>
                </a:cubicBezTo>
                <a:cubicBezTo>
                  <a:pt x="19215" y="380205"/>
                  <a:pt x="0" y="361290"/>
                  <a:pt x="0" y="336070"/>
                </a:cubicBezTo>
                <a:cubicBezTo>
                  <a:pt x="0" y="312110"/>
                  <a:pt x="44835" y="257887"/>
                  <a:pt x="44835" y="257887"/>
                </a:cubicBezTo>
                <a:close/>
                <a:moveTo>
                  <a:pt x="43621" y="0"/>
                </a:moveTo>
                <a:cubicBezTo>
                  <a:pt x="43621" y="0"/>
                  <a:pt x="43621" y="0"/>
                  <a:pt x="232088" y="0"/>
                </a:cubicBezTo>
                <a:cubicBezTo>
                  <a:pt x="239337" y="0"/>
                  <a:pt x="246585" y="7253"/>
                  <a:pt x="246585" y="14505"/>
                </a:cubicBezTo>
                <a:cubicBezTo>
                  <a:pt x="246585" y="14505"/>
                  <a:pt x="246585" y="14505"/>
                  <a:pt x="246585" y="105165"/>
                </a:cubicBezTo>
                <a:cubicBezTo>
                  <a:pt x="246585" y="110605"/>
                  <a:pt x="241149" y="116045"/>
                  <a:pt x="235712" y="116045"/>
                </a:cubicBezTo>
                <a:cubicBezTo>
                  <a:pt x="230276" y="116045"/>
                  <a:pt x="224839" y="110605"/>
                  <a:pt x="224839" y="105165"/>
                </a:cubicBezTo>
                <a:cubicBezTo>
                  <a:pt x="224839" y="105165"/>
                  <a:pt x="224839" y="105165"/>
                  <a:pt x="224839" y="97913"/>
                </a:cubicBezTo>
                <a:cubicBezTo>
                  <a:pt x="224839" y="92473"/>
                  <a:pt x="219403" y="87033"/>
                  <a:pt x="213966" y="87033"/>
                </a:cubicBezTo>
                <a:cubicBezTo>
                  <a:pt x="208530" y="87033"/>
                  <a:pt x="203093" y="92473"/>
                  <a:pt x="203093" y="97913"/>
                </a:cubicBezTo>
                <a:cubicBezTo>
                  <a:pt x="203093" y="97913"/>
                  <a:pt x="203093" y="97913"/>
                  <a:pt x="203093" y="119671"/>
                </a:cubicBezTo>
                <a:cubicBezTo>
                  <a:pt x="203093" y="121484"/>
                  <a:pt x="203093" y="121484"/>
                  <a:pt x="203093" y="123297"/>
                </a:cubicBezTo>
                <a:cubicBezTo>
                  <a:pt x="203093" y="123297"/>
                  <a:pt x="203093" y="123297"/>
                  <a:pt x="246585" y="123297"/>
                </a:cubicBezTo>
                <a:cubicBezTo>
                  <a:pt x="246585" y="123297"/>
                  <a:pt x="246585" y="123297"/>
                  <a:pt x="246585" y="188573"/>
                </a:cubicBezTo>
                <a:cubicBezTo>
                  <a:pt x="246585" y="195825"/>
                  <a:pt x="239337" y="203078"/>
                  <a:pt x="232088" y="203078"/>
                </a:cubicBezTo>
                <a:cubicBezTo>
                  <a:pt x="232088" y="203078"/>
                  <a:pt x="232088" y="203078"/>
                  <a:pt x="181347" y="203078"/>
                </a:cubicBezTo>
                <a:cubicBezTo>
                  <a:pt x="159601" y="203078"/>
                  <a:pt x="159601" y="224837"/>
                  <a:pt x="159601" y="224837"/>
                </a:cubicBezTo>
                <a:cubicBezTo>
                  <a:pt x="159601" y="255661"/>
                  <a:pt x="165037" y="270166"/>
                  <a:pt x="166850" y="273793"/>
                </a:cubicBezTo>
                <a:cubicBezTo>
                  <a:pt x="166850" y="273793"/>
                  <a:pt x="166850" y="275606"/>
                  <a:pt x="166850" y="275606"/>
                </a:cubicBezTo>
                <a:cubicBezTo>
                  <a:pt x="168662" y="279232"/>
                  <a:pt x="170474" y="282859"/>
                  <a:pt x="170474" y="286485"/>
                </a:cubicBezTo>
                <a:cubicBezTo>
                  <a:pt x="170474" y="304617"/>
                  <a:pt x="155976" y="319123"/>
                  <a:pt x="137855" y="319123"/>
                </a:cubicBezTo>
                <a:cubicBezTo>
                  <a:pt x="119733" y="319123"/>
                  <a:pt x="105236" y="304617"/>
                  <a:pt x="105236" y="286485"/>
                </a:cubicBezTo>
                <a:cubicBezTo>
                  <a:pt x="105236" y="282859"/>
                  <a:pt x="107048" y="279232"/>
                  <a:pt x="108860" y="275606"/>
                </a:cubicBezTo>
                <a:cubicBezTo>
                  <a:pt x="108860" y="275606"/>
                  <a:pt x="108860" y="273793"/>
                  <a:pt x="108860" y="273793"/>
                </a:cubicBezTo>
                <a:cubicBezTo>
                  <a:pt x="110672" y="270166"/>
                  <a:pt x="116109" y="255661"/>
                  <a:pt x="116109" y="224837"/>
                </a:cubicBezTo>
                <a:cubicBezTo>
                  <a:pt x="116109" y="203078"/>
                  <a:pt x="94363" y="203078"/>
                  <a:pt x="94363" y="203078"/>
                </a:cubicBezTo>
                <a:cubicBezTo>
                  <a:pt x="94363" y="203078"/>
                  <a:pt x="94363" y="203078"/>
                  <a:pt x="43621" y="203078"/>
                </a:cubicBezTo>
                <a:cubicBezTo>
                  <a:pt x="36372" y="203078"/>
                  <a:pt x="29124" y="195825"/>
                  <a:pt x="29124" y="188573"/>
                </a:cubicBezTo>
                <a:cubicBezTo>
                  <a:pt x="29124" y="188573"/>
                  <a:pt x="29124" y="188573"/>
                  <a:pt x="29124" y="174067"/>
                </a:cubicBezTo>
                <a:cubicBezTo>
                  <a:pt x="29124" y="174067"/>
                  <a:pt x="29124" y="174067"/>
                  <a:pt x="29124" y="166814"/>
                </a:cubicBezTo>
                <a:cubicBezTo>
                  <a:pt x="29124" y="166814"/>
                  <a:pt x="29124" y="166814"/>
                  <a:pt x="29124" y="159561"/>
                </a:cubicBezTo>
                <a:cubicBezTo>
                  <a:pt x="29124" y="159561"/>
                  <a:pt x="29124" y="159561"/>
                  <a:pt x="29124" y="123297"/>
                </a:cubicBezTo>
                <a:cubicBezTo>
                  <a:pt x="29124" y="123297"/>
                  <a:pt x="29124" y="123297"/>
                  <a:pt x="181347" y="123297"/>
                </a:cubicBezTo>
                <a:cubicBezTo>
                  <a:pt x="181347" y="121484"/>
                  <a:pt x="181347" y="121484"/>
                  <a:pt x="181347" y="119671"/>
                </a:cubicBezTo>
                <a:cubicBezTo>
                  <a:pt x="181347" y="119671"/>
                  <a:pt x="181347" y="119671"/>
                  <a:pt x="181347" y="97913"/>
                </a:cubicBezTo>
                <a:cubicBezTo>
                  <a:pt x="181347" y="92473"/>
                  <a:pt x="175910" y="87033"/>
                  <a:pt x="170474" y="87033"/>
                </a:cubicBezTo>
                <a:cubicBezTo>
                  <a:pt x="165037" y="87033"/>
                  <a:pt x="159601" y="92473"/>
                  <a:pt x="159601" y="97913"/>
                </a:cubicBezTo>
                <a:cubicBezTo>
                  <a:pt x="159601" y="103352"/>
                  <a:pt x="154164" y="108792"/>
                  <a:pt x="148728" y="108792"/>
                </a:cubicBezTo>
                <a:cubicBezTo>
                  <a:pt x="143291" y="108792"/>
                  <a:pt x="137855" y="103352"/>
                  <a:pt x="137855" y="97913"/>
                </a:cubicBezTo>
                <a:cubicBezTo>
                  <a:pt x="137855" y="92473"/>
                  <a:pt x="128794" y="87033"/>
                  <a:pt x="123357" y="87033"/>
                </a:cubicBezTo>
                <a:cubicBezTo>
                  <a:pt x="123357" y="87033"/>
                  <a:pt x="123357" y="87033"/>
                  <a:pt x="29124" y="87033"/>
                </a:cubicBezTo>
                <a:cubicBezTo>
                  <a:pt x="29124" y="87033"/>
                  <a:pt x="29124" y="87033"/>
                  <a:pt x="29124" y="72528"/>
                </a:cubicBezTo>
                <a:cubicBezTo>
                  <a:pt x="29124" y="72528"/>
                  <a:pt x="29124" y="72528"/>
                  <a:pt x="29124" y="43517"/>
                </a:cubicBezTo>
                <a:cubicBezTo>
                  <a:pt x="29124" y="43517"/>
                  <a:pt x="29124" y="43517"/>
                  <a:pt x="29124" y="14505"/>
                </a:cubicBezTo>
                <a:cubicBezTo>
                  <a:pt x="29124" y="7253"/>
                  <a:pt x="36372" y="0"/>
                  <a:pt x="436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 dirty="0"/>
          </a:p>
        </p:txBody>
      </p:sp>
      <p:sp>
        <p:nvSpPr>
          <p:cNvPr id="143" name="任意多边形: 形状 142"/>
          <p:cNvSpPr/>
          <p:nvPr>
            <p:custDataLst>
              <p:tags r:id="rId20"/>
            </p:custDataLst>
          </p:nvPr>
        </p:nvSpPr>
        <p:spPr bwMode="auto">
          <a:xfrm>
            <a:off x="5169388" y="3152362"/>
            <a:ext cx="195110" cy="373541"/>
          </a:xfrm>
          <a:custGeom>
            <a:avLst/>
            <a:gdLst>
              <a:gd name="connsiteX0" fmla="*/ 140171 w 260146"/>
              <a:gd name="connsiteY0" fmla="*/ 350048 h 498054"/>
              <a:gd name="connsiteX1" fmla="*/ 194421 w 260146"/>
              <a:gd name="connsiteY1" fmla="*/ 444650 h 498054"/>
              <a:gd name="connsiteX2" fmla="*/ 140171 w 260146"/>
              <a:gd name="connsiteY2" fmla="*/ 498054 h 498054"/>
              <a:gd name="connsiteX3" fmla="*/ 85921 w 260146"/>
              <a:gd name="connsiteY3" fmla="*/ 444650 h 498054"/>
              <a:gd name="connsiteX4" fmla="*/ 140171 w 260146"/>
              <a:gd name="connsiteY4" fmla="*/ 350048 h 498054"/>
              <a:gd name="connsiteX5" fmla="*/ 219387 w 260146"/>
              <a:gd name="connsiteY5" fmla="*/ 239243 h 498054"/>
              <a:gd name="connsiteX6" fmla="*/ 260146 w 260146"/>
              <a:gd name="connsiteY6" fmla="*/ 310318 h 498054"/>
              <a:gd name="connsiteX7" fmla="*/ 219387 w 260146"/>
              <a:gd name="connsiteY7" fmla="*/ 350441 h 498054"/>
              <a:gd name="connsiteX8" fmla="*/ 178628 w 260146"/>
              <a:gd name="connsiteY8" fmla="*/ 310318 h 498054"/>
              <a:gd name="connsiteX9" fmla="*/ 219387 w 260146"/>
              <a:gd name="connsiteY9" fmla="*/ 239243 h 498054"/>
              <a:gd name="connsiteX10" fmla="*/ 44835 w 260146"/>
              <a:gd name="connsiteY10" fmla="*/ 228570 h 498054"/>
              <a:gd name="connsiteX11" fmla="*/ 89670 w 260146"/>
              <a:gd name="connsiteY11" fmla="*/ 306753 h 498054"/>
              <a:gd name="connsiteX12" fmla="*/ 44835 w 260146"/>
              <a:gd name="connsiteY12" fmla="*/ 350888 h 498054"/>
              <a:gd name="connsiteX13" fmla="*/ 0 w 260146"/>
              <a:gd name="connsiteY13" fmla="*/ 306753 h 498054"/>
              <a:gd name="connsiteX14" fmla="*/ 44835 w 260146"/>
              <a:gd name="connsiteY14" fmla="*/ 228570 h 498054"/>
              <a:gd name="connsiteX15" fmla="*/ 38858 w 260146"/>
              <a:gd name="connsiteY15" fmla="*/ 0 h 498054"/>
              <a:gd name="connsiteX16" fmla="*/ 227324 w 260146"/>
              <a:gd name="connsiteY16" fmla="*/ 0 h 498054"/>
              <a:gd name="connsiteX17" fmla="*/ 241821 w 260146"/>
              <a:gd name="connsiteY17" fmla="*/ 14505 h 498054"/>
              <a:gd name="connsiteX18" fmla="*/ 241821 w 260146"/>
              <a:gd name="connsiteY18" fmla="*/ 105165 h 498054"/>
              <a:gd name="connsiteX19" fmla="*/ 230948 w 260146"/>
              <a:gd name="connsiteY19" fmla="*/ 116045 h 498054"/>
              <a:gd name="connsiteX20" fmla="*/ 220075 w 260146"/>
              <a:gd name="connsiteY20" fmla="*/ 105165 h 498054"/>
              <a:gd name="connsiteX21" fmla="*/ 220075 w 260146"/>
              <a:gd name="connsiteY21" fmla="*/ 97913 h 498054"/>
              <a:gd name="connsiteX22" fmla="*/ 209202 w 260146"/>
              <a:gd name="connsiteY22" fmla="*/ 87033 h 498054"/>
              <a:gd name="connsiteX23" fmla="*/ 198329 w 260146"/>
              <a:gd name="connsiteY23" fmla="*/ 97913 h 498054"/>
              <a:gd name="connsiteX24" fmla="*/ 198329 w 260146"/>
              <a:gd name="connsiteY24" fmla="*/ 119671 h 498054"/>
              <a:gd name="connsiteX25" fmla="*/ 198329 w 260146"/>
              <a:gd name="connsiteY25" fmla="*/ 123297 h 498054"/>
              <a:gd name="connsiteX26" fmla="*/ 241821 w 260146"/>
              <a:gd name="connsiteY26" fmla="*/ 123297 h 498054"/>
              <a:gd name="connsiteX27" fmla="*/ 241821 w 260146"/>
              <a:gd name="connsiteY27" fmla="*/ 188573 h 498054"/>
              <a:gd name="connsiteX28" fmla="*/ 227324 w 260146"/>
              <a:gd name="connsiteY28" fmla="*/ 203078 h 498054"/>
              <a:gd name="connsiteX29" fmla="*/ 176583 w 260146"/>
              <a:gd name="connsiteY29" fmla="*/ 203078 h 498054"/>
              <a:gd name="connsiteX30" fmla="*/ 154837 w 260146"/>
              <a:gd name="connsiteY30" fmla="*/ 224837 h 498054"/>
              <a:gd name="connsiteX31" fmla="*/ 162086 w 260146"/>
              <a:gd name="connsiteY31" fmla="*/ 273793 h 498054"/>
              <a:gd name="connsiteX32" fmla="*/ 162086 w 260146"/>
              <a:gd name="connsiteY32" fmla="*/ 275606 h 498054"/>
              <a:gd name="connsiteX33" fmla="*/ 165710 w 260146"/>
              <a:gd name="connsiteY33" fmla="*/ 286486 h 498054"/>
              <a:gd name="connsiteX34" fmla="*/ 133091 w 260146"/>
              <a:gd name="connsiteY34" fmla="*/ 319123 h 498054"/>
              <a:gd name="connsiteX35" fmla="*/ 100472 w 260146"/>
              <a:gd name="connsiteY35" fmla="*/ 286486 h 498054"/>
              <a:gd name="connsiteX36" fmla="*/ 104096 w 260146"/>
              <a:gd name="connsiteY36" fmla="*/ 275606 h 498054"/>
              <a:gd name="connsiteX37" fmla="*/ 104096 w 260146"/>
              <a:gd name="connsiteY37" fmla="*/ 273793 h 498054"/>
              <a:gd name="connsiteX38" fmla="*/ 111345 w 260146"/>
              <a:gd name="connsiteY38" fmla="*/ 224837 h 498054"/>
              <a:gd name="connsiteX39" fmla="*/ 89599 w 260146"/>
              <a:gd name="connsiteY39" fmla="*/ 203078 h 498054"/>
              <a:gd name="connsiteX40" fmla="*/ 38858 w 260146"/>
              <a:gd name="connsiteY40" fmla="*/ 203078 h 498054"/>
              <a:gd name="connsiteX41" fmla="*/ 24360 w 260146"/>
              <a:gd name="connsiteY41" fmla="*/ 188573 h 498054"/>
              <a:gd name="connsiteX42" fmla="*/ 24360 w 260146"/>
              <a:gd name="connsiteY42" fmla="*/ 174067 h 498054"/>
              <a:gd name="connsiteX43" fmla="*/ 24360 w 260146"/>
              <a:gd name="connsiteY43" fmla="*/ 166814 h 498054"/>
              <a:gd name="connsiteX44" fmla="*/ 24360 w 260146"/>
              <a:gd name="connsiteY44" fmla="*/ 159561 h 498054"/>
              <a:gd name="connsiteX45" fmla="*/ 24360 w 260146"/>
              <a:gd name="connsiteY45" fmla="*/ 123297 h 498054"/>
              <a:gd name="connsiteX46" fmla="*/ 176583 w 260146"/>
              <a:gd name="connsiteY46" fmla="*/ 123297 h 498054"/>
              <a:gd name="connsiteX47" fmla="*/ 176583 w 260146"/>
              <a:gd name="connsiteY47" fmla="*/ 119671 h 498054"/>
              <a:gd name="connsiteX48" fmla="*/ 176583 w 260146"/>
              <a:gd name="connsiteY48" fmla="*/ 97913 h 498054"/>
              <a:gd name="connsiteX49" fmla="*/ 165710 w 260146"/>
              <a:gd name="connsiteY49" fmla="*/ 87033 h 498054"/>
              <a:gd name="connsiteX50" fmla="*/ 154837 w 260146"/>
              <a:gd name="connsiteY50" fmla="*/ 97913 h 498054"/>
              <a:gd name="connsiteX51" fmla="*/ 143964 w 260146"/>
              <a:gd name="connsiteY51" fmla="*/ 108792 h 498054"/>
              <a:gd name="connsiteX52" fmla="*/ 133091 w 260146"/>
              <a:gd name="connsiteY52" fmla="*/ 97913 h 498054"/>
              <a:gd name="connsiteX53" fmla="*/ 118593 w 260146"/>
              <a:gd name="connsiteY53" fmla="*/ 87033 h 498054"/>
              <a:gd name="connsiteX54" fmla="*/ 24360 w 260146"/>
              <a:gd name="connsiteY54" fmla="*/ 87033 h 498054"/>
              <a:gd name="connsiteX55" fmla="*/ 24360 w 260146"/>
              <a:gd name="connsiteY55" fmla="*/ 72528 h 498054"/>
              <a:gd name="connsiteX56" fmla="*/ 24360 w 260146"/>
              <a:gd name="connsiteY56" fmla="*/ 43517 h 498054"/>
              <a:gd name="connsiteX57" fmla="*/ 24360 w 260146"/>
              <a:gd name="connsiteY57" fmla="*/ 14505 h 498054"/>
              <a:gd name="connsiteX58" fmla="*/ 38858 w 260146"/>
              <a:gd name="connsiteY58" fmla="*/ 0 h 498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60146" h="498054">
                <a:moveTo>
                  <a:pt x="140171" y="350048"/>
                </a:moveTo>
                <a:cubicBezTo>
                  <a:pt x="140171" y="350048"/>
                  <a:pt x="194421" y="415659"/>
                  <a:pt x="194421" y="444650"/>
                </a:cubicBezTo>
                <a:cubicBezTo>
                  <a:pt x="194421" y="475167"/>
                  <a:pt x="169621" y="498054"/>
                  <a:pt x="140171" y="498054"/>
                </a:cubicBezTo>
                <a:cubicBezTo>
                  <a:pt x="109171" y="498054"/>
                  <a:pt x="85921" y="475167"/>
                  <a:pt x="85921" y="444650"/>
                </a:cubicBezTo>
                <a:cubicBezTo>
                  <a:pt x="85921" y="415659"/>
                  <a:pt x="140171" y="350048"/>
                  <a:pt x="140171" y="350048"/>
                </a:cubicBezTo>
                <a:close/>
                <a:moveTo>
                  <a:pt x="219387" y="239243"/>
                </a:moveTo>
                <a:cubicBezTo>
                  <a:pt x="219387" y="239243"/>
                  <a:pt x="260146" y="288537"/>
                  <a:pt x="260146" y="310318"/>
                </a:cubicBezTo>
                <a:cubicBezTo>
                  <a:pt x="260146" y="333245"/>
                  <a:pt x="241514" y="350441"/>
                  <a:pt x="219387" y="350441"/>
                </a:cubicBezTo>
                <a:cubicBezTo>
                  <a:pt x="196096" y="350441"/>
                  <a:pt x="178628" y="333245"/>
                  <a:pt x="178628" y="310318"/>
                </a:cubicBezTo>
                <a:cubicBezTo>
                  <a:pt x="178628" y="288537"/>
                  <a:pt x="219387" y="239243"/>
                  <a:pt x="219387" y="239243"/>
                </a:cubicBezTo>
                <a:close/>
                <a:moveTo>
                  <a:pt x="44835" y="228570"/>
                </a:moveTo>
                <a:cubicBezTo>
                  <a:pt x="44835" y="228570"/>
                  <a:pt x="89670" y="282793"/>
                  <a:pt x="89670" y="306753"/>
                </a:cubicBezTo>
                <a:cubicBezTo>
                  <a:pt x="89670" y="331973"/>
                  <a:pt x="69174" y="350888"/>
                  <a:pt x="44835" y="350888"/>
                </a:cubicBezTo>
                <a:cubicBezTo>
                  <a:pt x="19215" y="350888"/>
                  <a:pt x="0" y="331973"/>
                  <a:pt x="0" y="306753"/>
                </a:cubicBezTo>
                <a:cubicBezTo>
                  <a:pt x="0" y="282793"/>
                  <a:pt x="44835" y="228570"/>
                  <a:pt x="44835" y="228570"/>
                </a:cubicBezTo>
                <a:close/>
                <a:moveTo>
                  <a:pt x="38858" y="0"/>
                </a:moveTo>
                <a:cubicBezTo>
                  <a:pt x="38858" y="0"/>
                  <a:pt x="38858" y="0"/>
                  <a:pt x="227324" y="0"/>
                </a:cubicBezTo>
                <a:cubicBezTo>
                  <a:pt x="234573" y="0"/>
                  <a:pt x="241821" y="7253"/>
                  <a:pt x="241821" y="14505"/>
                </a:cubicBezTo>
                <a:cubicBezTo>
                  <a:pt x="241821" y="14505"/>
                  <a:pt x="241821" y="14505"/>
                  <a:pt x="241821" y="105165"/>
                </a:cubicBezTo>
                <a:cubicBezTo>
                  <a:pt x="241821" y="110605"/>
                  <a:pt x="236385" y="116045"/>
                  <a:pt x="230948" y="116045"/>
                </a:cubicBezTo>
                <a:cubicBezTo>
                  <a:pt x="225512" y="116045"/>
                  <a:pt x="220075" y="110605"/>
                  <a:pt x="220075" y="105165"/>
                </a:cubicBezTo>
                <a:cubicBezTo>
                  <a:pt x="220075" y="105165"/>
                  <a:pt x="220075" y="105165"/>
                  <a:pt x="220075" y="97913"/>
                </a:cubicBezTo>
                <a:cubicBezTo>
                  <a:pt x="220075" y="92473"/>
                  <a:pt x="214639" y="87033"/>
                  <a:pt x="209202" y="87033"/>
                </a:cubicBezTo>
                <a:cubicBezTo>
                  <a:pt x="203766" y="87033"/>
                  <a:pt x="198329" y="92473"/>
                  <a:pt x="198329" y="97913"/>
                </a:cubicBezTo>
                <a:cubicBezTo>
                  <a:pt x="198329" y="97913"/>
                  <a:pt x="198329" y="97913"/>
                  <a:pt x="198329" y="119671"/>
                </a:cubicBezTo>
                <a:cubicBezTo>
                  <a:pt x="198329" y="121484"/>
                  <a:pt x="198329" y="121484"/>
                  <a:pt x="198329" y="123297"/>
                </a:cubicBezTo>
                <a:cubicBezTo>
                  <a:pt x="198329" y="123297"/>
                  <a:pt x="198329" y="123297"/>
                  <a:pt x="241821" y="123297"/>
                </a:cubicBezTo>
                <a:cubicBezTo>
                  <a:pt x="241821" y="123297"/>
                  <a:pt x="241821" y="123297"/>
                  <a:pt x="241821" y="188573"/>
                </a:cubicBezTo>
                <a:cubicBezTo>
                  <a:pt x="241821" y="195825"/>
                  <a:pt x="234573" y="203078"/>
                  <a:pt x="227324" y="203078"/>
                </a:cubicBezTo>
                <a:cubicBezTo>
                  <a:pt x="227324" y="203078"/>
                  <a:pt x="227324" y="203078"/>
                  <a:pt x="176583" y="203078"/>
                </a:cubicBezTo>
                <a:cubicBezTo>
                  <a:pt x="154837" y="203078"/>
                  <a:pt x="154837" y="224837"/>
                  <a:pt x="154837" y="224837"/>
                </a:cubicBezTo>
                <a:cubicBezTo>
                  <a:pt x="154837" y="255661"/>
                  <a:pt x="160273" y="270167"/>
                  <a:pt x="162086" y="273793"/>
                </a:cubicBezTo>
                <a:cubicBezTo>
                  <a:pt x="162086" y="273793"/>
                  <a:pt x="162086" y="275606"/>
                  <a:pt x="162086" y="275606"/>
                </a:cubicBezTo>
                <a:cubicBezTo>
                  <a:pt x="163898" y="279233"/>
                  <a:pt x="165710" y="282859"/>
                  <a:pt x="165710" y="286486"/>
                </a:cubicBezTo>
                <a:cubicBezTo>
                  <a:pt x="165710" y="304618"/>
                  <a:pt x="151212" y="319123"/>
                  <a:pt x="133091" y="319123"/>
                </a:cubicBezTo>
                <a:cubicBezTo>
                  <a:pt x="114969" y="319123"/>
                  <a:pt x="100472" y="304618"/>
                  <a:pt x="100472" y="286486"/>
                </a:cubicBezTo>
                <a:cubicBezTo>
                  <a:pt x="100472" y="282859"/>
                  <a:pt x="102284" y="279233"/>
                  <a:pt x="104096" y="275606"/>
                </a:cubicBezTo>
                <a:cubicBezTo>
                  <a:pt x="104096" y="275606"/>
                  <a:pt x="104096" y="273793"/>
                  <a:pt x="104096" y="273793"/>
                </a:cubicBezTo>
                <a:cubicBezTo>
                  <a:pt x="105908" y="270167"/>
                  <a:pt x="111345" y="255661"/>
                  <a:pt x="111345" y="224837"/>
                </a:cubicBezTo>
                <a:cubicBezTo>
                  <a:pt x="111345" y="203078"/>
                  <a:pt x="89599" y="203078"/>
                  <a:pt x="89599" y="203078"/>
                </a:cubicBezTo>
                <a:cubicBezTo>
                  <a:pt x="89599" y="203078"/>
                  <a:pt x="89599" y="203078"/>
                  <a:pt x="38858" y="203078"/>
                </a:cubicBezTo>
                <a:cubicBezTo>
                  <a:pt x="31609" y="203078"/>
                  <a:pt x="24360" y="195825"/>
                  <a:pt x="24360" y="188573"/>
                </a:cubicBezTo>
                <a:cubicBezTo>
                  <a:pt x="24360" y="188573"/>
                  <a:pt x="24360" y="188573"/>
                  <a:pt x="24360" y="174067"/>
                </a:cubicBezTo>
                <a:cubicBezTo>
                  <a:pt x="24360" y="174067"/>
                  <a:pt x="24360" y="174067"/>
                  <a:pt x="24360" y="166814"/>
                </a:cubicBezTo>
                <a:cubicBezTo>
                  <a:pt x="24360" y="166814"/>
                  <a:pt x="24360" y="166814"/>
                  <a:pt x="24360" y="159561"/>
                </a:cubicBezTo>
                <a:cubicBezTo>
                  <a:pt x="24360" y="159561"/>
                  <a:pt x="24360" y="159561"/>
                  <a:pt x="24360" y="123297"/>
                </a:cubicBezTo>
                <a:cubicBezTo>
                  <a:pt x="24360" y="123297"/>
                  <a:pt x="24360" y="123297"/>
                  <a:pt x="176583" y="123297"/>
                </a:cubicBezTo>
                <a:cubicBezTo>
                  <a:pt x="176583" y="121484"/>
                  <a:pt x="176583" y="121484"/>
                  <a:pt x="176583" y="119671"/>
                </a:cubicBezTo>
                <a:cubicBezTo>
                  <a:pt x="176583" y="119671"/>
                  <a:pt x="176583" y="119671"/>
                  <a:pt x="176583" y="97913"/>
                </a:cubicBezTo>
                <a:cubicBezTo>
                  <a:pt x="176583" y="92473"/>
                  <a:pt x="171146" y="87033"/>
                  <a:pt x="165710" y="87033"/>
                </a:cubicBezTo>
                <a:cubicBezTo>
                  <a:pt x="160273" y="87033"/>
                  <a:pt x="154837" y="92473"/>
                  <a:pt x="154837" y="97913"/>
                </a:cubicBezTo>
                <a:cubicBezTo>
                  <a:pt x="154837" y="103352"/>
                  <a:pt x="149400" y="108792"/>
                  <a:pt x="143964" y="108792"/>
                </a:cubicBezTo>
                <a:cubicBezTo>
                  <a:pt x="138527" y="108792"/>
                  <a:pt x="133091" y="103352"/>
                  <a:pt x="133091" y="97913"/>
                </a:cubicBezTo>
                <a:cubicBezTo>
                  <a:pt x="133091" y="92473"/>
                  <a:pt x="124030" y="87033"/>
                  <a:pt x="118593" y="87033"/>
                </a:cubicBezTo>
                <a:cubicBezTo>
                  <a:pt x="118593" y="87033"/>
                  <a:pt x="118593" y="87033"/>
                  <a:pt x="24360" y="87033"/>
                </a:cubicBezTo>
                <a:cubicBezTo>
                  <a:pt x="24360" y="87033"/>
                  <a:pt x="24360" y="87033"/>
                  <a:pt x="24360" y="72528"/>
                </a:cubicBezTo>
                <a:cubicBezTo>
                  <a:pt x="24360" y="72528"/>
                  <a:pt x="24360" y="72528"/>
                  <a:pt x="24360" y="43517"/>
                </a:cubicBezTo>
                <a:cubicBezTo>
                  <a:pt x="24360" y="43517"/>
                  <a:pt x="24360" y="43517"/>
                  <a:pt x="24360" y="14505"/>
                </a:cubicBezTo>
                <a:cubicBezTo>
                  <a:pt x="24360" y="7253"/>
                  <a:pt x="31609" y="0"/>
                  <a:pt x="3885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sp>
        <p:nvSpPr>
          <p:cNvPr id="148" name="任意多边形: 形状 147"/>
          <p:cNvSpPr/>
          <p:nvPr>
            <p:custDataLst>
              <p:tags r:id="rId21"/>
            </p:custDataLst>
          </p:nvPr>
        </p:nvSpPr>
        <p:spPr bwMode="auto">
          <a:xfrm>
            <a:off x="5176407" y="3884013"/>
            <a:ext cx="195110" cy="381292"/>
          </a:xfrm>
          <a:custGeom>
            <a:avLst/>
            <a:gdLst>
              <a:gd name="connsiteX0" fmla="*/ 140171 w 260146"/>
              <a:gd name="connsiteY0" fmla="*/ 360383 h 508389"/>
              <a:gd name="connsiteX1" fmla="*/ 194421 w 260146"/>
              <a:gd name="connsiteY1" fmla="*/ 454985 h 508389"/>
              <a:gd name="connsiteX2" fmla="*/ 140171 w 260146"/>
              <a:gd name="connsiteY2" fmla="*/ 508389 h 508389"/>
              <a:gd name="connsiteX3" fmla="*/ 85921 w 260146"/>
              <a:gd name="connsiteY3" fmla="*/ 454985 h 508389"/>
              <a:gd name="connsiteX4" fmla="*/ 140171 w 260146"/>
              <a:gd name="connsiteY4" fmla="*/ 360383 h 508389"/>
              <a:gd name="connsiteX5" fmla="*/ 219387 w 260146"/>
              <a:gd name="connsiteY5" fmla="*/ 249578 h 508389"/>
              <a:gd name="connsiteX6" fmla="*/ 260146 w 260146"/>
              <a:gd name="connsiteY6" fmla="*/ 320653 h 508389"/>
              <a:gd name="connsiteX7" fmla="*/ 219387 w 260146"/>
              <a:gd name="connsiteY7" fmla="*/ 360776 h 508389"/>
              <a:gd name="connsiteX8" fmla="*/ 178628 w 260146"/>
              <a:gd name="connsiteY8" fmla="*/ 320653 h 508389"/>
              <a:gd name="connsiteX9" fmla="*/ 219387 w 260146"/>
              <a:gd name="connsiteY9" fmla="*/ 249578 h 508389"/>
              <a:gd name="connsiteX10" fmla="*/ 44835 w 260146"/>
              <a:gd name="connsiteY10" fmla="*/ 238905 h 508389"/>
              <a:gd name="connsiteX11" fmla="*/ 89670 w 260146"/>
              <a:gd name="connsiteY11" fmla="*/ 317087 h 508389"/>
              <a:gd name="connsiteX12" fmla="*/ 44835 w 260146"/>
              <a:gd name="connsiteY12" fmla="*/ 361223 h 508389"/>
              <a:gd name="connsiteX13" fmla="*/ 0 w 260146"/>
              <a:gd name="connsiteY13" fmla="*/ 317087 h 508389"/>
              <a:gd name="connsiteX14" fmla="*/ 44835 w 260146"/>
              <a:gd name="connsiteY14" fmla="*/ 238905 h 508389"/>
              <a:gd name="connsiteX15" fmla="*/ 30980 w 260146"/>
              <a:gd name="connsiteY15" fmla="*/ 0 h 508389"/>
              <a:gd name="connsiteX16" fmla="*/ 219447 w 260146"/>
              <a:gd name="connsiteY16" fmla="*/ 0 h 508389"/>
              <a:gd name="connsiteX17" fmla="*/ 233944 w 260146"/>
              <a:gd name="connsiteY17" fmla="*/ 14505 h 508389"/>
              <a:gd name="connsiteX18" fmla="*/ 233944 w 260146"/>
              <a:gd name="connsiteY18" fmla="*/ 105165 h 508389"/>
              <a:gd name="connsiteX19" fmla="*/ 223071 w 260146"/>
              <a:gd name="connsiteY19" fmla="*/ 116045 h 508389"/>
              <a:gd name="connsiteX20" fmla="*/ 212198 w 260146"/>
              <a:gd name="connsiteY20" fmla="*/ 105165 h 508389"/>
              <a:gd name="connsiteX21" fmla="*/ 212198 w 260146"/>
              <a:gd name="connsiteY21" fmla="*/ 97913 h 508389"/>
              <a:gd name="connsiteX22" fmla="*/ 201325 w 260146"/>
              <a:gd name="connsiteY22" fmla="*/ 87033 h 508389"/>
              <a:gd name="connsiteX23" fmla="*/ 190452 w 260146"/>
              <a:gd name="connsiteY23" fmla="*/ 97913 h 508389"/>
              <a:gd name="connsiteX24" fmla="*/ 190452 w 260146"/>
              <a:gd name="connsiteY24" fmla="*/ 119671 h 508389"/>
              <a:gd name="connsiteX25" fmla="*/ 190452 w 260146"/>
              <a:gd name="connsiteY25" fmla="*/ 123297 h 508389"/>
              <a:gd name="connsiteX26" fmla="*/ 233944 w 260146"/>
              <a:gd name="connsiteY26" fmla="*/ 123297 h 508389"/>
              <a:gd name="connsiteX27" fmla="*/ 233944 w 260146"/>
              <a:gd name="connsiteY27" fmla="*/ 188572 h 508389"/>
              <a:gd name="connsiteX28" fmla="*/ 219447 w 260146"/>
              <a:gd name="connsiteY28" fmla="*/ 203078 h 508389"/>
              <a:gd name="connsiteX29" fmla="*/ 168706 w 260146"/>
              <a:gd name="connsiteY29" fmla="*/ 203078 h 508389"/>
              <a:gd name="connsiteX30" fmla="*/ 146960 w 260146"/>
              <a:gd name="connsiteY30" fmla="*/ 224836 h 508389"/>
              <a:gd name="connsiteX31" fmla="*/ 154209 w 260146"/>
              <a:gd name="connsiteY31" fmla="*/ 273793 h 508389"/>
              <a:gd name="connsiteX32" fmla="*/ 154209 w 260146"/>
              <a:gd name="connsiteY32" fmla="*/ 275606 h 508389"/>
              <a:gd name="connsiteX33" fmla="*/ 157833 w 260146"/>
              <a:gd name="connsiteY33" fmla="*/ 286485 h 508389"/>
              <a:gd name="connsiteX34" fmla="*/ 125214 w 260146"/>
              <a:gd name="connsiteY34" fmla="*/ 319123 h 508389"/>
              <a:gd name="connsiteX35" fmla="*/ 92595 w 260146"/>
              <a:gd name="connsiteY35" fmla="*/ 286485 h 508389"/>
              <a:gd name="connsiteX36" fmla="*/ 96219 w 260146"/>
              <a:gd name="connsiteY36" fmla="*/ 275606 h 508389"/>
              <a:gd name="connsiteX37" fmla="*/ 96219 w 260146"/>
              <a:gd name="connsiteY37" fmla="*/ 273793 h 508389"/>
              <a:gd name="connsiteX38" fmla="*/ 103468 w 260146"/>
              <a:gd name="connsiteY38" fmla="*/ 224836 h 508389"/>
              <a:gd name="connsiteX39" fmla="*/ 81721 w 260146"/>
              <a:gd name="connsiteY39" fmla="*/ 203078 h 508389"/>
              <a:gd name="connsiteX40" fmla="*/ 30980 w 260146"/>
              <a:gd name="connsiteY40" fmla="*/ 203078 h 508389"/>
              <a:gd name="connsiteX41" fmla="*/ 16483 w 260146"/>
              <a:gd name="connsiteY41" fmla="*/ 188572 h 508389"/>
              <a:gd name="connsiteX42" fmla="*/ 16483 w 260146"/>
              <a:gd name="connsiteY42" fmla="*/ 174067 h 508389"/>
              <a:gd name="connsiteX43" fmla="*/ 16483 w 260146"/>
              <a:gd name="connsiteY43" fmla="*/ 166814 h 508389"/>
              <a:gd name="connsiteX44" fmla="*/ 16483 w 260146"/>
              <a:gd name="connsiteY44" fmla="*/ 159561 h 508389"/>
              <a:gd name="connsiteX45" fmla="*/ 16483 w 260146"/>
              <a:gd name="connsiteY45" fmla="*/ 123297 h 508389"/>
              <a:gd name="connsiteX46" fmla="*/ 168706 w 260146"/>
              <a:gd name="connsiteY46" fmla="*/ 123297 h 508389"/>
              <a:gd name="connsiteX47" fmla="*/ 168706 w 260146"/>
              <a:gd name="connsiteY47" fmla="*/ 119671 h 508389"/>
              <a:gd name="connsiteX48" fmla="*/ 168706 w 260146"/>
              <a:gd name="connsiteY48" fmla="*/ 97913 h 508389"/>
              <a:gd name="connsiteX49" fmla="*/ 157833 w 260146"/>
              <a:gd name="connsiteY49" fmla="*/ 87033 h 508389"/>
              <a:gd name="connsiteX50" fmla="*/ 146960 w 260146"/>
              <a:gd name="connsiteY50" fmla="*/ 97913 h 508389"/>
              <a:gd name="connsiteX51" fmla="*/ 136087 w 260146"/>
              <a:gd name="connsiteY51" fmla="*/ 108792 h 508389"/>
              <a:gd name="connsiteX52" fmla="*/ 125214 w 260146"/>
              <a:gd name="connsiteY52" fmla="*/ 97913 h 508389"/>
              <a:gd name="connsiteX53" fmla="*/ 110716 w 260146"/>
              <a:gd name="connsiteY53" fmla="*/ 87033 h 508389"/>
              <a:gd name="connsiteX54" fmla="*/ 16483 w 260146"/>
              <a:gd name="connsiteY54" fmla="*/ 87033 h 508389"/>
              <a:gd name="connsiteX55" fmla="*/ 16483 w 260146"/>
              <a:gd name="connsiteY55" fmla="*/ 72528 h 508389"/>
              <a:gd name="connsiteX56" fmla="*/ 16483 w 260146"/>
              <a:gd name="connsiteY56" fmla="*/ 43517 h 508389"/>
              <a:gd name="connsiteX57" fmla="*/ 16483 w 260146"/>
              <a:gd name="connsiteY57" fmla="*/ 14505 h 508389"/>
              <a:gd name="connsiteX58" fmla="*/ 30980 w 260146"/>
              <a:gd name="connsiteY58" fmla="*/ 0 h 50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60146" h="508389">
                <a:moveTo>
                  <a:pt x="140171" y="360383"/>
                </a:moveTo>
                <a:cubicBezTo>
                  <a:pt x="140171" y="360383"/>
                  <a:pt x="194421" y="425994"/>
                  <a:pt x="194421" y="454985"/>
                </a:cubicBezTo>
                <a:cubicBezTo>
                  <a:pt x="194421" y="485502"/>
                  <a:pt x="169621" y="508389"/>
                  <a:pt x="140171" y="508389"/>
                </a:cubicBezTo>
                <a:cubicBezTo>
                  <a:pt x="109171" y="508389"/>
                  <a:pt x="85921" y="485502"/>
                  <a:pt x="85921" y="454985"/>
                </a:cubicBezTo>
                <a:cubicBezTo>
                  <a:pt x="85921" y="425994"/>
                  <a:pt x="140171" y="360383"/>
                  <a:pt x="140171" y="360383"/>
                </a:cubicBezTo>
                <a:close/>
                <a:moveTo>
                  <a:pt x="219387" y="249578"/>
                </a:moveTo>
                <a:cubicBezTo>
                  <a:pt x="219387" y="249578"/>
                  <a:pt x="260146" y="298872"/>
                  <a:pt x="260146" y="320653"/>
                </a:cubicBezTo>
                <a:cubicBezTo>
                  <a:pt x="260146" y="343580"/>
                  <a:pt x="241514" y="360776"/>
                  <a:pt x="219387" y="360776"/>
                </a:cubicBezTo>
                <a:cubicBezTo>
                  <a:pt x="196096" y="360776"/>
                  <a:pt x="178628" y="343580"/>
                  <a:pt x="178628" y="320653"/>
                </a:cubicBezTo>
                <a:cubicBezTo>
                  <a:pt x="178628" y="298872"/>
                  <a:pt x="219387" y="249578"/>
                  <a:pt x="219387" y="249578"/>
                </a:cubicBezTo>
                <a:close/>
                <a:moveTo>
                  <a:pt x="44835" y="238905"/>
                </a:moveTo>
                <a:cubicBezTo>
                  <a:pt x="44835" y="238905"/>
                  <a:pt x="89670" y="293128"/>
                  <a:pt x="89670" y="317087"/>
                </a:cubicBezTo>
                <a:cubicBezTo>
                  <a:pt x="89670" y="342308"/>
                  <a:pt x="69174" y="361223"/>
                  <a:pt x="44835" y="361223"/>
                </a:cubicBezTo>
                <a:cubicBezTo>
                  <a:pt x="19215" y="361223"/>
                  <a:pt x="0" y="342308"/>
                  <a:pt x="0" y="317087"/>
                </a:cubicBezTo>
                <a:cubicBezTo>
                  <a:pt x="0" y="293128"/>
                  <a:pt x="44835" y="238905"/>
                  <a:pt x="44835" y="238905"/>
                </a:cubicBezTo>
                <a:close/>
                <a:moveTo>
                  <a:pt x="30980" y="0"/>
                </a:moveTo>
                <a:cubicBezTo>
                  <a:pt x="30980" y="0"/>
                  <a:pt x="30980" y="0"/>
                  <a:pt x="219447" y="0"/>
                </a:cubicBezTo>
                <a:cubicBezTo>
                  <a:pt x="226696" y="0"/>
                  <a:pt x="233944" y="7253"/>
                  <a:pt x="233944" y="14505"/>
                </a:cubicBezTo>
                <a:cubicBezTo>
                  <a:pt x="233944" y="14505"/>
                  <a:pt x="233944" y="14505"/>
                  <a:pt x="233944" y="105165"/>
                </a:cubicBezTo>
                <a:cubicBezTo>
                  <a:pt x="233944" y="110605"/>
                  <a:pt x="228508" y="116045"/>
                  <a:pt x="223071" y="116045"/>
                </a:cubicBezTo>
                <a:cubicBezTo>
                  <a:pt x="217635" y="116045"/>
                  <a:pt x="212198" y="110605"/>
                  <a:pt x="212198" y="105165"/>
                </a:cubicBezTo>
                <a:cubicBezTo>
                  <a:pt x="212198" y="105165"/>
                  <a:pt x="212198" y="105165"/>
                  <a:pt x="212198" y="97913"/>
                </a:cubicBezTo>
                <a:cubicBezTo>
                  <a:pt x="212198" y="92473"/>
                  <a:pt x="206762" y="87033"/>
                  <a:pt x="201325" y="87033"/>
                </a:cubicBezTo>
                <a:cubicBezTo>
                  <a:pt x="195889" y="87033"/>
                  <a:pt x="190452" y="92473"/>
                  <a:pt x="190452" y="97913"/>
                </a:cubicBezTo>
                <a:cubicBezTo>
                  <a:pt x="190452" y="97913"/>
                  <a:pt x="190452" y="97913"/>
                  <a:pt x="190452" y="119671"/>
                </a:cubicBezTo>
                <a:cubicBezTo>
                  <a:pt x="190452" y="121484"/>
                  <a:pt x="190452" y="121484"/>
                  <a:pt x="190452" y="123297"/>
                </a:cubicBezTo>
                <a:cubicBezTo>
                  <a:pt x="190452" y="123297"/>
                  <a:pt x="190452" y="123297"/>
                  <a:pt x="233944" y="123297"/>
                </a:cubicBezTo>
                <a:cubicBezTo>
                  <a:pt x="233944" y="123297"/>
                  <a:pt x="233944" y="123297"/>
                  <a:pt x="233944" y="188572"/>
                </a:cubicBezTo>
                <a:cubicBezTo>
                  <a:pt x="233944" y="195825"/>
                  <a:pt x="226696" y="203078"/>
                  <a:pt x="219447" y="203078"/>
                </a:cubicBezTo>
                <a:cubicBezTo>
                  <a:pt x="219447" y="203078"/>
                  <a:pt x="219447" y="203078"/>
                  <a:pt x="168706" y="203078"/>
                </a:cubicBezTo>
                <a:cubicBezTo>
                  <a:pt x="146960" y="203078"/>
                  <a:pt x="146960" y="224836"/>
                  <a:pt x="146960" y="224836"/>
                </a:cubicBezTo>
                <a:cubicBezTo>
                  <a:pt x="146960" y="255661"/>
                  <a:pt x="152396" y="270166"/>
                  <a:pt x="154209" y="273793"/>
                </a:cubicBezTo>
                <a:cubicBezTo>
                  <a:pt x="154209" y="273793"/>
                  <a:pt x="154209" y="275606"/>
                  <a:pt x="154209" y="275606"/>
                </a:cubicBezTo>
                <a:cubicBezTo>
                  <a:pt x="156021" y="279232"/>
                  <a:pt x="157833" y="282859"/>
                  <a:pt x="157833" y="286485"/>
                </a:cubicBezTo>
                <a:cubicBezTo>
                  <a:pt x="157833" y="304617"/>
                  <a:pt x="143335" y="319123"/>
                  <a:pt x="125214" y="319123"/>
                </a:cubicBezTo>
                <a:cubicBezTo>
                  <a:pt x="107092" y="319123"/>
                  <a:pt x="92595" y="304617"/>
                  <a:pt x="92595" y="286485"/>
                </a:cubicBezTo>
                <a:cubicBezTo>
                  <a:pt x="92595" y="282859"/>
                  <a:pt x="94407" y="279232"/>
                  <a:pt x="96219" y="275606"/>
                </a:cubicBezTo>
                <a:cubicBezTo>
                  <a:pt x="96219" y="275606"/>
                  <a:pt x="96219" y="273793"/>
                  <a:pt x="96219" y="273793"/>
                </a:cubicBezTo>
                <a:cubicBezTo>
                  <a:pt x="98031" y="270166"/>
                  <a:pt x="103468" y="255661"/>
                  <a:pt x="103468" y="224836"/>
                </a:cubicBezTo>
                <a:cubicBezTo>
                  <a:pt x="103468" y="203078"/>
                  <a:pt x="81721" y="203078"/>
                  <a:pt x="81721" y="203078"/>
                </a:cubicBezTo>
                <a:cubicBezTo>
                  <a:pt x="81721" y="203078"/>
                  <a:pt x="81721" y="203078"/>
                  <a:pt x="30980" y="203078"/>
                </a:cubicBezTo>
                <a:cubicBezTo>
                  <a:pt x="23731" y="203078"/>
                  <a:pt x="16483" y="195825"/>
                  <a:pt x="16483" y="188572"/>
                </a:cubicBezTo>
                <a:cubicBezTo>
                  <a:pt x="16483" y="188572"/>
                  <a:pt x="16483" y="188572"/>
                  <a:pt x="16483" y="174067"/>
                </a:cubicBezTo>
                <a:cubicBezTo>
                  <a:pt x="16483" y="174067"/>
                  <a:pt x="16483" y="174067"/>
                  <a:pt x="16483" y="166814"/>
                </a:cubicBezTo>
                <a:cubicBezTo>
                  <a:pt x="16483" y="166814"/>
                  <a:pt x="16483" y="166814"/>
                  <a:pt x="16483" y="159561"/>
                </a:cubicBezTo>
                <a:cubicBezTo>
                  <a:pt x="16483" y="159561"/>
                  <a:pt x="16483" y="159561"/>
                  <a:pt x="16483" y="123297"/>
                </a:cubicBezTo>
                <a:cubicBezTo>
                  <a:pt x="16483" y="123297"/>
                  <a:pt x="16483" y="123297"/>
                  <a:pt x="168706" y="123297"/>
                </a:cubicBezTo>
                <a:cubicBezTo>
                  <a:pt x="168706" y="121484"/>
                  <a:pt x="168706" y="121484"/>
                  <a:pt x="168706" y="119671"/>
                </a:cubicBezTo>
                <a:cubicBezTo>
                  <a:pt x="168706" y="119671"/>
                  <a:pt x="168706" y="119671"/>
                  <a:pt x="168706" y="97913"/>
                </a:cubicBezTo>
                <a:cubicBezTo>
                  <a:pt x="168706" y="92473"/>
                  <a:pt x="163269" y="87033"/>
                  <a:pt x="157833" y="87033"/>
                </a:cubicBezTo>
                <a:cubicBezTo>
                  <a:pt x="152396" y="87033"/>
                  <a:pt x="146960" y="92473"/>
                  <a:pt x="146960" y="97913"/>
                </a:cubicBezTo>
                <a:cubicBezTo>
                  <a:pt x="146960" y="103352"/>
                  <a:pt x="141523" y="108792"/>
                  <a:pt x="136087" y="108792"/>
                </a:cubicBezTo>
                <a:cubicBezTo>
                  <a:pt x="130650" y="108792"/>
                  <a:pt x="125214" y="103352"/>
                  <a:pt x="125214" y="97913"/>
                </a:cubicBezTo>
                <a:cubicBezTo>
                  <a:pt x="125214" y="92473"/>
                  <a:pt x="116153" y="87033"/>
                  <a:pt x="110716" y="87033"/>
                </a:cubicBezTo>
                <a:cubicBezTo>
                  <a:pt x="110716" y="87033"/>
                  <a:pt x="110716" y="87033"/>
                  <a:pt x="16483" y="87033"/>
                </a:cubicBezTo>
                <a:cubicBezTo>
                  <a:pt x="16483" y="87033"/>
                  <a:pt x="16483" y="87033"/>
                  <a:pt x="16483" y="72528"/>
                </a:cubicBezTo>
                <a:cubicBezTo>
                  <a:pt x="16483" y="72528"/>
                  <a:pt x="16483" y="72528"/>
                  <a:pt x="16483" y="43517"/>
                </a:cubicBezTo>
                <a:cubicBezTo>
                  <a:pt x="16483" y="43517"/>
                  <a:pt x="16483" y="43517"/>
                  <a:pt x="16483" y="14505"/>
                </a:cubicBezTo>
                <a:cubicBezTo>
                  <a:pt x="16483" y="7253"/>
                  <a:pt x="23731" y="0"/>
                  <a:pt x="309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sp>
        <p:nvSpPr>
          <p:cNvPr id="149" name="任意多边形: 形状 148"/>
          <p:cNvSpPr/>
          <p:nvPr>
            <p:custDataLst>
              <p:tags r:id="rId22"/>
            </p:custDataLst>
          </p:nvPr>
        </p:nvSpPr>
        <p:spPr bwMode="auto">
          <a:xfrm>
            <a:off x="5172080" y="4615664"/>
            <a:ext cx="195110" cy="374210"/>
          </a:xfrm>
          <a:custGeom>
            <a:avLst/>
            <a:gdLst>
              <a:gd name="connsiteX0" fmla="*/ 140171 w 260146"/>
              <a:gd name="connsiteY0" fmla="*/ 350941 h 498947"/>
              <a:gd name="connsiteX1" fmla="*/ 194421 w 260146"/>
              <a:gd name="connsiteY1" fmla="*/ 445543 h 498947"/>
              <a:gd name="connsiteX2" fmla="*/ 140171 w 260146"/>
              <a:gd name="connsiteY2" fmla="*/ 498947 h 498947"/>
              <a:gd name="connsiteX3" fmla="*/ 85921 w 260146"/>
              <a:gd name="connsiteY3" fmla="*/ 445543 h 498947"/>
              <a:gd name="connsiteX4" fmla="*/ 140171 w 260146"/>
              <a:gd name="connsiteY4" fmla="*/ 350941 h 498947"/>
              <a:gd name="connsiteX5" fmla="*/ 219387 w 260146"/>
              <a:gd name="connsiteY5" fmla="*/ 240136 h 498947"/>
              <a:gd name="connsiteX6" fmla="*/ 260146 w 260146"/>
              <a:gd name="connsiteY6" fmla="*/ 311211 h 498947"/>
              <a:gd name="connsiteX7" fmla="*/ 219387 w 260146"/>
              <a:gd name="connsiteY7" fmla="*/ 351334 h 498947"/>
              <a:gd name="connsiteX8" fmla="*/ 178628 w 260146"/>
              <a:gd name="connsiteY8" fmla="*/ 311211 h 498947"/>
              <a:gd name="connsiteX9" fmla="*/ 219387 w 260146"/>
              <a:gd name="connsiteY9" fmla="*/ 240136 h 498947"/>
              <a:gd name="connsiteX10" fmla="*/ 44835 w 260146"/>
              <a:gd name="connsiteY10" fmla="*/ 229463 h 498947"/>
              <a:gd name="connsiteX11" fmla="*/ 89670 w 260146"/>
              <a:gd name="connsiteY11" fmla="*/ 307646 h 498947"/>
              <a:gd name="connsiteX12" fmla="*/ 44835 w 260146"/>
              <a:gd name="connsiteY12" fmla="*/ 351781 h 498947"/>
              <a:gd name="connsiteX13" fmla="*/ 0 w 260146"/>
              <a:gd name="connsiteY13" fmla="*/ 307646 h 498947"/>
              <a:gd name="connsiteX14" fmla="*/ 44835 w 260146"/>
              <a:gd name="connsiteY14" fmla="*/ 229463 h 498947"/>
              <a:gd name="connsiteX15" fmla="*/ 35266 w 260146"/>
              <a:gd name="connsiteY15" fmla="*/ 0 h 498947"/>
              <a:gd name="connsiteX16" fmla="*/ 223733 w 260146"/>
              <a:gd name="connsiteY16" fmla="*/ 0 h 498947"/>
              <a:gd name="connsiteX17" fmla="*/ 238230 w 260146"/>
              <a:gd name="connsiteY17" fmla="*/ 14505 h 498947"/>
              <a:gd name="connsiteX18" fmla="*/ 238230 w 260146"/>
              <a:gd name="connsiteY18" fmla="*/ 105165 h 498947"/>
              <a:gd name="connsiteX19" fmla="*/ 227357 w 260146"/>
              <a:gd name="connsiteY19" fmla="*/ 116044 h 498947"/>
              <a:gd name="connsiteX20" fmla="*/ 216484 w 260146"/>
              <a:gd name="connsiteY20" fmla="*/ 105165 h 498947"/>
              <a:gd name="connsiteX21" fmla="*/ 216484 w 260146"/>
              <a:gd name="connsiteY21" fmla="*/ 97912 h 498947"/>
              <a:gd name="connsiteX22" fmla="*/ 205611 w 260146"/>
              <a:gd name="connsiteY22" fmla="*/ 87033 h 498947"/>
              <a:gd name="connsiteX23" fmla="*/ 194738 w 260146"/>
              <a:gd name="connsiteY23" fmla="*/ 97912 h 498947"/>
              <a:gd name="connsiteX24" fmla="*/ 194738 w 260146"/>
              <a:gd name="connsiteY24" fmla="*/ 119671 h 498947"/>
              <a:gd name="connsiteX25" fmla="*/ 194738 w 260146"/>
              <a:gd name="connsiteY25" fmla="*/ 123297 h 498947"/>
              <a:gd name="connsiteX26" fmla="*/ 238230 w 260146"/>
              <a:gd name="connsiteY26" fmla="*/ 123297 h 498947"/>
              <a:gd name="connsiteX27" fmla="*/ 238230 w 260146"/>
              <a:gd name="connsiteY27" fmla="*/ 188572 h 498947"/>
              <a:gd name="connsiteX28" fmla="*/ 223733 w 260146"/>
              <a:gd name="connsiteY28" fmla="*/ 203078 h 498947"/>
              <a:gd name="connsiteX29" fmla="*/ 172991 w 260146"/>
              <a:gd name="connsiteY29" fmla="*/ 203078 h 498947"/>
              <a:gd name="connsiteX30" fmla="*/ 151245 w 260146"/>
              <a:gd name="connsiteY30" fmla="*/ 224836 h 498947"/>
              <a:gd name="connsiteX31" fmla="*/ 158494 w 260146"/>
              <a:gd name="connsiteY31" fmla="*/ 273793 h 498947"/>
              <a:gd name="connsiteX32" fmla="*/ 158494 w 260146"/>
              <a:gd name="connsiteY32" fmla="*/ 275606 h 498947"/>
              <a:gd name="connsiteX33" fmla="*/ 162118 w 260146"/>
              <a:gd name="connsiteY33" fmla="*/ 286486 h 498947"/>
              <a:gd name="connsiteX34" fmla="*/ 129499 w 260146"/>
              <a:gd name="connsiteY34" fmla="*/ 319123 h 498947"/>
              <a:gd name="connsiteX35" fmla="*/ 96880 w 260146"/>
              <a:gd name="connsiteY35" fmla="*/ 286486 h 498947"/>
              <a:gd name="connsiteX36" fmla="*/ 100504 w 260146"/>
              <a:gd name="connsiteY36" fmla="*/ 275606 h 498947"/>
              <a:gd name="connsiteX37" fmla="*/ 100504 w 260146"/>
              <a:gd name="connsiteY37" fmla="*/ 273793 h 498947"/>
              <a:gd name="connsiteX38" fmla="*/ 107753 w 260146"/>
              <a:gd name="connsiteY38" fmla="*/ 224836 h 498947"/>
              <a:gd name="connsiteX39" fmla="*/ 86007 w 260146"/>
              <a:gd name="connsiteY39" fmla="*/ 203078 h 498947"/>
              <a:gd name="connsiteX40" fmla="*/ 35266 w 260146"/>
              <a:gd name="connsiteY40" fmla="*/ 203078 h 498947"/>
              <a:gd name="connsiteX41" fmla="*/ 20769 w 260146"/>
              <a:gd name="connsiteY41" fmla="*/ 188572 h 498947"/>
              <a:gd name="connsiteX42" fmla="*/ 20769 w 260146"/>
              <a:gd name="connsiteY42" fmla="*/ 174067 h 498947"/>
              <a:gd name="connsiteX43" fmla="*/ 20769 w 260146"/>
              <a:gd name="connsiteY43" fmla="*/ 166814 h 498947"/>
              <a:gd name="connsiteX44" fmla="*/ 20769 w 260146"/>
              <a:gd name="connsiteY44" fmla="*/ 159561 h 498947"/>
              <a:gd name="connsiteX45" fmla="*/ 20769 w 260146"/>
              <a:gd name="connsiteY45" fmla="*/ 123297 h 498947"/>
              <a:gd name="connsiteX46" fmla="*/ 172991 w 260146"/>
              <a:gd name="connsiteY46" fmla="*/ 123297 h 498947"/>
              <a:gd name="connsiteX47" fmla="*/ 172991 w 260146"/>
              <a:gd name="connsiteY47" fmla="*/ 119671 h 498947"/>
              <a:gd name="connsiteX48" fmla="*/ 172991 w 260146"/>
              <a:gd name="connsiteY48" fmla="*/ 97912 h 498947"/>
              <a:gd name="connsiteX49" fmla="*/ 162118 w 260146"/>
              <a:gd name="connsiteY49" fmla="*/ 87033 h 498947"/>
              <a:gd name="connsiteX50" fmla="*/ 151245 w 260146"/>
              <a:gd name="connsiteY50" fmla="*/ 97912 h 498947"/>
              <a:gd name="connsiteX51" fmla="*/ 140372 w 260146"/>
              <a:gd name="connsiteY51" fmla="*/ 108792 h 498947"/>
              <a:gd name="connsiteX52" fmla="*/ 129499 w 260146"/>
              <a:gd name="connsiteY52" fmla="*/ 97912 h 498947"/>
              <a:gd name="connsiteX53" fmla="*/ 115002 w 260146"/>
              <a:gd name="connsiteY53" fmla="*/ 87033 h 498947"/>
              <a:gd name="connsiteX54" fmla="*/ 20769 w 260146"/>
              <a:gd name="connsiteY54" fmla="*/ 87033 h 498947"/>
              <a:gd name="connsiteX55" fmla="*/ 20769 w 260146"/>
              <a:gd name="connsiteY55" fmla="*/ 72528 h 498947"/>
              <a:gd name="connsiteX56" fmla="*/ 20769 w 260146"/>
              <a:gd name="connsiteY56" fmla="*/ 43517 h 498947"/>
              <a:gd name="connsiteX57" fmla="*/ 20769 w 260146"/>
              <a:gd name="connsiteY57" fmla="*/ 14505 h 498947"/>
              <a:gd name="connsiteX58" fmla="*/ 35266 w 260146"/>
              <a:gd name="connsiteY58" fmla="*/ 0 h 498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60146" h="498947">
                <a:moveTo>
                  <a:pt x="140171" y="350941"/>
                </a:moveTo>
                <a:cubicBezTo>
                  <a:pt x="140171" y="350941"/>
                  <a:pt x="194421" y="416552"/>
                  <a:pt x="194421" y="445543"/>
                </a:cubicBezTo>
                <a:cubicBezTo>
                  <a:pt x="194421" y="476060"/>
                  <a:pt x="169621" y="498947"/>
                  <a:pt x="140171" y="498947"/>
                </a:cubicBezTo>
                <a:cubicBezTo>
                  <a:pt x="109171" y="498947"/>
                  <a:pt x="85921" y="476060"/>
                  <a:pt x="85921" y="445543"/>
                </a:cubicBezTo>
                <a:cubicBezTo>
                  <a:pt x="85921" y="416552"/>
                  <a:pt x="140171" y="350941"/>
                  <a:pt x="140171" y="350941"/>
                </a:cubicBezTo>
                <a:close/>
                <a:moveTo>
                  <a:pt x="219387" y="240136"/>
                </a:moveTo>
                <a:cubicBezTo>
                  <a:pt x="219387" y="240136"/>
                  <a:pt x="260146" y="289430"/>
                  <a:pt x="260146" y="311211"/>
                </a:cubicBezTo>
                <a:cubicBezTo>
                  <a:pt x="260146" y="334139"/>
                  <a:pt x="241514" y="351334"/>
                  <a:pt x="219387" y="351334"/>
                </a:cubicBezTo>
                <a:cubicBezTo>
                  <a:pt x="196096" y="351334"/>
                  <a:pt x="178628" y="334139"/>
                  <a:pt x="178628" y="311211"/>
                </a:cubicBezTo>
                <a:cubicBezTo>
                  <a:pt x="178628" y="289430"/>
                  <a:pt x="219387" y="240136"/>
                  <a:pt x="219387" y="240136"/>
                </a:cubicBezTo>
                <a:close/>
                <a:moveTo>
                  <a:pt x="44835" y="229463"/>
                </a:moveTo>
                <a:cubicBezTo>
                  <a:pt x="44835" y="229463"/>
                  <a:pt x="89670" y="283687"/>
                  <a:pt x="89670" y="307646"/>
                </a:cubicBezTo>
                <a:cubicBezTo>
                  <a:pt x="89670" y="332866"/>
                  <a:pt x="69174" y="351781"/>
                  <a:pt x="44835" y="351781"/>
                </a:cubicBezTo>
                <a:cubicBezTo>
                  <a:pt x="19215" y="351781"/>
                  <a:pt x="0" y="332866"/>
                  <a:pt x="0" y="307646"/>
                </a:cubicBezTo>
                <a:cubicBezTo>
                  <a:pt x="0" y="283687"/>
                  <a:pt x="44835" y="229463"/>
                  <a:pt x="44835" y="229463"/>
                </a:cubicBezTo>
                <a:close/>
                <a:moveTo>
                  <a:pt x="35266" y="0"/>
                </a:moveTo>
                <a:cubicBezTo>
                  <a:pt x="35266" y="0"/>
                  <a:pt x="35266" y="0"/>
                  <a:pt x="223733" y="0"/>
                </a:cubicBezTo>
                <a:cubicBezTo>
                  <a:pt x="230982" y="0"/>
                  <a:pt x="238230" y="7253"/>
                  <a:pt x="238230" y="14505"/>
                </a:cubicBezTo>
                <a:cubicBezTo>
                  <a:pt x="238230" y="14505"/>
                  <a:pt x="238230" y="14505"/>
                  <a:pt x="238230" y="105165"/>
                </a:cubicBezTo>
                <a:cubicBezTo>
                  <a:pt x="238230" y="110605"/>
                  <a:pt x="232794" y="116044"/>
                  <a:pt x="227357" y="116044"/>
                </a:cubicBezTo>
                <a:cubicBezTo>
                  <a:pt x="221921" y="116044"/>
                  <a:pt x="216484" y="110605"/>
                  <a:pt x="216484" y="105165"/>
                </a:cubicBezTo>
                <a:cubicBezTo>
                  <a:pt x="216484" y="105165"/>
                  <a:pt x="216484" y="105165"/>
                  <a:pt x="216484" y="97912"/>
                </a:cubicBezTo>
                <a:cubicBezTo>
                  <a:pt x="216484" y="92473"/>
                  <a:pt x="211048" y="87033"/>
                  <a:pt x="205611" y="87033"/>
                </a:cubicBezTo>
                <a:cubicBezTo>
                  <a:pt x="200175" y="87033"/>
                  <a:pt x="194738" y="92473"/>
                  <a:pt x="194738" y="97912"/>
                </a:cubicBezTo>
                <a:cubicBezTo>
                  <a:pt x="194738" y="97912"/>
                  <a:pt x="194738" y="97912"/>
                  <a:pt x="194738" y="119671"/>
                </a:cubicBezTo>
                <a:cubicBezTo>
                  <a:pt x="194738" y="121484"/>
                  <a:pt x="194738" y="121484"/>
                  <a:pt x="194738" y="123297"/>
                </a:cubicBezTo>
                <a:cubicBezTo>
                  <a:pt x="194738" y="123297"/>
                  <a:pt x="194738" y="123297"/>
                  <a:pt x="238230" y="123297"/>
                </a:cubicBezTo>
                <a:cubicBezTo>
                  <a:pt x="238230" y="123297"/>
                  <a:pt x="238230" y="123297"/>
                  <a:pt x="238230" y="188572"/>
                </a:cubicBezTo>
                <a:cubicBezTo>
                  <a:pt x="238230" y="195825"/>
                  <a:pt x="230982" y="203078"/>
                  <a:pt x="223733" y="203078"/>
                </a:cubicBezTo>
                <a:cubicBezTo>
                  <a:pt x="223733" y="203078"/>
                  <a:pt x="223733" y="203078"/>
                  <a:pt x="172991" y="203078"/>
                </a:cubicBezTo>
                <a:cubicBezTo>
                  <a:pt x="151245" y="203078"/>
                  <a:pt x="151245" y="224836"/>
                  <a:pt x="151245" y="224836"/>
                </a:cubicBezTo>
                <a:cubicBezTo>
                  <a:pt x="151245" y="255661"/>
                  <a:pt x="156682" y="270167"/>
                  <a:pt x="158494" y="273793"/>
                </a:cubicBezTo>
                <a:cubicBezTo>
                  <a:pt x="158494" y="273793"/>
                  <a:pt x="158494" y="275606"/>
                  <a:pt x="158494" y="275606"/>
                </a:cubicBezTo>
                <a:cubicBezTo>
                  <a:pt x="160306" y="279233"/>
                  <a:pt x="162118" y="282859"/>
                  <a:pt x="162118" y="286486"/>
                </a:cubicBezTo>
                <a:cubicBezTo>
                  <a:pt x="162118" y="304618"/>
                  <a:pt x="147621" y="319123"/>
                  <a:pt x="129499" y="319123"/>
                </a:cubicBezTo>
                <a:cubicBezTo>
                  <a:pt x="111378" y="319123"/>
                  <a:pt x="96880" y="304618"/>
                  <a:pt x="96880" y="286486"/>
                </a:cubicBezTo>
                <a:cubicBezTo>
                  <a:pt x="96880" y="282859"/>
                  <a:pt x="98692" y="279233"/>
                  <a:pt x="100504" y="275606"/>
                </a:cubicBezTo>
                <a:cubicBezTo>
                  <a:pt x="100504" y="275606"/>
                  <a:pt x="100504" y="273793"/>
                  <a:pt x="100504" y="273793"/>
                </a:cubicBezTo>
                <a:cubicBezTo>
                  <a:pt x="102317" y="270167"/>
                  <a:pt x="107753" y="255661"/>
                  <a:pt x="107753" y="224836"/>
                </a:cubicBezTo>
                <a:cubicBezTo>
                  <a:pt x="107753" y="203078"/>
                  <a:pt x="86007" y="203078"/>
                  <a:pt x="86007" y="203078"/>
                </a:cubicBezTo>
                <a:cubicBezTo>
                  <a:pt x="86007" y="203078"/>
                  <a:pt x="86007" y="203078"/>
                  <a:pt x="35266" y="203078"/>
                </a:cubicBezTo>
                <a:cubicBezTo>
                  <a:pt x="28017" y="203078"/>
                  <a:pt x="20769" y="195825"/>
                  <a:pt x="20769" y="188572"/>
                </a:cubicBezTo>
                <a:cubicBezTo>
                  <a:pt x="20769" y="188572"/>
                  <a:pt x="20769" y="188572"/>
                  <a:pt x="20769" y="174067"/>
                </a:cubicBezTo>
                <a:cubicBezTo>
                  <a:pt x="20769" y="174067"/>
                  <a:pt x="20769" y="174067"/>
                  <a:pt x="20769" y="166814"/>
                </a:cubicBezTo>
                <a:cubicBezTo>
                  <a:pt x="20769" y="166814"/>
                  <a:pt x="20769" y="166814"/>
                  <a:pt x="20769" y="159561"/>
                </a:cubicBezTo>
                <a:cubicBezTo>
                  <a:pt x="20769" y="159561"/>
                  <a:pt x="20769" y="159561"/>
                  <a:pt x="20769" y="123297"/>
                </a:cubicBezTo>
                <a:cubicBezTo>
                  <a:pt x="20769" y="123297"/>
                  <a:pt x="20769" y="123297"/>
                  <a:pt x="172991" y="123297"/>
                </a:cubicBezTo>
                <a:cubicBezTo>
                  <a:pt x="172991" y="121484"/>
                  <a:pt x="172991" y="121484"/>
                  <a:pt x="172991" y="119671"/>
                </a:cubicBezTo>
                <a:cubicBezTo>
                  <a:pt x="172991" y="119671"/>
                  <a:pt x="172991" y="119671"/>
                  <a:pt x="172991" y="97912"/>
                </a:cubicBezTo>
                <a:cubicBezTo>
                  <a:pt x="172991" y="92473"/>
                  <a:pt x="167555" y="87033"/>
                  <a:pt x="162118" y="87033"/>
                </a:cubicBezTo>
                <a:cubicBezTo>
                  <a:pt x="156682" y="87033"/>
                  <a:pt x="151245" y="92473"/>
                  <a:pt x="151245" y="97912"/>
                </a:cubicBezTo>
                <a:cubicBezTo>
                  <a:pt x="151245" y="103352"/>
                  <a:pt x="145809" y="108792"/>
                  <a:pt x="140372" y="108792"/>
                </a:cubicBezTo>
                <a:cubicBezTo>
                  <a:pt x="134936" y="108792"/>
                  <a:pt x="129499" y="103352"/>
                  <a:pt x="129499" y="97912"/>
                </a:cubicBezTo>
                <a:cubicBezTo>
                  <a:pt x="129499" y="92473"/>
                  <a:pt x="120438" y="87033"/>
                  <a:pt x="115002" y="87033"/>
                </a:cubicBezTo>
                <a:cubicBezTo>
                  <a:pt x="115002" y="87033"/>
                  <a:pt x="115002" y="87033"/>
                  <a:pt x="20769" y="87033"/>
                </a:cubicBezTo>
                <a:cubicBezTo>
                  <a:pt x="20769" y="87033"/>
                  <a:pt x="20769" y="87033"/>
                  <a:pt x="20769" y="72528"/>
                </a:cubicBezTo>
                <a:cubicBezTo>
                  <a:pt x="20769" y="72528"/>
                  <a:pt x="20769" y="72528"/>
                  <a:pt x="20769" y="43517"/>
                </a:cubicBezTo>
                <a:cubicBezTo>
                  <a:pt x="20769" y="43517"/>
                  <a:pt x="20769" y="43517"/>
                  <a:pt x="20769" y="14505"/>
                </a:cubicBezTo>
                <a:cubicBezTo>
                  <a:pt x="20769" y="7253"/>
                  <a:pt x="28017" y="0"/>
                  <a:pt x="35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sp>
        <p:nvSpPr>
          <p:cNvPr id="194" name="TextBox 21"/>
          <p:cNvSpPr txBox="1"/>
          <p:nvPr>
            <p:custDataLst>
              <p:tags r:id="rId23"/>
            </p:custDataLst>
          </p:nvPr>
        </p:nvSpPr>
        <p:spPr>
          <a:xfrm>
            <a:off x="5591175" y="2523649"/>
            <a:ext cx="3092291" cy="337185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sz="105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单击此处输入你的正文，文字是您思想的提炼</a:t>
            </a:r>
            <a:endParaRPr lang="zh-CN" altLang="en-US" sz="105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1" name="Rectangle 29"/>
          <p:cNvSpPr/>
          <p:nvPr>
            <p:custDataLst>
              <p:tags r:id="rId24"/>
            </p:custDataLst>
          </p:nvPr>
        </p:nvSpPr>
        <p:spPr>
          <a:xfrm>
            <a:off x="639103" y="2756073"/>
            <a:ext cx="924900" cy="272187"/>
          </a:xfrm>
          <a:prstGeom prst="rect">
            <a:avLst/>
          </a:prstGeom>
        </p:spPr>
        <p:txBody>
          <a:bodyPr wrap="square" anchor="ctr">
            <a:normAutofit fontScale="65000"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spc="3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 sz="1200" b="1" spc="3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2" name="Rectangle 29"/>
          <p:cNvSpPr/>
          <p:nvPr>
            <p:custDataLst>
              <p:tags r:id="rId25"/>
            </p:custDataLst>
          </p:nvPr>
        </p:nvSpPr>
        <p:spPr>
          <a:xfrm>
            <a:off x="1813257" y="3106316"/>
            <a:ext cx="924900" cy="272187"/>
          </a:xfrm>
          <a:prstGeom prst="rect">
            <a:avLst/>
          </a:prstGeom>
        </p:spPr>
        <p:txBody>
          <a:bodyPr wrap="square" anchor="ctr">
            <a:normAutofit fontScale="65000"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spc="3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 sz="1200" b="1" spc="3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3" name="Rectangle 29"/>
          <p:cNvSpPr/>
          <p:nvPr>
            <p:custDataLst>
              <p:tags r:id="rId26"/>
            </p:custDataLst>
          </p:nvPr>
        </p:nvSpPr>
        <p:spPr>
          <a:xfrm>
            <a:off x="1804916" y="3922441"/>
            <a:ext cx="924900" cy="272187"/>
          </a:xfrm>
          <a:prstGeom prst="rect">
            <a:avLst/>
          </a:prstGeom>
        </p:spPr>
        <p:txBody>
          <a:bodyPr wrap="square" anchor="ctr">
            <a:normAutofit fontScale="65000"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spc="3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 sz="1200" b="1" spc="3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AutoShape 15"/>
          <p:cNvSpPr>
            <a:spLocks noChangeAspect="1" noChangeArrowheads="1" noTextEdit="1"/>
          </p:cNvSpPr>
          <p:nvPr>
            <p:custDataLst>
              <p:tags r:id="rId27"/>
            </p:custDataLst>
          </p:nvPr>
        </p:nvSpPr>
        <p:spPr bwMode="auto">
          <a:xfrm>
            <a:off x="1677023" y="3000359"/>
            <a:ext cx="1042934" cy="2113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0" name="Freeform 17"/>
          <p:cNvSpPr/>
          <p:nvPr>
            <p:custDataLst>
              <p:tags r:id="rId28"/>
            </p:custDataLst>
          </p:nvPr>
        </p:nvSpPr>
        <p:spPr bwMode="auto">
          <a:xfrm>
            <a:off x="2854913" y="3197285"/>
            <a:ext cx="1044311" cy="2110655"/>
          </a:xfrm>
          <a:custGeom>
            <a:avLst/>
            <a:gdLst>
              <a:gd name="T0" fmla="*/ 850 w 850"/>
              <a:gd name="T1" fmla="*/ 871 h 1723"/>
              <a:gd name="T2" fmla="*/ 850 w 850"/>
              <a:gd name="T3" fmla="*/ 0 h 1723"/>
              <a:gd name="T4" fmla="*/ 93 w 850"/>
              <a:gd name="T5" fmla="*/ 0 h 1723"/>
              <a:gd name="T6" fmla="*/ 93 w 850"/>
              <a:gd name="T7" fmla="*/ 860 h 1723"/>
              <a:gd name="T8" fmla="*/ 0 w 850"/>
              <a:gd name="T9" fmla="*/ 956 h 1723"/>
              <a:gd name="T10" fmla="*/ 0 w 850"/>
              <a:gd name="T11" fmla="*/ 1723 h 1723"/>
              <a:gd name="T12" fmla="*/ 850 w 850"/>
              <a:gd name="T13" fmla="*/ 871 h 1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0" h="1723">
                <a:moveTo>
                  <a:pt x="850" y="871"/>
                </a:moveTo>
                <a:cubicBezTo>
                  <a:pt x="850" y="0"/>
                  <a:pt x="850" y="0"/>
                  <a:pt x="85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860"/>
                  <a:pt x="93" y="860"/>
                  <a:pt x="93" y="860"/>
                </a:cubicBezTo>
                <a:cubicBezTo>
                  <a:pt x="93" y="912"/>
                  <a:pt x="51" y="954"/>
                  <a:pt x="0" y="956"/>
                </a:cubicBezTo>
                <a:cubicBezTo>
                  <a:pt x="0" y="1723"/>
                  <a:pt x="0" y="1723"/>
                  <a:pt x="0" y="1723"/>
                </a:cubicBezTo>
                <a:cubicBezTo>
                  <a:pt x="469" y="1722"/>
                  <a:pt x="850" y="1341"/>
                  <a:pt x="850" y="87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5" name="Rectangle 29"/>
          <p:cNvSpPr/>
          <p:nvPr>
            <p:custDataLst>
              <p:tags r:id="rId29"/>
            </p:custDataLst>
          </p:nvPr>
        </p:nvSpPr>
        <p:spPr>
          <a:xfrm>
            <a:off x="2965481" y="4048784"/>
            <a:ext cx="924900" cy="272187"/>
          </a:xfrm>
          <a:prstGeom prst="rect">
            <a:avLst/>
          </a:prstGeom>
        </p:spPr>
        <p:txBody>
          <a:bodyPr wrap="square" anchor="ctr">
            <a:normAutofit fontScale="65000"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spc="3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 sz="1200" b="1" spc="3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5" name="Rectangle 29"/>
          <p:cNvSpPr/>
          <p:nvPr>
            <p:custDataLst>
              <p:tags r:id="rId30"/>
            </p:custDataLst>
          </p:nvPr>
        </p:nvSpPr>
        <p:spPr>
          <a:xfrm>
            <a:off x="554366" y="4042753"/>
            <a:ext cx="1044311" cy="606053"/>
          </a:xfrm>
          <a:prstGeom prst="rect">
            <a:avLst/>
          </a:prstGeom>
        </p:spPr>
        <p:txBody>
          <a:bodyPr wrap="square" anchor="ctr">
            <a:normAutofit lnSpcReduction="20000"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350" b="1" spc="3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单击添加标题</a:t>
            </a:r>
            <a:endParaRPr lang="zh-CN" altLang="en-US" sz="1350" b="1" spc="3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>
            <p:custDataLst>
              <p:tags r:id="rId31"/>
            </p:custDataLst>
          </p:nvPr>
        </p:nvSpPr>
        <p:spPr>
          <a:xfrm>
            <a:off x="3790950" y="1135112"/>
            <a:ext cx="4196253" cy="63673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700" b="1" spc="3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单击此处添加大标题</a:t>
            </a:r>
            <a:endParaRPr lang="zh-CN" altLang="en-US" sz="2700" b="1" spc="3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6" name="TextBox 21"/>
          <p:cNvSpPr txBox="1"/>
          <p:nvPr>
            <p:custDataLst>
              <p:tags r:id="rId32"/>
            </p:custDataLst>
          </p:nvPr>
        </p:nvSpPr>
        <p:spPr>
          <a:xfrm>
            <a:off x="5591175" y="3254693"/>
            <a:ext cx="3092291" cy="337185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sz="105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单击此处输入你的正文，文字是您思想的提炼</a:t>
            </a:r>
            <a:endParaRPr lang="zh-CN" altLang="en-US" sz="105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5" name="TextBox 21"/>
          <p:cNvSpPr txBox="1"/>
          <p:nvPr>
            <p:custDataLst>
              <p:tags r:id="rId33"/>
            </p:custDataLst>
          </p:nvPr>
        </p:nvSpPr>
        <p:spPr>
          <a:xfrm>
            <a:off x="5591175" y="3985736"/>
            <a:ext cx="3092291" cy="337185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sz="105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单击此处输入你的正文，文字是您思想的提炼</a:t>
            </a:r>
            <a:endParaRPr lang="zh-CN" altLang="en-US" sz="105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6" name="Rectangle 29"/>
          <p:cNvSpPr/>
          <p:nvPr>
            <p:custDataLst>
              <p:tags r:id="rId34"/>
            </p:custDataLst>
          </p:nvPr>
        </p:nvSpPr>
        <p:spPr>
          <a:xfrm>
            <a:off x="5590223" y="3686175"/>
            <a:ext cx="3092291" cy="294799"/>
          </a:xfrm>
          <a:prstGeom prst="rect">
            <a:avLst/>
          </a:prstGeom>
        </p:spPr>
        <p:txBody>
          <a:bodyPr wrap="square" anchor="ctr">
            <a:normAutofit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spc="3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 sz="1200" b="1" spc="3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8" name="TextBox 21"/>
          <p:cNvSpPr txBox="1"/>
          <p:nvPr>
            <p:custDataLst>
              <p:tags r:id="rId35"/>
            </p:custDataLst>
          </p:nvPr>
        </p:nvSpPr>
        <p:spPr>
          <a:xfrm>
            <a:off x="5591175" y="4716780"/>
            <a:ext cx="3092291" cy="33718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30000"/>
              </a:lnSpc>
            </a:pPr>
            <a:endParaRPr lang="zh-CN" altLang="en-US" sz="105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9" name="Rectangle 29"/>
          <p:cNvSpPr/>
          <p:nvPr>
            <p:custDataLst>
              <p:tags r:id="rId36"/>
            </p:custDataLst>
          </p:nvPr>
        </p:nvSpPr>
        <p:spPr>
          <a:xfrm>
            <a:off x="5590223" y="4416743"/>
            <a:ext cx="3092291" cy="294799"/>
          </a:xfrm>
          <a:prstGeom prst="rect">
            <a:avLst/>
          </a:prstGeom>
        </p:spPr>
        <p:txBody>
          <a:bodyPr wrap="square" anchor="ctr">
            <a:normAutofit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spc="3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 sz="1200" b="1" spc="3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Freeform 118"/>
          <p:cNvSpPr>
            <a:spLocks noEditPoints="1"/>
          </p:cNvSpPr>
          <p:nvPr>
            <p:custDataLst>
              <p:tags r:id="rId37"/>
            </p:custDataLst>
          </p:nvPr>
        </p:nvSpPr>
        <p:spPr bwMode="auto">
          <a:xfrm>
            <a:off x="936056" y="3314120"/>
            <a:ext cx="306788" cy="306788"/>
          </a:xfrm>
          <a:custGeom>
            <a:avLst/>
            <a:gdLst>
              <a:gd name="T0" fmla="*/ 393 w 400"/>
              <a:gd name="T1" fmla="*/ 162 h 400"/>
              <a:gd name="T2" fmla="*/ 335 w 400"/>
              <a:gd name="T3" fmla="*/ 130 h 400"/>
              <a:gd name="T4" fmla="*/ 362 w 400"/>
              <a:gd name="T5" fmla="*/ 94 h 400"/>
              <a:gd name="T6" fmla="*/ 362 w 400"/>
              <a:gd name="T7" fmla="*/ 82 h 400"/>
              <a:gd name="T8" fmla="*/ 313 w 400"/>
              <a:gd name="T9" fmla="*/ 35 h 400"/>
              <a:gd name="T10" fmla="*/ 269 w 400"/>
              <a:gd name="T11" fmla="*/ 65 h 400"/>
              <a:gd name="T12" fmla="*/ 239 w 400"/>
              <a:gd name="T13" fmla="*/ 8 h 400"/>
              <a:gd name="T14" fmla="*/ 229 w 400"/>
              <a:gd name="T15" fmla="*/ 0 h 400"/>
              <a:gd name="T16" fmla="*/ 162 w 400"/>
              <a:gd name="T17" fmla="*/ 7 h 400"/>
              <a:gd name="T18" fmla="*/ 131 w 400"/>
              <a:gd name="T19" fmla="*/ 66 h 400"/>
              <a:gd name="T20" fmla="*/ 88 w 400"/>
              <a:gd name="T21" fmla="*/ 35 h 400"/>
              <a:gd name="T22" fmla="*/ 38 w 400"/>
              <a:gd name="T23" fmla="*/ 82 h 400"/>
              <a:gd name="T24" fmla="*/ 38 w 400"/>
              <a:gd name="T25" fmla="*/ 94 h 400"/>
              <a:gd name="T26" fmla="*/ 56 w 400"/>
              <a:gd name="T27" fmla="*/ 154 h 400"/>
              <a:gd name="T28" fmla="*/ 2 w 400"/>
              <a:gd name="T29" fmla="*/ 165 h 400"/>
              <a:gd name="T30" fmla="*/ 0 w 400"/>
              <a:gd name="T31" fmla="*/ 229 h 400"/>
              <a:gd name="T32" fmla="*/ 8 w 400"/>
              <a:gd name="T33" fmla="*/ 238 h 400"/>
              <a:gd name="T34" fmla="*/ 66 w 400"/>
              <a:gd name="T35" fmla="*/ 271 h 400"/>
              <a:gd name="T36" fmla="*/ 39 w 400"/>
              <a:gd name="T37" fmla="*/ 307 h 400"/>
              <a:gd name="T38" fmla="*/ 38 w 400"/>
              <a:gd name="T39" fmla="*/ 319 h 400"/>
              <a:gd name="T40" fmla="*/ 88 w 400"/>
              <a:gd name="T41" fmla="*/ 365 h 400"/>
              <a:gd name="T42" fmla="*/ 131 w 400"/>
              <a:gd name="T43" fmla="*/ 335 h 400"/>
              <a:gd name="T44" fmla="*/ 162 w 400"/>
              <a:gd name="T45" fmla="*/ 393 h 400"/>
              <a:gd name="T46" fmla="*/ 171 w 400"/>
              <a:gd name="T47" fmla="*/ 400 h 400"/>
              <a:gd name="T48" fmla="*/ 239 w 400"/>
              <a:gd name="T49" fmla="*/ 393 h 400"/>
              <a:gd name="T50" fmla="*/ 270 w 400"/>
              <a:gd name="T51" fmla="*/ 335 h 400"/>
              <a:gd name="T52" fmla="*/ 313 w 400"/>
              <a:gd name="T53" fmla="*/ 365 h 400"/>
              <a:gd name="T54" fmla="*/ 363 w 400"/>
              <a:gd name="T55" fmla="*/ 319 h 400"/>
              <a:gd name="T56" fmla="*/ 363 w 400"/>
              <a:gd name="T57" fmla="*/ 306 h 400"/>
              <a:gd name="T58" fmla="*/ 345 w 400"/>
              <a:gd name="T59" fmla="*/ 246 h 400"/>
              <a:gd name="T60" fmla="*/ 398 w 400"/>
              <a:gd name="T61" fmla="*/ 236 h 400"/>
              <a:gd name="T62" fmla="*/ 400 w 400"/>
              <a:gd name="T63" fmla="*/ 172 h 400"/>
              <a:gd name="T64" fmla="*/ 247 w 400"/>
              <a:gd name="T65" fmla="*/ 247 h 400"/>
              <a:gd name="T66" fmla="*/ 153 w 400"/>
              <a:gd name="T67" fmla="*/ 247 h 400"/>
              <a:gd name="T68" fmla="*/ 153 w 400"/>
              <a:gd name="T69" fmla="*/ 153 h 400"/>
              <a:gd name="T70" fmla="*/ 247 w 400"/>
              <a:gd name="T71" fmla="*/ 153 h 400"/>
              <a:gd name="T72" fmla="*/ 247 w 400"/>
              <a:gd name="T73" fmla="*/ 247 h 400"/>
              <a:gd name="T74" fmla="*/ 247 w 400"/>
              <a:gd name="T75" fmla="*/ 247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00" h="400">
                <a:moveTo>
                  <a:pt x="398" y="166"/>
                </a:moveTo>
                <a:cubicBezTo>
                  <a:pt x="397" y="164"/>
                  <a:pt x="395" y="163"/>
                  <a:pt x="393" y="162"/>
                </a:cubicBezTo>
                <a:cubicBezTo>
                  <a:pt x="345" y="155"/>
                  <a:pt x="345" y="155"/>
                  <a:pt x="345" y="155"/>
                </a:cubicBezTo>
                <a:cubicBezTo>
                  <a:pt x="343" y="147"/>
                  <a:pt x="339" y="138"/>
                  <a:pt x="335" y="130"/>
                </a:cubicBezTo>
                <a:cubicBezTo>
                  <a:pt x="338" y="125"/>
                  <a:pt x="342" y="119"/>
                  <a:pt x="349" y="111"/>
                </a:cubicBezTo>
                <a:cubicBezTo>
                  <a:pt x="355" y="103"/>
                  <a:pt x="359" y="97"/>
                  <a:pt x="362" y="94"/>
                </a:cubicBezTo>
                <a:cubicBezTo>
                  <a:pt x="363" y="92"/>
                  <a:pt x="364" y="90"/>
                  <a:pt x="364" y="88"/>
                </a:cubicBezTo>
                <a:cubicBezTo>
                  <a:pt x="364" y="85"/>
                  <a:pt x="363" y="84"/>
                  <a:pt x="362" y="82"/>
                </a:cubicBezTo>
                <a:cubicBezTo>
                  <a:pt x="356" y="73"/>
                  <a:pt x="342" y="58"/>
                  <a:pt x="319" y="38"/>
                </a:cubicBezTo>
                <a:cubicBezTo>
                  <a:pt x="317" y="36"/>
                  <a:pt x="315" y="35"/>
                  <a:pt x="313" y="35"/>
                </a:cubicBezTo>
                <a:cubicBezTo>
                  <a:pt x="310" y="35"/>
                  <a:pt x="308" y="36"/>
                  <a:pt x="306" y="38"/>
                </a:cubicBezTo>
                <a:cubicBezTo>
                  <a:pt x="269" y="65"/>
                  <a:pt x="269" y="65"/>
                  <a:pt x="269" y="65"/>
                </a:cubicBezTo>
                <a:cubicBezTo>
                  <a:pt x="262" y="62"/>
                  <a:pt x="254" y="59"/>
                  <a:pt x="246" y="56"/>
                </a:cubicBezTo>
                <a:cubicBezTo>
                  <a:pt x="239" y="8"/>
                  <a:pt x="239" y="8"/>
                  <a:pt x="239" y="8"/>
                </a:cubicBezTo>
                <a:cubicBezTo>
                  <a:pt x="238" y="6"/>
                  <a:pt x="237" y="4"/>
                  <a:pt x="236" y="2"/>
                </a:cubicBezTo>
                <a:cubicBezTo>
                  <a:pt x="234" y="1"/>
                  <a:pt x="232" y="0"/>
                  <a:pt x="229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66" y="0"/>
                  <a:pt x="163" y="2"/>
                  <a:pt x="162" y="7"/>
                </a:cubicBezTo>
                <a:cubicBezTo>
                  <a:pt x="160" y="16"/>
                  <a:pt x="157" y="32"/>
                  <a:pt x="154" y="56"/>
                </a:cubicBezTo>
                <a:cubicBezTo>
                  <a:pt x="146" y="58"/>
                  <a:pt x="138" y="62"/>
                  <a:pt x="131" y="66"/>
                </a:cubicBezTo>
                <a:cubicBezTo>
                  <a:pt x="95" y="38"/>
                  <a:pt x="95" y="38"/>
                  <a:pt x="95" y="38"/>
                </a:cubicBezTo>
                <a:cubicBezTo>
                  <a:pt x="92" y="36"/>
                  <a:pt x="90" y="35"/>
                  <a:pt x="88" y="35"/>
                </a:cubicBezTo>
                <a:cubicBezTo>
                  <a:pt x="84" y="35"/>
                  <a:pt x="76" y="41"/>
                  <a:pt x="63" y="54"/>
                </a:cubicBezTo>
                <a:cubicBezTo>
                  <a:pt x="51" y="66"/>
                  <a:pt x="42" y="76"/>
                  <a:pt x="38" y="82"/>
                </a:cubicBezTo>
                <a:cubicBezTo>
                  <a:pt x="36" y="84"/>
                  <a:pt x="35" y="86"/>
                  <a:pt x="35" y="88"/>
                </a:cubicBezTo>
                <a:cubicBezTo>
                  <a:pt x="35" y="90"/>
                  <a:pt x="36" y="92"/>
                  <a:pt x="38" y="94"/>
                </a:cubicBezTo>
                <a:cubicBezTo>
                  <a:pt x="49" y="108"/>
                  <a:pt x="59" y="120"/>
                  <a:pt x="66" y="130"/>
                </a:cubicBezTo>
                <a:cubicBezTo>
                  <a:pt x="61" y="138"/>
                  <a:pt x="58" y="146"/>
                  <a:pt x="56" y="154"/>
                </a:cubicBezTo>
                <a:cubicBezTo>
                  <a:pt x="7" y="161"/>
                  <a:pt x="7" y="161"/>
                  <a:pt x="7" y="161"/>
                </a:cubicBezTo>
                <a:cubicBezTo>
                  <a:pt x="5" y="162"/>
                  <a:pt x="3" y="163"/>
                  <a:pt x="2" y="165"/>
                </a:cubicBezTo>
                <a:cubicBezTo>
                  <a:pt x="1" y="167"/>
                  <a:pt x="0" y="169"/>
                  <a:pt x="0" y="171"/>
                </a:cubicBezTo>
                <a:cubicBezTo>
                  <a:pt x="0" y="229"/>
                  <a:pt x="0" y="229"/>
                  <a:pt x="0" y="229"/>
                </a:cubicBezTo>
                <a:cubicBezTo>
                  <a:pt x="0" y="231"/>
                  <a:pt x="1" y="233"/>
                  <a:pt x="2" y="235"/>
                </a:cubicBezTo>
                <a:cubicBezTo>
                  <a:pt x="3" y="237"/>
                  <a:pt x="5" y="238"/>
                  <a:pt x="8" y="238"/>
                </a:cubicBezTo>
                <a:cubicBezTo>
                  <a:pt x="55" y="245"/>
                  <a:pt x="55" y="245"/>
                  <a:pt x="55" y="245"/>
                </a:cubicBezTo>
                <a:cubicBezTo>
                  <a:pt x="58" y="254"/>
                  <a:pt x="61" y="262"/>
                  <a:pt x="66" y="271"/>
                </a:cubicBezTo>
                <a:cubicBezTo>
                  <a:pt x="63" y="275"/>
                  <a:pt x="58" y="281"/>
                  <a:pt x="52" y="289"/>
                </a:cubicBezTo>
                <a:cubicBezTo>
                  <a:pt x="46" y="297"/>
                  <a:pt x="41" y="303"/>
                  <a:pt x="39" y="307"/>
                </a:cubicBezTo>
                <a:cubicBezTo>
                  <a:pt x="37" y="309"/>
                  <a:pt x="37" y="310"/>
                  <a:pt x="37" y="313"/>
                </a:cubicBezTo>
                <a:cubicBezTo>
                  <a:pt x="37" y="315"/>
                  <a:pt x="37" y="317"/>
                  <a:pt x="38" y="319"/>
                </a:cubicBezTo>
                <a:cubicBezTo>
                  <a:pt x="45" y="328"/>
                  <a:pt x="59" y="343"/>
                  <a:pt x="81" y="362"/>
                </a:cubicBezTo>
                <a:cubicBezTo>
                  <a:pt x="83" y="364"/>
                  <a:pt x="85" y="365"/>
                  <a:pt x="88" y="365"/>
                </a:cubicBezTo>
                <a:cubicBezTo>
                  <a:pt x="90" y="365"/>
                  <a:pt x="93" y="364"/>
                  <a:pt x="94" y="363"/>
                </a:cubicBezTo>
                <a:cubicBezTo>
                  <a:pt x="131" y="335"/>
                  <a:pt x="131" y="335"/>
                  <a:pt x="131" y="335"/>
                </a:cubicBezTo>
                <a:cubicBezTo>
                  <a:pt x="138" y="339"/>
                  <a:pt x="146" y="342"/>
                  <a:pt x="155" y="345"/>
                </a:cubicBezTo>
                <a:cubicBezTo>
                  <a:pt x="162" y="393"/>
                  <a:pt x="162" y="393"/>
                  <a:pt x="162" y="393"/>
                </a:cubicBezTo>
                <a:cubicBezTo>
                  <a:pt x="162" y="395"/>
                  <a:pt x="163" y="397"/>
                  <a:pt x="165" y="398"/>
                </a:cubicBezTo>
                <a:cubicBezTo>
                  <a:pt x="167" y="400"/>
                  <a:pt x="169" y="400"/>
                  <a:pt x="171" y="400"/>
                </a:cubicBezTo>
                <a:cubicBezTo>
                  <a:pt x="229" y="400"/>
                  <a:pt x="229" y="400"/>
                  <a:pt x="229" y="400"/>
                </a:cubicBezTo>
                <a:cubicBezTo>
                  <a:pt x="234" y="400"/>
                  <a:pt x="237" y="398"/>
                  <a:pt x="239" y="393"/>
                </a:cubicBezTo>
                <a:cubicBezTo>
                  <a:pt x="241" y="384"/>
                  <a:pt x="243" y="368"/>
                  <a:pt x="246" y="345"/>
                </a:cubicBezTo>
                <a:cubicBezTo>
                  <a:pt x="254" y="342"/>
                  <a:pt x="262" y="339"/>
                  <a:pt x="270" y="335"/>
                </a:cubicBezTo>
                <a:cubicBezTo>
                  <a:pt x="306" y="363"/>
                  <a:pt x="306" y="363"/>
                  <a:pt x="306" y="363"/>
                </a:cubicBezTo>
                <a:cubicBezTo>
                  <a:pt x="308" y="364"/>
                  <a:pt x="311" y="365"/>
                  <a:pt x="313" y="365"/>
                </a:cubicBezTo>
                <a:cubicBezTo>
                  <a:pt x="316" y="365"/>
                  <a:pt x="325" y="359"/>
                  <a:pt x="337" y="347"/>
                </a:cubicBezTo>
                <a:cubicBezTo>
                  <a:pt x="350" y="334"/>
                  <a:pt x="358" y="325"/>
                  <a:pt x="363" y="319"/>
                </a:cubicBezTo>
                <a:cubicBezTo>
                  <a:pt x="364" y="317"/>
                  <a:pt x="365" y="315"/>
                  <a:pt x="365" y="313"/>
                </a:cubicBezTo>
                <a:cubicBezTo>
                  <a:pt x="365" y="310"/>
                  <a:pt x="364" y="308"/>
                  <a:pt x="363" y="306"/>
                </a:cubicBezTo>
                <a:cubicBezTo>
                  <a:pt x="350" y="291"/>
                  <a:pt x="341" y="279"/>
                  <a:pt x="335" y="270"/>
                </a:cubicBezTo>
                <a:cubicBezTo>
                  <a:pt x="338" y="264"/>
                  <a:pt x="342" y="256"/>
                  <a:pt x="345" y="246"/>
                </a:cubicBezTo>
                <a:cubicBezTo>
                  <a:pt x="393" y="239"/>
                  <a:pt x="393" y="239"/>
                  <a:pt x="393" y="239"/>
                </a:cubicBezTo>
                <a:cubicBezTo>
                  <a:pt x="395" y="239"/>
                  <a:pt x="397" y="238"/>
                  <a:pt x="398" y="236"/>
                </a:cubicBezTo>
                <a:cubicBezTo>
                  <a:pt x="400" y="234"/>
                  <a:pt x="400" y="232"/>
                  <a:pt x="400" y="230"/>
                </a:cubicBezTo>
                <a:cubicBezTo>
                  <a:pt x="400" y="172"/>
                  <a:pt x="400" y="172"/>
                  <a:pt x="400" y="172"/>
                </a:cubicBezTo>
                <a:cubicBezTo>
                  <a:pt x="400" y="170"/>
                  <a:pt x="400" y="168"/>
                  <a:pt x="398" y="166"/>
                </a:cubicBezTo>
                <a:close/>
                <a:moveTo>
                  <a:pt x="247" y="247"/>
                </a:moveTo>
                <a:cubicBezTo>
                  <a:pt x="234" y="260"/>
                  <a:pt x="219" y="267"/>
                  <a:pt x="200" y="267"/>
                </a:cubicBezTo>
                <a:cubicBezTo>
                  <a:pt x="182" y="267"/>
                  <a:pt x="166" y="260"/>
                  <a:pt x="153" y="247"/>
                </a:cubicBezTo>
                <a:cubicBezTo>
                  <a:pt x="140" y="234"/>
                  <a:pt x="133" y="219"/>
                  <a:pt x="133" y="200"/>
                </a:cubicBezTo>
                <a:cubicBezTo>
                  <a:pt x="133" y="182"/>
                  <a:pt x="140" y="166"/>
                  <a:pt x="153" y="153"/>
                </a:cubicBezTo>
                <a:cubicBezTo>
                  <a:pt x="166" y="140"/>
                  <a:pt x="182" y="133"/>
                  <a:pt x="200" y="133"/>
                </a:cubicBezTo>
                <a:cubicBezTo>
                  <a:pt x="219" y="133"/>
                  <a:pt x="234" y="140"/>
                  <a:pt x="247" y="153"/>
                </a:cubicBezTo>
                <a:cubicBezTo>
                  <a:pt x="260" y="166"/>
                  <a:pt x="267" y="182"/>
                  <a:pt x="267" y="200"/>
                </a:cubicBezTo>
                <a:cubicBezTo>
                  <a:pt x="267" y="219"/>
                  <a:pt x="260" y="234"/>
                  <a:pt x="247" y="247"/>
                </a:cubicBezTo>
                <a:close/>
                <a:moveTo>
                  <a:pt x="247" y="247"/>
                </a:moveTo>
                <a:cubicBezTo>
                  <a:pt x="247" y="247"/>
                  <a:pt x="247" y="247"/>
                  <a:pt x="247" y="24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en-US" sz="900" dirty="0"/>
          </a:p>
        </p:txBody>
      </p:sp>
      <p:sp>
        <p:nvSpPr>
          <p:cNvPr id="17" name="椭圆 16"/>
          <p:cNvSpPr/>
          <p:nvPr>
            <p:custDataLst>
              <p:tags r:id="rId38"/>
            </p:custDataLst>
          </p:nvPr>
        </p:nvSpPr>
        <p:spPr>
          <a:xfrm>
            <a:off x="1902859" y="2361728"/>
            <a:ext cx="574814" cy="5748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Freeform 124"/>
          <p:cNvSpPr>
            <a:spLocks noEditPoints="1"/>
          </p:cNvSpPr>
          <p:nvPr>
            <p:custDataLst>
              <p:tags r:id="rId39"/>
            </p:custDataLst>
          </p:nvPr>
        </p:nvSpPr>
        <p:spPr bwMode="auto">
          <a:xfrm>
            <a:off x="2050568" y="2513272"/>
            <a:ext cx="279397" cy="271727"/>
          </a:xfrm>
          <a:custGeom>
            <a:avLst/>
            <a:gdLst>
              <a:gd name="T0" fmla="*/ 5543 w 73"/>
              <a:gd name="T1" fmla="*/ 109801 h 68"/>
              <a:gd name="T2" fmla="*/ 205106 w 73"/>
              <a:gd name="T3" fmla="*/ 5779 h 68"/>
              <a:gd name="T4" fmla="*/ 399125 w 73"/>
              <a:gd name="T5" fmla="*/ 121359 h 68"/>
              <a:gd name="T6" fmla="*/ 199562 w 73"/>
              <a:gd name="T7" fmla="*/ 23116 h 68"/>
              <a:gd name="T8" fmla="*/ 5543 w 73"/>
              <a:gd name="T9" fmla="*/ 127138 h 68"/>
              <a:gd name="T10" fmla="*/ 205106 w 73"/>
              <a:gd name="T11" fmla="*/ 34674 h 68"/>
              <a:gd name="T12" fmla="*/ 365864 w 73"/>
              <a:gd name="T13" fmla="*/ 127138 h 68"/>
              <a:gd name="T14" fmla="*/ 44347 w 73"/>
              <a:gd name="T15" fmla="*/ 127138 h 68"/>
              <a:gd name="T16" fmla="*/ 38804 w 73"/>
              <a:gd name="T17" fmla="*/ 121359 h 68"/>
              <a:gd name="T18" fmla="*/ 205106 w 73"/>
              <a:gd name="T19" fmla="*/ 34674 h 68"/>
              <a:gd name="T20" fmla="*/ 199562 w 73"/>
              <a:gd name="T21" fmla="*/ 46232 h 68"/>
              <a:gd name="T22" fmla="*/ 332604 w 73"/>
              <a:gd name="T23" fmla="*/ 115580 h 68"/>
              <a:gd name="T24" fmla="*/ 404668 w 73"/>
              <a:gd name="T25" fmla="*/ 387192 h 68"/>
              <a:gd name="T26" fmla="*/ 5543 w 73"/>
              <a:gd name="T27" fmla="*/ 392971 h 68"/>
              <a:gd name="T28" fmla="*/ 0 w 73"/>
              <a:gd name="T29" fmla="*/ 352518 h 68"/>
              <a:gd name="T30" fmla="*/ 22174 w 73"/>
              <a:gd name="T31" fmla="*/ 340960 h 68"/>
              <a:gd name="T32" fmla="*/ 33260 w 73"/>
              <a:gd name="T33" fmla="*/ 323623 h 68"/>
              <a:gd name="T34" fmla="*/ 66521 w 73"/>
              <a:gd name="T35" fmla="*/ 150254 h 68"/>
              <a:gd name="T36" fmla="*/ 38804 w 73"/>
              <a:gd name="T37" fmla="*/ 144475 h 68"/>
              <a:gd name="T38" fmla="*/ 72064 w 73"/>
              <a:gd name="T39" fmla="*/ 138696 h 68"/>
              <a:gd name="T40" fmla="*/ 149672 w 73"/>
              <a:gd name="T41" fmla="*/ 138696 h 68"/>
              <a:gd name="T42" fmla="*/ 227279 w 73"/>
              <a:gd name="T43" fmla="*/ 138696 h 68"/>
              <a:gd name="T44" fmla="*/ 310430 w 73"/>
              <a:gd name="T45" fmla="*/ 138696 h 68"/>
              <a:gd name="T46" fmla="*/ 360321 w 73"/>
              <a:gd name="T47" fmla="*/ 138696 h 68"/>
              <a:gd name="T48" fmla="*/ 360321 w 73"/>
              <a:gd name="T49" fmla="*/ 150254 h 68"/>
              <a:gd name="T50" fmla="*/ 343691 w 73"/>
              <a:gd name="T51" fmla="*/ 323623 h 68"/>
              <a:gd name="T52" fmla="*/ 376951 w 73"/>
              <a:gd name="T53" fmla="*/ 335181 h 68"/>
              <a:gd name="T54" fmla="*/ 393581 w 73"/>
              <a:gd name="T55" fmla="*/ 340960 h 68"/>
              <a:gd name="T56" fmla="*/ 266083 w 73"/>
              <a:gd name="T57" fmla="*/ 323623 h 68"/>
              <a:gd name="T58" fmla="*/ 304887 w 73"/>
              <a:gd name="T59" fmla="*/ 150254 h 68"/>
              <a:gd name="T60" fmla="*/ 266083 w 73"/>
              <a:gd name="T61" fmla="*/ 323623 h 68"/>
              <a:gd name="T62" fmla="*/ 221736 w 73"/>
              <a:gd name="T63" fmla="*/ 323623 h 68"/>
              <a:gd name="T64" fmla="*/ 182932 w 73"/>
              <a:gd name="T65" fmla="*/ 150254 h 68"/>
              <a:gd name="T66" fmla="*/ 105325 w 73"/>
              <a:gd name="T67" fmla="*/ 323623 h 68"/>
              <a:gd name="T68" fmla="*/ 144128 w 73"/>
              <a:gd name="T69" fmla="*/ 150254 h 68"/>
              <a:gd name="T70" fmla="*/ 105325 w 73"/>
              <a:gd name="T71" fmla="*/ 323623 h 68"/>
              <a:gd name="T72" fmla="*/ 360321 w 73"/>
              <a:gd name="T73" fmla="*/ 340960 h 68"/>
              <a:gd name="T74" fmla="*/ 38804 w 73"/>
              <a:gd name="T75" fmla="*/ 340960 h 68"/>
              <a:gd name="T76" fmla="*/ 371408 w 73"/>
              <a:gd name="T77" fmla="*/ 358297 h 68"/>
              <a:gd name="T78" fmla="*/ 16630 w 73"/>
              <a:gd name="T79" fmla="*/ 358297 h 68"/>
              <a:gd name="T80" fmla="*/ 388038 w 73"/>
              <a:gd name="T81" fmla="*/ 375634 h 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73" h="68">
                <a:moveTo>
                  <a:pt x="0" y="21"/>
                </a:moveTo>
                <a:cubicBezTo>
                  <a:pt x="0" y="20"/>
                  <a:pt x="0" y="19"/>
                  <a:pt x="1" y="19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0"/>
                  <a:pt x="36" y="0"/>
                  <a:pt x="37" y="1"/>
                </a:cubicBezTo>
                <a:cubicBezTo>
                  <a:pt x="72" y="19"/>
                  <a:pt x="72" y="19"/>
                  <a:pt x="72" y="19"/>
                </a:cubicBezTo>
                <a:cubicBezTo>
                  <a:pt x="73" y="19"/>
                  <a:pt x="73" y="20"/>
                  <a:pt x="72" y="21"/>
                </a:cubicBezTo>
                <a:cubicBezTo>
                  <a:pt x="72" y="22"/>
                  <a:pt x="71" y="22"/>
                  <a:pt x="70" y="21"/>
                </a:cubicBezTo>
                <a:cubicBezTo>
                  <a:pt x="36" y="4"/>
                  <a:pt x="36" y="4"/>
                  <a:pt x="36" y="4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2"/>
                  <a:pt x="2" y="22"/>
                  <a:pt x="1" y="22"/>
                </a:cubicBezTo>
                <a:cubicBezTo>
                  <a:pt x="1" y="22"/>
                  <a:pt x="0" y="21"/>
                  <a:pt x="0" y="21"/>
                </a:cubicBezTo>
                <a:close/>
                <a:moveTo>
                  <a:pt x="37" y="6"/>
                </a:moveTo>
                <a:cubicBezTo>
                  <a:pt x="65" y="21"/>
                  <a:pt x="65" y="21"/>
                  <a:pt x="65" y="21"/>
                </a:cubicBezTo>
                <a:cubicBezTo>
                  <a:pt x="65" y="21"/>
                  <a:pt x="66" y="21"/>
                  <a:pt x="66" y="22"/>
                </a:cubicBezTo>
                <a:cubicBezTo>
                  <a:pt x="65" y="22"/>
                  <a:pt x="65" y="22"/>
                  <a:pt x="65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7" y="6"/>
                </a:cubicBezTo>
                <a:close/>
                <a:moveTo>
                  <a:pt x="60" y="20"/>
                </a:moveTo>
                <a:cubicBezTo>
                  <a:pt x="36" y="8"/>
                  <a:pt x="36" y="8"/>
                  <a:pt x="36" y="8"/>
                </a:cubicBezTo>
                <a:cubicBezTo>
                  <a:pt x="12" y="20"/>
                  <a:pt x="12" y="20"/>
                  <a:pt x="12" y="20"/>
                </a:cubicBezTo>
                <a:lnTo>
                  <a:pt x="60" y="20"/>
                </a:lnTo>
                <a:close/>
                <a:moveTo>
                  <a:pt x="73" y="61"/>
                </a:move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2" y="68"/>
                  <a:pt x="7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0" y="67"/>
                  <a:pt x="0" y="67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0"/>
                  <a:pt x="1" y="59"/>
                  <a:pt x="1" y="59"/>
                </a:cubicBezTo>
                <a:cubicBezTo>
                  <a:pt x="4" y="59"/>
                  <a:pt x="4" y="59"/>
                  <a:pt x="4" y="59"/>
                </a:cubicBezTo>
                <a:cubicBezTo>
                  <a:pt x="4" y="58"/>
                  <a:pt x="4" y="58"/>
                  <a:pt x="4" y="58"/>
                </a:cubicBezTo>
                <a:cubicBezTo>
                  <a:pt x="4" y="57"/>
                  <a:pt x="5" y="56"/>
                  <a:pt x="6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2" y="26"/>
                  <a:pt x="12" y="26"/>
                  <a:pt x="12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6"/>
                  <a:pt x="7" y="26"/>
                  <a:pt x="7" y="25"/>
                </a:cubicBezTo>
                <a:cubicBezTo>
                  <a:pt x="7" y="25"/>
                  <a:pt x="7" y="24"/>
                  <a:pt x="8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7" y="24"/>
                  <a:pt x="47" y="24"/>
                  <a:pt x="47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65" y="24"/>
                  <a:pt x="65" y="24"/>
                  <a:pt x="65" y="24"/>
                </a:cubicBezTo>
                <a:cubicBezTo>
                  <a:pt x="65" y="24"/>
                  <a:pt x="66" y="25"/>
                  <a:pt x="66" y="25"/>
                </a:cubicBezTo>
                <a:cubicBezTo>
                  <a:pt x="66" y="26"/>
                  <a:pt x="65" y="26"/>
                  <a:pt x="65" y="26"/>
                </a:cubicBezTo>
                <a:cubicBezTo>
                  <a:pt x="62" y="26"/>
                  <a:pt x="62" y="26"/>
                  <a:pt x="62" y="26"/>
                </a:cubicBezTo>
                <a:cubicBezTo>
                  <a:pt x="62" y="56"/>
                  <a:pt x="62" y="56"/>
                  <a:pt x="62" y="56"/>
                </a:cubicBezTo>
                <a:cubicBezTo>
                  <a:pt x="67" y="56"/>
                  <a:pt x="67" y="56"/>
                  <a:pt x="67" y="56"/>
                </a:cubicBezTo>
                <a:cubicBezTo>
                  <a:pt x="68" y="56"/>
                  <a:pt x="68" y="57"/>
                  <a:pt x="68" y="58"/>
                </a:cubicBezTo>
                <a:cubicBezTo>
                  <a:pt x="68" y="59"/>
                  <a:pt x="68" y="59"/>
                  <a:pt x="68" y="59"/>
                </a:cubicBezTo>
                <a:cubicBezTo>
                  <a:pt x="71" y="59"/>
                  <a:pt x="71" y="59"/>
                  <a:pt x="71" y="59"/>
                </a:cubicBezTo>
                <a:cubicBezTo>
                  <a:pt x="72" y="59"/>
                  <a:pt x="73" y="60"/>
                  <a:pt x="73" y="61"/>
                </a:cubicBezTo>
                <a:close/>
                <a:moveTo>
                  <a:pt x="48" y="56"/>
                </a:moveTo>
                <a:cubicBezTo>
                  <a:pt x="55" y="56"/>
                  <a:pt x="55" y="56"/>
                  <a:pt x="55" y="56"/>
                </a:cubicBezTo>
                <a:cubicBezTo>
                  <a:pt x="55" y="26"/>
                  <a:pt x="55" y="26"/>
                  <a:pt x="55" y="26"/>
                </a:cubicBezTo>
                <a:cubicBezTo>
                  <a:pt x="48" y="26"/>
                  <a:pt x="48" y="26"/>
                  <a:pt x="48" y="26"/>
                </a:cubicBezTo>
                <a:lnTo>
                  <a:pt x="48" y="56"/>
                </a:lnTo>
                <a:close/>
                <a:moveTo>
                  <a:pt x="33" y="56"/>
                </a:moveTo>
                <a:cubicBezTo>
                  <a:pt x="40" y="56"/>
                  <a:pt x="40" y="56"/>
                  <a:pt x="40" y="56"/>
                </a:cubicBezTo>
                <a:cubicBezTo>
                  <a:pt x="40" y="26"/>
                  <a:pt x="40" y="26"/>
                  <a:pt x="40" y="26"/>
                </a:cubicBezTo>
                <a:cubicBezTo>
                  <a:pt x="33" y="26"/>
                  <a:pt x="33" y="26"/>
                  <a:pt x="33" y="26"/>
                </a:cubicBezTo>
                <a:lnTo>
                  <a:pt x="33" y="56"/>
                </a:lnTo>
                <a:close/>
                <a:moveTo>
                  <a:pt x="19" y="56"/>
                </a:moveTo>
                <a:cubicBezTo>
                  <a:pt x="26" y="56"/>
                  <a:pt x="26" y="56"/>
                  <a:pt x="26" y="56"/>
                </a:cubicBezTo>
                <a:cubicBezTo>
                  <a:pt x="26" y="26"/>
                  <a:pt x="26" y="26"/>
                  <a:pt x="26" y="26"/>
                </a:cubicBezTo>
                <a:cubicBezTo>
                  <a:pt x="19" y="26"/>
                  <a:pt x="19" y="26"/>
                  <a:pt x="19" y="26"/>
                </a:cubicBezTo>
                <a:lnTo>
                  <a:pt x="19" y="56"/>
                </a:lnTo>
                <a:close/>
                <a:moveTo>
                  <a:pt x="7" y="59"/>
                </a:moveTo>
                <a:cubicBezTo>
                  <a:pt x="65" y="59"/>
                  <a:pt x="65" y="59"/>
                  <a:pt x="65" y="59"/>
                </a:cubicBezTo>
                <a:cubicBezTo>
                  <a:pt x="65" y="59"/>
                  <a:pt x="65" y="59"/>
                  <a:pt x="65" y="59"/>
                </a:cubicBezTo>
                <a:cubicBezTo>
                  <a:pt x="7" y="59"/>
                  <a:pt x="7" y="59"/>
                  <a:pt x="7" y="59"/>
                </a:cubicBezTo>
                <a:close/>
                <a:moveTo>
                  <a:pt x="70" y="62"/>
                </a:moveTo>
                <a:cubicBezTo>
                  <a:pt x="67" y="62"/>
                  <a:pt x="67" y="62"/>
                  <a:pt x="67" y="62"/>
                </a:cubicBezTo>
                <a:cubicBezTo>
                  <a:pt x="6" y="62"/>
                  <a:pt x="6" y="62"/>
                  <a:pt x="6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3" y="65"/>
                  <a:pt x="3" y="65"/>
                  <a:pt x="3" y="65"/>
                </a:cubicBezTo>
                <a:cubicBezTo>
                  <a:pt x="70" y="65"/>
                  <a:pt x="70" y="65"/>
                  <a:pt x="70" y="65"/>
                </a:cubicBezTo>
                <a:lnTo>
                  <a:pt x="70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40" tIns="45720" rIns="91440" bIns="4572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>
            <p:custDataLst>
              <p:tags r:id="rId40"/>
            </p:custDataLst>
          </p:nvPr>
        </p:nvSpPr>
        <p:spPr>
          <a:xfrm>
            <a:off x="2071753" y="4366790"/>
            <a:ext cx="574814" cy="5748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Freeform 280"/>
          <p:cNvSpPr>
            <a:spLocks noEditPoints="1"/>
          </p:cNvSpPr>
          <p:nvPr>
            <p:custDataLst>
              <p:tags r:id="rId41"/>
            </p:custDataLst>
          </p:nvPr>
        </p:nvSpPr>
        <p:spPr bwMode="auto">
          <a:xfrm>
            <a:off x="2236993" y="4521073"/>
            <a:ext cx="244334" cy="266249"/>
          </a:xfrm>
          <a:custGeom>
            <a:avLst/>
            <a:gdLst>
              <a:gd name="T0" fmla="*/ 66227 w 64"/>
              <a:gd name="T1" fmla="*/ 259224 h 67"/>
              <a:gd name="T2" fmla="*/ 66227 w 64"/>
              <a:gd name="T3" fmla="*/ 362913 h 67"/>
              <a:gd name="T4" fmla="*/ 44151 w 64"/>
              <a:gd name="T5" fmla="*/ 385955 h 67"/>
              <a:gd name="T6" fmla="*/ 22076 w 64"/>
              <a:gd name="T7" fmla="*/ 385955 h 67"/>
              <a:gd name="T8" fmla="*/ 0 w 64"/>
              <a:gd name="T9" fmla="*/ 362913 h 67"/>
              <a:gd name="T10" fmla="*/ 0 w 64"/>
              <a:gd name="T11" fmla="*/ 259224 h 67"/>
              <a:gd name="T12" fmla="*/ 22076 w 64"/>
              <a:gd name="T13" fmla="*/ 236181 h 67"/>
              <a:gd name="T14" fmla="*/ 44151 w 64"/>
              <a:gd name="T15" fmla="*/ 236181 h 67"/>
              <a:gd name="T16" fmla="*/ 66227 w 64"/>
              <a:gd name="T17" fmla="*/ 259224 h 67"/>
              <a:gd name="T18" fmla="*/ 143491 w 64"/>
              <a:gd name="T19" fmla="*/ 149774 h 67"/>
              <a:gd name="T20" fmla="*/ 115896 w 64"/>
              <a:gd name="T21" fmla="*/ 149774 h 67"/>
              <a:gd name="T22" fmla="*/ 93821 w 64"/>
              <a:gd name="T23" fmla="*/ 172816 h 67"/>
              <a:gd name="T24" fmla="*/ 93821 w 64"/>
              <a:gd name="T25" fmla="*/ 362913 h 67"/>
              <a:gd name="T26" fmla="*/ 115896 w 64"/>
              <a:gd name="T27" fmla="*/ 385955 h 67"/>
              <a:gd name="T28" fmla="*/ 143491 w 64"/>
              <a:gd name="T29" fmla="*/ 385955 h 67"/>
              <a:gd name="T30" fmla="*/ 165566 w 64"/>
              <a:gd name="T31" fmla="*/ 362913 h 67"/>
              <a:gd name="T32" fmla="*/ 165566 w 64"/>
              <a:gd name="T33" fmla="*/ 172816 h 67"/>
              <a:gd name="T34" fmla="*/ 143491 w 64"/>
              <a:gd name="T35" fmla="*/ 149774 h 67"/>
              <a:gd name="T36" fmla="*/ 237312 w 64"/>
              <a:gd name="T37" fmla="*/ 184337 h 67"/>
              <a:gd name="T38" fmla="*/ 215236 w 64"/>
              <a:gd name="T39" fmla="*/ 184337 h 67"/>
              <a:gd name="T40" fmla="*/ 193161 w 64"/>
              <a:gd name="T41" fmla="*/ 207379 h 67"/>
              <a:gd name="T42" fmla="*/ 193161 w 64"/>
              <a:gd name="T43" fmla="*/ 362913 h 67"/>
              <a:gd name="T44" fmla="*/ 215236 w 64"/>
              <a:gd name="T45" fmla="*/ 385955 h 67"/>
              <a:gd name="T46" fmla="*/ 237312 w 64"/>
              <a:gd name="T47" fmla="*/ 385955 h 67"/>
              <a:gd name="T48" fmla="*/ 259387 w 64"/>
              <a:gd name="T49" fmla="*/ 362913 h 67"/>
              <a:gd name="T50" fmla="*/ 259387 w 64"/>
              <a:gd name="T51" fmla="*/ 207379 h 67"/>
              <a:gd name="T52" fmla="*/ 237312 w 64"/>
              <a:gd name="T53" fmla="*/ 184337 h 67"/>
              <a:gd name="T54" fmla="*/ 331133 w 64"/>
              <a:gd name="T55" fmla="*/ 103689 h 67"/>
              <a:gd name="T56" fmla="*/ 309057 w 64"/>
              <a:gd name="T57" fmla="*/ 103689 h 67"/>
              <a:gd name="T58" fmla="*/ 286982 w 64"/>
              <a:gd name="T59" fmla="*/ 126731 h 67"/>
              <a:gd name="T60" fmla="*/ 286982 w 64"/>
              <a:gd name="T61" fmla="*/ 362913 h 67"/>
              <a:gd name="T62" fmla="*/ 309057 w 64"/>
              <a:gd name="T63" fmla="*/ 385955 h 67"/>
              <a:gd name="T64" fmla="*/ 331133 w 64"/>
              <a:gd name="T65" fmla="*/ 385955 h 67"/>
              <a:gd name="T66" fmla="*/ 353208 w 64"/>
              <a:gd name="T67" fmla="*/ 362913 h 67"/>
              <a:gd name="T68" fmla="*/ 353208 w 64"/>
              <a:gd name="T69" fmla="*/ 126731 h 67"/>
              <a:gd name="T70" fmla="*/ 331133 w 64"/>
              <a:gd name="T71" fmla="*/ 103689 h 67"/>
              <a:gd name="T72" fmla="*/ 115896 w 64"/>
              <a:gd name="T73" fmla="*/ 74887 h 67"/>
              <a:gd name="T74" fmla="*/ 226274 w 64"/>
              <a:gd name="T75" fmla="*/ 155534 h 67"/>
              <a:gd name="T76" fmla="*/ 320095 w 64"/>
              <a:gd name="T77" fmla="*/ 28803 h 67"/>
              <a:gd name="T78" fmla="*/ 325614 w 64"/>
              <a:gd name="T79" fmla="*/ 34563 h 67"/>
              <a:gd name="T80" fmla="*/ 331133 w 64"/>
              <a:gd name="T81" fmla="*/ 0 h 67"/>
              <a:gd name="T82" fmla="*/ 298019 w 64"/>
              <a:gd name="T83" fmla="*/ 17282 h 67"/>
              <a:gd name="T84" fmla="*/ 309057 w 64"/>
              <a:gd name="T85" fmla="*/ 23042 h 67"/>
              <a:gd name="T86" fmla="*/ 220755 w 64"/>
              <a:gd name="T87" fmla="*/ 132492 h 67"/>
              <a:gd name="T88" fmla="*/ 110378 w 64"/>
              <a:gd name="T89" fmla="*/ 51845 h 67"/>
              <a:gd name="T90" fmla="*/ 0 w 64"/>
              <a:gd name="T91" fmla="*/ 167055 h 67"/>
              <a:gd name="T92" fmla="*/ 11038 w 64"/>
              <a:gd name="T93" fmla="*/ 178576 h 67"/>
              <a:gd name="T94" fmla="*/ 115896 w 64"/>
              <a:gd name="T95" fmla="*/ 74887 h 6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64" h="67">
                <a:moveTo>
                  <a:pt x="12" y="45"/>
                </a:moveTo>
                <a:cubicBezTo>
                  <a:pt x="12" y="63"/>
                  <a:pt x="12" y="63"/>
                  <a:pt x="12" y="63"/>
                </a:cubicBezTo>
                <a:cubicBezTo>
                  <a:pt x="12" y="65"/>
                  <a:pt x="11" y="67"/>
                  <a:pt x="8" y="67"/>
                </a:cubicBezTo>
                <a:cubicBezTo>
                  <a:pt x="4" y="67"/>
                  <a:pt x="4" y="67"/>
                  <a:pt x="4" y="67"/>
                </a:cubicBezTo>
                <a:cubicBezTo>
                  <a:pt x="2" y="67"/>
                  <a:pt x="0" y="65"/>
                  <a:pt x="0" y="6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3"/>
                  <a:pt x="2" y="41"/>
                  <a:pt x="4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11" y="41"/>
                  <a:pt x="12" y="43"/>
                  <a:pt x="12" y="45"/>
                </a:cubicBezTo>
                <a:close/>
                <a:moveTo>
                  <a:pt x="26" y="26"/>
                </a:moveTo>
                <a:cubicBezTo>
                  <a:pt x="21" y="26"/>
                  <a:pt x="21" y="26"/>
                  <a:pt x="21" y="26"/>
                </a:cubicBezTo>
                <a:cubicBezTo>
                  <a:pt x="19" y="26"/>
                  <a:pt x="17" y="28"/>
                  <a:pt x="17" y="30"/>
                </a:cubicBezTo>
                <a:cubicBezTo>
                  <a:pt x="17" y="63"/>
                  <a:pt x="17" y="63"/>
                  <a:pt x="17" y="63"/>
                </a:cubicBezTo>
                <a:cubicBezTo>
                  <a:pt x="17" y="65"/>
                  <a:pt x="19" y="67"/>
                  <a:pt x="21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8" y="67"/>
                  <a:pt x="30" y="65"/>
                  <a:pt x="30" y="63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28"/>
                  <a:pt x="28" y="26"/>
                  <a:pt x="26" y="26"/>
                </a:cubicBezTo>
                <a:close/>
                <a:moveTo>
                  <a:pt x="43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6" y="32"/>
                  <a:pt x="35" y="34"/>
                  <a:pt x="35" y="36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5"/>
                  <a:pt x="36" y="67"/>
                  <a:pt x="39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5" y="67"/>
                  <a:pt x="47" y="65"/>
                  <a:pt x="47" y="63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4"/>
                  <a:pt x="45" y="32"/>
                  <a:pt x="43" y="32"/>
                </a:cubicBezTo>
                <a:close/>
                <a:moveTo>
                  <a:pt x="60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3" y="18"/>
                  <a:pt x="52" y="20"/>
                  <a:pt x="52" y="22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5"/>
                  <a:pt x="53" y="67"/>
                  <a:pt x="56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2" y="67"/>
                  <a:pt x="64" y="65"/>
                  <a:pt x="64" y="63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0"/>
                  <a:pt x="62" y="18"/>
                  <a:pt x="60" y="18"/>
                </a:cubicBezTo>
                <a:close/>
                <a:moveTo>
                  <a:pt x="21" y="13"/>
                </a:moveTo>
                <a:cubicBezTo>
                  <a:pt x="41" y="27"/>
                  <a:pt x="41" y="27"/>
                  <a:pt x="41" y="27"/>
                </a:cubicBezTo>
                <a:cubicBezTo>
                  <a:pt x="58" y="5"/>
                  <a:pt x="58" y="5"/>
                  <a:pt x="58" y="5"/>
                </a:cubicBezTo>
                <a:cubicBezTo>
                  <a:pt x="59" y="6"/>
                  <a:pt x="59" y="6"/>
                  <a:pt x="59" y="6"/>
                </a:cubicBezTo>
                <a:cubicBezTo>
                  <a:pt x="60" y="0"/>
                  <a:pt x="60" y="0"/>
                  <a:pt x="60" y="0"/>
                </a:cubicBezTo>
                <a:cubicBezTo>
                  <a:pt x="54" y="3"/>
                  <a:pt x="54" y="3"/>
                  <a:pt x="54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40" y="23"/>
                  <a:pt x="40" y="23"/>
                  <a:pt x="40" y="23"/>
                </a:cubicBezTo>
                <a:cubicBezTo>
                  <a:pt x="20" y="9"/>
                  <a:pt x="20" y="9"/>
                  <a:pt x="20" y="9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31"/>
                  <a:pt x="2" y="31"/>
                  <a:pt x="2" y="31"/>
                </a:cubicBezTo>
                <a:lnTo>
                  <a:pt x="2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40" tIns="45720" rIns="91440" bIns="4572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>
            <p:custDataLst>
              <p:tags r:id="rId42"/>
            </p:custDataLst>
          </p:nvPr>
        </p:nvSpPr>
        <p:spPr>
          <a:xfrm>
            <a:off x="3135422" y="3438726"/>
            <a:ext cx="574814" cy="5748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Freeform 215"/>
          <p:cNvSpPr>
            <a:spLocks noEditPoints="1"/>
          </p:cNvSpPr>
          <p:nvPr>
            <p:custDataLst>
              <p:tags r:id="rId43"/>
            </p:custDataLst>
          </p:nvPr>
        </p:nvSpPr>
        <p:spPr bwMode="auto">
          <a:xfrm>
            <a:off x="3278638" y="3582085"/>
            <a:ext cx="288381" cy="288097"/>
          </a:xfrm>
          <a:custGeom>
            <a:avLst/>
            <a:gdLst>
              <a:gd name="T0" fmla="*/ 349 w 425"/>
              <a:gd name="T1" fmla="*/ 205 h 425"/>
              <a:gd name="T2" fmla="*/ 242 w 425"/>
              <a:gd name="T3" fmla="*/ 206 h 425"/>
              <a:gd name="T4" fmla="*/ 242 w 425"/>
              <a:gd name="T5" fmla="*/ 129 h 425"/>
              <a:gd name="T6" fmla="*/ 167 w 425"/>
              <a:gd name="T7" fmla="*/ 22 h 425"/>
              <a:gd name="T8" fmla="*/ 60 w 425"/>
              <a:gd name="T9" fmla="*/ 22 h 425"/>
              <a:gd name="T10" fmla="*/ 0 w 425"/>
              <a:gd name="T11" fmla="*/ 113 h 425"/>
              <a:gd name="T12" fmla="*/ 76 w 425"/>
              <a:gd name="T13" fmla="*/ 220 h 425"/>
              <a:gd name="T14" fmla="*/ 184 w 425"/>
              <a:gd name="T15" fmla="*/ 219 h 425"/>
              <a:gd name="T16" fmla="*/ 184 w 425"/>
              <a:gd name="T17" fmla="*/ 296 h 425"/>
              <a:gd name="T18" fmla="*/ 259 w 425"/>
              <a:gd name="T19" fmla="*/ 403 h 425"/>
              <a:gd name="T20" fmla="*/ 365 w 425"/>
              <a:gd name="T21" fmla="*/ 404 h 425"/>
              <a:gd name="T22" fmla="*/ 425 w 425"/>
              <a:gd name="T23" fmla="*/ 313 h 425"/>
              <a:gd name="T24" fmla="*/ 184 w 425"/>
              <a:gd name="T25" fmla="*/ 148 h 425"/>
              <a:gd name="T26" fmla="*/ 173 w 425"/>
              <a:gd name="T27" fmla="*/ 138 h 425"/>
              <a:gd name="T28" fmla="*/ 162 w 425"/>
              <a:gd name="T29" fmla="*/ 130 h 425"/>
              <a:gd name="T30" fmla="*/ 137 w 425"/>
              <a:gd name="T31" fmla="*/ 137 h 425"/>
              <a:gd name="T32" fmla="*/ 130 w 425"/>
              <a:gd name="T33" fmla="*/ 162 h 425"/>
              <a:gd name="T34" fmla="*/ 138 w 425"/>
              <a:gd name="T35" fmla="*/ 173 h 425"/>
              <a:gd name="T36" fmla="*/ 148 w 425"/>
              <a:gd name="T37" fmla="*/ 184 h 425"/>
              <a:gd name="T38" fmla="*/ 112 w 425"/>
              <a:gd name="T39" fmla="*/ 185 h 425"/>
              <a:gd name="T40" fmla="*/ 50 w 425"/>
              <a:gd name="T41" fmla="*/ 113 h 425"/>
              <a:gd name="T42" fmla="*/ 96 w 425"/>
              <a:gd name="T43" fmla="*/ 57 h 425"/>
              <a:gd name="T44" fmla="*/ 131 w 425"/>
              <a:gd name="T45" fmla="*/ 57 h 425"/>
              <a:gd name="T46" fmla="*/ 192 w 425"/>
              <a:gd name="T47" fmla="*/ 129 h 425"/>
              <a:gd name="T48" fmla="*/ 368 w 425"/>
              <a:gd name="T49" fmla="*/ 330 h 425"/>
              <a:gd name="T50" fmla="*/ 312 w 425"/>
              <a:gd name="T51" fmla="*/ 375 h 425"/>
              <a:gd name="T52" fmla="*/ 241 w 425"/>
              <a:gd name="T53" fmla="*/ 314 h 425"/>
              <a:gd name="T54" fmla="*/ 242 w 425"/>
              <a:gd name="T55" fmla="*/ 277 h 425"/>
              <a:gd name="T56" fmla="*/ 252 w 425"/>
              <a:gd name="T57" fmla="*/ 288 h 425"/>
              <a:gd name="T58" fmla="*/ 264 w 425"/>
              <a:gd name="T59" fmla="*/ 295 h 425"/>
              <a:gd name="T60" fmla="*/ 289 w 425"/>
              <a:gd name="T61" fmla="*/ 289 h 425"/>
              <a:gd name="T62" fmla="*/ 295 w 425"/>
              <a:gd name="T63" fmla="*/ 264 h 425"/>
              <a:gd name="T64" fmla="*/ 288 w 425"/>
              <a:gd name="T65" fmla="*/ 252 h 425"/>
              <a:gd name="T66" fmla="*/ 277 w 425"/>
              <a:gd name="T67" fmla="*/ 242 h 425"/>
              <a:gd name="T68" fmla="*/ 314 w 425"/>
              <a:gd name="T69" fmla="*/ 241 h 425"/>
              <a:gd name="T70" fmla="*/ 375 w 425"/>
              <a:gd name="T71" fmla="*/ 313 h 425"/>
              <a:gd name="T72" fmla="*/ 368 w 425"/>
              <a:gd name="T73" fmla="*/ 33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5" h="425">
                <a:moveTo>
                  <a:pt x="404" y="260"/>
                </a:moveTo>
                <a:cubicBezTo>
                  <a:pt x="349" y="205"/>
                  <a:pt x="349" y="205"/>
                  <a:pt x="349" y="205"/>
                </a:cubicBezTo>
                <a:cubicBezTo>
                  <a:pt x="335" y="191"/>
                  <a:pt x="317" y="184"/>
                  <a:pt x="296" y="184"/>
                </a:cubicBezTo>
                <a:cubicBezTo>
                  <a:pt x="275" y="184"/>
                  <a:pt x="257" y="191"/>
                  <a:pt x="242" y="206"/>
                </a:cubicBezTo>
                <a:cubicBezTo>
                  <a:pt x="219" y="184"/>
                  <a:pt x="219" y="184"/>
                  <a:pt x="219" y="184"/>
                </a:cubicBezTo>
                <a:cubicBezTo>
                  <a:pt x="234" y="169"/>
                  <a:pt x="242" y="150"/>
                  <a:pt x="242" y="129"/>
                </a:cubicBezTo>
                <a:cubicBezTo>
                  <a:pt x="242" y="108"/>
                  <a:pt x="235" y="91"/>
                  <a:pt x="220" y="76"/>
                </a:cubicBezTo>
                <a:cubicBezTo>
                  <a:pt x="167" y="22"/>
                  <a:pt x="167" y="22"/>
                  <a:pt x="167" y="22"/>
                </a:cubicBezTo>
                <a:cubicBezTo>
                  <a:pt x="152" y="7"/>
                  <a:pt x="134" y="0"/>
                  <a:pt x="113" y="0"/>
                </a:cubicBezTo>
                <a:cubicBezTo>
                  <a:pt x="93" y="0"/>
                  <a:pt x="75" y="7"/>
                  <a:pt x="60" y="22"/>
                </a:cubicBezTo>
                <a:cubicBezTo>
                  <a:pt x="22" y="60"/>
                  <a:pt x="22" y="60"/>
                  <a:pt x="22" y="60"/>
                </a:cubicBezTo>
                <a:cubicBezTo>
                  <a:pt x="7" y="74"/>
                  <a:pt x="0" y="92"/>
                  <a:pt x="0" y="113"/>
                </a:cubicBezTo>
                <a:cubicBezTo>
                  <a:pt x="0" y="133"/>
                  <a:pt x="7" y="151"/>
                  <a:pt x="22" y="166"/>
                </a:cubicBezTo>
                <a:cubicBezTo>
                  <a:pt x="76" y="220"/>
                  <a:pt x="76" y="220"/>
                  <a:pt x="76" y="220"/>
                </a:cubicBezTo>
                <a:cubicBezTo>
                  <a:pt x="91" y="235"/>
                  <a:pt x="108" y="242"/>
                  <a:pt x="129" y="242"/>
                </a:cubicBezTo>
                <a:cubicBezTo>
                  <a:pt x="151" y="242"/>
                  <a:pt x="169" y="234"/>
                  <a:pt x="184" y="219"/>
                </a:cubicBezTo>
                <a:cubicBezTo>
                  <a:pt x="206" y="242"/>
                  <a:pt x="206" y="242"/>
                  <a:pt x="206" y="242"/>
                </a:cubicBezTo>
                <a:cubicBezTo>
                  <a:pt x="191" y="257"/>
                  <a:pt x="184" y="275"/>
                  <a:pt x="184" y="296"/>
                </a:cubicBezTo>
                <a:cubicBezTo>
                  <a:pt x="184" y="317"/>
                  <a:pt x="191" y="335"/>
                  <a:pt x="205" y="349"/>
                </a:cubicBezTo>
                <a:cubicBezTo>
                  <a:pt x="259" y="403"/>
                  <a:pt x="259" y="403"/>
                  <a:pt x="259" y="403"/>
                </a:cubicBezTo>
                <a:cubicBezTo>
                  <a:pt x="273" y="418"/>
                  <a:pt x="291" y="425"/>
                  <a:pt x="312" y="425"/>
                </a:cubicBezTo>
                <a:cubicBezTo>
                  <a:pt x="333" y="425"/>
                  <a:pt x="351" y="418"/>
                  <a:pt x="365" y="404"/>
                </a:cubicBezTo>
                <a:cubicBezTo>
                  <a:pt x="403" y="366"/>
                  <a:pt x="403" y="366"/>
                  <a:pt x="403" y="366"/>
                </a:cubicBezTo>
                <a:cubicBezTo>
                  <a:pt x="418" y="351"/>
                  <a:pt x="425" y="334"/>
                  <a:pt x="425" y="313"/>
                </a:cubicBezTo>
                <a:cubicBezTo>
                  <a:pt x="425" y="292"/>
                  <a:pt x="418" y="274"/>
                  <a:pt x="404" y="260"/>
                </a:cubicBezTo>
                <a:close/>
                <a:moveTo>
                  <a:pt x="184" y="148"/>
                </a:moveTo>
                <a:cubicBezTo>
                  <a:pt x="183" y="148"/>
                  <a:pt x="181" y="146"/>
                  <a:pt x="179" y="143"/>
                </a:cubicBezTo>
                <a:cubicBezTo>
                  <a:pt x="176" y="140"/>
                  <a:pt x="174" y="138"/>
                  <a:pt x="173" y="138"/>
                </a:cubicBezTo>
                <a:cubicBezTo>
                  <a:pt x="172" y="137"/>
                  <a:pt x="170" y="135"/>
                  <a:pt x="168" y="134"/>
                </a:cubicBezTo>
                <a:cubicBezTo>
                  <a:pt x="166" y="132"/>
                  <a:pt x="164" y="131"/>
                  <a:pt x="162" y="130"/>
                </a:cubicBezTo>
                <a:cubicBezTo>
                  <a:pt x="159" y="130"/>
                  <a:pt x="157" y="129"/>
                  <a:pt x="154" y="129"/>
                </a:cubicBezTo>
                <a:cubicBezTo>
                  <a:pt x="147" y="129"/>
                  <a:pt x="141" y="132"/>
                  <a:pt x="137" y="137"/>
                </a:cubicBezTo>
                <a:cubicBezTo>
                  <a:pt x="132" y="141"/>
                  <a:pt x="129" y="147"/>
                  <a:pt x="129" y="154"/>
                </a:cubicBezTo>
                <a:cubicBezTo>
                  <a:pt x="129" y="157"/>
                  <a:pt x="130" y="159"/>
                  <a:pt x="130" y="162"/>
                </a:cubicBezTo>
                <a:cubicBezTo>
                  <a:pt x="131" y="164"/>
                  <a:pt x="132" y="166"/>
                  <a:pt x="134" y="168"/>
                </a:cubicBezTo>
                <a:cubicBezTo>
                  <a:pt x="135" y="170"/>
                  <a:pt x="137" y="172"/>
                  <a:pt x="138" y="173"/>
                </a:cubicBezTo>
                <a:cubicBezTo>
                  <a:pt x="138" y="174"/>
                  <a:pt x="140" y="176"/>
                  <a:pt x="143" y="179"/>
                </a:cubicBezTo>
                <a:cubicBezTo>
                  <a:pt x="146" y="181"/>
                  <a:pt x="148" y="183"/>
                  <a:pt x="148" y="184"/>
                </a:cubicBezTo>
                <a:cubicBezTo>
                  <a:pt x="143" y="189"/>
                  <a:pt x="137" y="192"/>
                  <a:pt x="129" y="192"/>
                </a:cubicBezTo>
                <a:cubicBezTo>
                  <a:pt x="122" y="192"/>
                  <a:pt x="116" y="189"/>
                  <a:pt x="112" y="185"/>
                </a:cubicBezTo>
                <a:cubicBezTo>
                  <a:pt x="57" y="130"/>
                  <a:pt x="57" y="130"/>
                  <a:pt x="57" y="130"/>
                </a:cubicBezTo>
                <a:cubicBezTo>
                  <a:pt x="53" y="125"/>
                  <a:pt x="50" y="120"/>
                  <a:pt x="50" y="113"/>
                </a:cubicBezTo>
                <a:cubicBezTo>
                  <a:pt x="50" y="106"/>
                  <a:pt x="52" y="100"/>
                  <a:pt x="57" y="95"/>
                </a:cubicBezTo>
                <a:cubicBezTo>
                  <a:pt x="96" y="57"/>
                  <a:pt x="96" y="57"/>
                  <a:pt x="96" y="57"/>
                </a:cubicBezTo>
                <a:cubicBezTo>
                  <a:pt x="101" y="52"/>
                  <a:pt x="107" y="50"/>
                  <a:pt x="113" y="50"/>
                </a:cubicBezTo>
                <a:cubicBezTo>
                  <a:pt x="120" y="50"/>
                  <a:pt x="126" y="52"/>
                  <a:pt x="131" y="57"/>
                </a:cubicBezTo>
                <a:cubicBezTo>
                  <a:pt x="185" y="111"/>
                  <a:pt x="185" y="111"/>
                  <a:pt x="185" y="111"/>
                </a:cubicBezTo>
                <a:cubicBezTo>
                  <a:pt x="190" y="116"/>
                  <a:pt x="192" y="122"/>
                  <a:pt x="192" y="129"/>
                </a:cubicBezTo>
                <a:cubicBezTo>
                  <a:pt x="192" y="136"/>
                  <a:pt x="189" y="143"/>
                  <a:pt x="184" y="148"/>
                </a:cubicBezTo>
                <a:close/>
                <a:moveTo>
                  <a:pt x="368" y="330"/>
                </a:moveTo>
                <a:cubicBezTo>
                  <a:pt x="330" y="368"/>
                  <a:pt x="330" y="368"/>
                  <a:pt x="330" y="368"/>
                </a:cubicBezTo>
                <a:cubicBezTo>
                  <a:pt x="325" y="373"/>
                  <a:pt x="319" y="375"/>
                  <a:pt x="312" y="375"/>
                </a:cubicBezTo>
                <a:cubicBezTo>
                  <a:pt x="305" y="375"/>
                  <a:pt x="299" y="373"/>
                  <a:pt x="294" y="368"/>
                </a:cubicBezTo>
                <a:cubicBezTo>
                  <a:pt x="241" y="314"/>
                  <a:pt x="241" y="314"/>
                  <a:pt x="241" y="314"/>
                </a:cubicBezTo>
                <a:cubicBezTo>
                  <a:pt x="236" y="309"/>
                  <a:pt x="233" y="303"/>
                  <a:pt x="233" y="296"/>
                </a:cubicBezTo>
                <a:cubicBezTo>
                  <a:pt x="233" y="289"/>
                  <a:pt x="236" y="283"/>
                  <a:pt x="242" y="277"/>
                </a:cubicBezTo>
                <a:cubicBezTo>
                  <a:pt x="242" y="278"/>
                  <a:pt x="244" y="280"/>
                  <a:pt x="247" y="282"/>
                </a:cubicBezTo>
                <a:cubicBezTo>
                  <a:pt x="249" y="285"/>
                  <a:pt x="251" y="287"/>
                  <a:pt x="252" y="288"/>
                </a:cubicBezTo>
                <a:cubicBezTo>
                  <a:pt x="253" y="289"/>
                  <a:pt x="255" y="290"/>
                  <a:pt x="257" y="292"/>
                </a:cubicBezTo>
                <a:cubicBezTo>
                  <a:pt x="260" y="294"/>
                  <a:pt x="262" y="295"/>
                  <a:pt x="264" y="295"/>
                </a:cubicBezTo>
                <a:cubicBezTo>
                  <a:pt x="266" y="296"/>
                  <a:pt x="269" y="296"/>
                  <a:pt x="271" y="296"/>
                </a:cubicBezTo>
                <a:cubicBezTo>
                  <a:pt x="278" y="296"/>
                  <a:pt x="284" y="294"/>
                  <a:pt x="289" y="289"/>
                </a:cubicBezTo>
                <a:cubicBezTo>
                  <a:pt x="294" y="284"/>
                  <a:pt x="296" y="278"/>
                  <a:pt x="296" y="271"/>
                </a:cubicBezTo>
                <a:cubicBezTo>
                  <a:pt x="296" y="269"/>
                  <a:pt x="296" y="266"/>
                  <a:pt x="295" y="264"/>
                </a:cubicBezTo>
                <a:cubicBezTo>
                  <a:pt x="295" y="262"/>
                  <a:pt x="294" y="260"/>
                  <a:pt x="292" y="257"/>
                </a:cubicBezTo>
                <a:cubicBezTo>
                  <a:pt x="290" y="255"/>
                  <a:pt x="289" y="253"/>
                  <a:pt x="288" y="252"/>
                </a:cubicBezTo>
                <a:cubicBezTo>
                  <a:pt x="287" y="251"/>
                  <a:pt x="285" y="249"/>
                  <a:pt x="282" y="247"/>
                </a:cubicBezTo>
                <a:cubicBezTo>
                  <a:pt x="280" y="244"/>
                  <a:pt x="278" y="242"/>
                  <a:pt x="277" y="242"/>
                </a:cubicBezTo>
                <a:cubicBezTo>
                  <a:pt x="283" y="236"/>
                  <a:pt x="289" y="234"/>
                  <a:pt x="296" y="234"/>
                </a:cubicBezTo>
                <a:cubicBezTo>
                  <a:pt x="303" y="234"/>
                  <a:pt x="309" y="236"/>
                  <a:pt x="314" y="241"/>
                </a:cubicBezTo>
                <a:cubicBezTo>
                  <a:pt x="368" y="295"/>
                  <a:pt x="368" y="295"/>
                  <a:pt x="368" y="295"/>
                </a:cubicBezTo>
                <a:cubicBezTo>
                  <a:pt x="373" y="300"/>
                  <a:pt x="375" y="306"/>
                  <a:pt x="375" y="313"/>
                </a:cubicBezTo>
                <a:cubicBezTo>
                  <a:pt x="375" y="320"/>
                  <a:pt x="373" y="325"/>
                  <a:pt x="368" y="330"/>
                </a:cubicBezTo>
                <a:close/>
                <a:moveTo>
                  <a:pt x="368" y="330"/>
                </a:moveTo>
                <a:cubicBezTo>
                  <a:pt x="368" y="330"/>
                  <a:pt x="368" y="330"/>
                  <a:pt x="368" y="33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en-US" sz="900"/>
          </a:p>
        </p:txBody>
      </p:sp>
      <p:sp>
        <p:nvSpPr>
          <p:cNvPr id="47" name="Rectangle 29"/>
          <p:cNvSpPr/>
          <p:nvPr>
            <p:custDataLst>
              <p:tags r:id="rId44"/>
            </p:custDataLst>
          </p:nvPr>
        </p:nvSpPr>
        <p:spPr>
          <a:xfrm>
            <a:off x="5589468" y="2950051"/>
            <a:ext cx="3092291" cy="294799"/>
          </a:xfrm>
          <a:prstGeom prst="rect">
            <a:avLst/>
          </a:prstGeom>
        </p:spPr>
        <p:txBody>
          <a:bodyPr wrap="square" anchor="ctr">
            <a:normAutofit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spc="3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 sz="1200" b="1" spc="3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8" name="Rectangle 29"/>
          <p:cNvSpPr/>
          <p:nvPr>
            <p:custDataLst>
              <p:tags r:id="rId45"/>
            </p:custDataLst>
          </p:nvPr>
        </p:nvSpPr>
        <p:spPr>
          <a:xfrm>
            <a:off x="5590223" y="2224736"/>
            <a:ext cx="3092291" cy="294799"/>
          </a:xfrm>
          <a:prstGeom prst="rect">
            <a:avLst/>
          </a:prstGeom>
        </p:spPr>
        <p:txBody>
          <a:bodyPr wrap="square" anchor="ctr">
            <a:normAutofit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spc="3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 sz="1200" b="1" spc="3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24021">
        <p14:prism dir="u"/>
      </p:transition>
    </mc:Choice>
    <mc:Fallback>
      <p:transition spd="slow" advTm="2402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7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ldLvl="0" animBg="1"/>
      <p:bldP spid="115" grpId="0" bldLvl="0" animBg="1"/>
      <p:bldP spid="118" grpId="0" bldLvl="0" animBg="1"/>
      <p:bldP spid="12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>
            <p:custDataLst>
              <p:tags r:id="rId1"/>
            </p:custDataLst>
          </p:nvPr>
        </p:nvSpPr>
        <p:spPr>
          <a:xfrm>
            <a:off x="2607074" y="2584539"/>
            <a:ext cx="1448345" cy="480060"/>
          </a:xfrm>
          <a:custGeom>
            <a:avLst/>
            <a:gdLst>
              <a:gd name="connsiteX0" fmla="*/ 346167 w 1931127"/>
              <a:gd name="connsiteY0" fmla="*/ 0 h 640080"/>
              <a:gd name="connsiteX1" fmla="*/ 1611087 w 1931127"/>
              <a:gd name="connsiteY1" fmla="*/ 0 h 640080"/>
              <a:gd name="connsiteX2" fmla="*/ 1931127 w 1931127"/>
              <a:gd name="connsiteY2" fmla="*/ 320040 h 640080"/>
              <a:gd name="connsiteX3" fmla="*/ 1611087 w 1931127"/>
              <a:gd name="connsiteY3" fmla="*/ 640080 h 640080"/>
              <a:gd name="connsiteX4" fmla="*/ 346167 w 1931127"/>
              <a:gd name="connsiteY4" fmla="*/ 640080 h 640080"/>
              <a:gd name="connsiteX5" fmla="*/ 167230 w 1931127"/>
              <a:gd name="connsiteY5" fmla="*/ 585422 h 640080"/>
              <a:gd name="connsiteX6" fmla="*/ 152517 w 1931127"/>
              <a:gd name="connsiteY6" fmla="*/ 573283 h 640080"/>
              <a:gd name="connsiteX7" fmla="*/ 0 w 1931127"/>
              <a:gd name="connsiteY7" fmla="*/ 622245 h 640080"/>
              <a:gd name="connsiteX8" fmla="*/ 54889 w 1931127"/>
              <a:gd name="connsiteY8" fmla="*/ 451267 h 640080"/>
              <a:gd name="connsiteX9" fmla="*/ 51278 w 1931127"/>
              <a:gd name="connsiteY9" fmla="*/ 444614 h 640080"/>
              <a:gd name="connsiteX10" fmla="*/ 26127 w 1931127"/>
              <a:gd name="connsiteY10" fmla="*/ 320040 h 640080"/>
              <a:gd name="connsiteX11" fmla="*/ 346167 w 1931127"/>
              <a:gd name="connsiteY11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1127" h="640080">
                <a:moveTo>
                  <a:pt x="346167" y="0"/>
                </a:moveTo>
                <a:lnTo>
                  <a:pt x="1611087" y="0"/>
                </a:lnTo>
                <a:cubicBezTo>
                  <a:pt x="1787840" y="0"/>
                  <a:pt x="1931127" y="143287"/>
                  <a:pt x="1931127" y="320040"/>
                </a:cubicBezTo>
                <a:cubicBezTo>
                  <a:pt x="1931127" y="496793"/>
                  <a:pt x="1787840" y="640080"/>
                  <a:pt x="1611087" y="640080"/>
                </a:cubicBezTo>
                <a:lnTo>
                  <a:pt x="346167" y="640080"/>
                </a:lnTo>
                <a:cubicBezTo>
                  <a:pt x="279885" y="640080"/>
                  <a:pt x="218309" y="619930"/>
                  <a:pt x="167230" y="585422"/>
                </a:cubicBezTo>
                <a:lnTo>
                  <a:pt x="152517" y="573283"/>
                </a:lnTo>
                <a:lnTo>
                  <a:pt x="0" y="622245"/>
                </a:lnTo>
                <a:lnTo>
                  <a:pt x="54889" y="451267"/>
                </a:lnTo>
                <a:lnTo>
                  <a:pt x="51278" y="444614"/>
                </a:lnTo>
                <a:cubicBezTo>
                  <a:pt x="35083" y="406325"/>
                  <a:pt x="26127" y="364228"/>
                  <a:pt x="26127" y="320040"/>
                </a:cubicBezTo>
                <a:cubicBezTo>
                  <a:pt x="26127" y="143287"/>
                  <a:pt x="169414" y="0"/>
                  <a:pt x="3461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>
          <a:xfrm>
            <a:off x="2843447" y="3299297"/>
            <a:ext cx="1535823" cy="480060"/>
          </a:xfrm>
          <a:custGeom>
            <a:avLst/>
            <a:gdLst>
              <a:gd name="connsiteX0" fmla="*/ 462804 w 2047764"/>
              <a:gd name="connsiteY0" fmla="*/ 0 h 640080"/>
              <a:gd name="connsiteX1" fmla="*/ 1727724 w 2047764"/>
              <a:gd name="connsiteY1" fmla="*/ 0 h 640080"/>
              <a:gd name="connsiteX2" fmla="*/ 2047764 w 2047764"/>
              <a:gd name="connsiteY2" fmla="*/ 320040 h 640080"/>
              <a:gd name="connsiteX3" fmla="*/ 1727724 w 2047764"/>
              <a:gd name="connsiteY3" fmla="*/ 640080 h 640080"/>
              <a:gd name="connsiteX4" fmla="*/ 462804 w 2047764"/>
              <a:gd name="connsiteY4" fmla="*/ 640080 h 640080"/>
              <a:gd name="connsiteX5" fmla="*/ 167915 w 2047764"/>
              <a:gd name="connsiteY5" fmla="*/ 444614 h 640080"/>
              <a:gd name="connsiteX6" fmla="*/ 160011 w 2047764"/>
              <a:gd name="connsiteY6" fmla="*/ 405465 h 640080"/>
              <a:gd name="connsiteX7" fmla="*/ 0 w 2047764"/>
              <a:gd name="connsiteY7" fmla="*/ 323223 h 640080"/>
              <a:gd name="connsiteX8" fmla="*/ 158577 w 2047764"/>
              <a:gd name="connsiteY8" fmla="*/ 241719 h 640080"/>
              <a:gd name="connsiteX9" fmla="*/ 167915 w 2047764"/>
              <a:gd name="connsiteY9" fmla="*/ 195466 h 640080"/>
              <a:gd name="connsiteX10" fmla="*/ 462804 w 2047764"/>
              <a:gd name="connsiteY10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7764" h="640080">
                <a:moveTo>
                  <a:pt x="462804" y="0"/>
                </a:moveTo>
                <a:lnTo>
                  <a:pt x="1727724" y="0"/>
                </a:lnTo>
                <a:cubicBezTo>
                  <a:pt x="1904477" y="0"/>
                  <a:pt x="2047764" y="143287"/>
                  <a:pt x="2047764" y="320040"/>
                </a:cubicBezTo>
                <a:cubicBezTo>
                  <a:pt x="2047764" y="496793"/>
                  <a:pt x="1904477" y="640080"/>
                  <a:pt x="1727724" y="640080"/>
                </a:cubicBezTo>
                <a:lnTo>
                  <a:pt x="462804" y="640080"/>
                </a:lnTo>
                <a:cubicBezTo>
                  <a:pt x="330240" y="640080"/>
                  <a:pt x="216499" y="559481"/>
                  <a:pt x="167915" y="444614"/>
                </a:cubicBezTo>
                <a:lnTo>
                  <a:pt x="160011" y="405465"/>
                </a:lnTo>
                <a:lnTo>
                  <a:pt x="0" y="323223"/>
                </a:lnTo>
                <a:lnTo>
                  <a:pt x="158577" y="241719"/>
                </a:lnTo>
                <a:lnTo>
                  <a:pt x="167915" y="195466"/>
                </a:lnTo>
                <a:cubicBezTo>
                  <a:pt x="216499" y="80599"/>
                  <a:pt x="330240" y="0"/>
                  <a:pt x="4628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6" name="矩形: 圆角 5"/>
          <p:cNvSpPr/>
          <p:nvPr>
            <p:custDataLst>
              <p:tags r:id="rId3"/>
            </p:custDataLst>
          </p:nvPr>
        </p:nvSpPr>
        <p:spPr>
          <a:xfrm>
            <a:off x="4325454" y="2680503"/>
            <a:ext cx="95607" cy="29765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: 圆角 6"/>
          <p:cNvSpPr/>
          <p:nvPr>
            <p:custDataLst>
              <p:tags r:id="rId4"/>
            </p:custDataLst>
          </p:nvPr>
        </p:nvSpPr>
        <p:spPr>
          <a:xfrm>
            <a:off x="4651209" y="3384784"/>
            <a:ext cx="95607" cy="29765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椭圆 19"/>
          <p:cNvSpPr/>
          <p:nvPr>
            <p:custDataLst>
              <p:tags r:id="rId5"/>
            </p:custDataLst>
          </p:nvPr>
        </p:nvSpPr>
        <p:spPr>
          <a:xfrm>
            <a:off x="1215065" y="3178899"/>
            <a:ext cx="1445895" cy="1445895"/>
          </a:xfrm>
          <a:prstGeom prst="ellipse">
            <a:avLst/>
          </a:prstGeom>
          <a:noFill/>
          <a:ln w="28575">
            <a:solidFill>
              <a:schemeClr val="tx1">
                <a:alpha val="3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椭圆 20"/>
          <p:cNvSpPr/>
          <p:nvPr>
            <p:custDataLst>
              <p:tags r:id="rId6"/>
            </p:custDataLst>
          </p:nvPr>
        </p:nvSpPr>
        <p:spPr>
          <a:xfrm>
            <a:off x="2287103" y="3235096"/>
            <a:ext cx="88106" cy="881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2" name="椭圆 21"/>
          <p:cNvSpPr/>
          <p:nvPr>
            <p:custDataLst>
              <p:tags r:id="rId7"/>
            </p:custDataLst>
          </p:nvPr>
        </p:nvSpPr>
        <p:spPr>
          <a:xfrm>
            <a:off x="2570471" y="3566090"/>
            <a:ext cx="88106" cy="881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TextBox 21"/>
          <p:cNvSpPr txBox="1"/>
          <p:nvPr>
            <p:custDataLst>
              <p:tags r:id="rId8"/>
            </p:custDataLst>
          </p:nvPr>
        </p:nvSpPr>
        <p:spPr>
          <a:xfrm flipH="1">
            <a:off x="4691096" y="2471923"/>
            <a:ext cx="2939494" cy="68792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单击此处输入你的正文，文字是您思想的提炼,请尽量言简意赅的阐述观点。</a:t>
            </a:r>
            <a:endParaRPr lang="zh-CN" altLang="en-US" sz="1050" spc="15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9" name="Rectangle 29"/>
          <p:cNvSpPr/>
          <p:nvPr>
            <p:custDataLst>
              <p:tags r:id="rId9"/>
            </p:custDataLst>
          </p:nvPr>
        </p:nvSpPr>
        <p:spPr>
          <a:xfrm flipH="1">
            <a:off x="2808860" y="2645375"/>
            <a:ext cx="1105997" cy="342309"/>
          </a:xfrm>
          <a:prstGeom prst="rect">
            <a:avLst/>
          </a:prstGeom>
        </p:spPr>
        <p:txBody>
          <a:bodyPr wrap="square" anchor="ctr">
            <a:normAutofit fontScale="8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 sz="1500" b="1" spc="3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TextBox 21"/>
          <p:cNvSpPr txBox="1"/>
          <p:nvPr>
            <p:custDataLst>
              <p:tags r:id="rId10"/>
            </p:custDataLst>
          </p:nvPr>
        </p:nvSpPr>
        <p:spPr>
          <a:xfrm flipH="1">
            <a:off x="4989442" y="3185760"/>
            <a:ext cx="2939494" cy="68792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单击此处输入你的正文，文字是您思想的提炼,请尽量言简意赅的阐述观点。</a:t>
            </a:r>
            <a:endParaRPr lang="zh-CN" altLang="en-US" sz="1050" spc="15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6" name="Rectangle 29"/>
          <p:cNvSpPr/>
          <p:nvPr>
            <p:custDataLst>
              <p:tags r:id="rId11"/>
            </p:custDataLst>
          </p:nvPr>
        </p:nvSpPr>
        <p:spPr>
          <a:xfrm flipH="1">
            <a:off x="3107206" y="3359213"/>
            <a:ext cx="1105997" cy="342309"/>
          </a:xfrm>
          <a:prstGeom prst="rect">
            <a:avLst/>
          </a:prstGeom>
        </p:spPr>
        <p:txBody>
          <a:bodyPr wrap="square" anchor="ctr">
            <a:normAutofit fontScale="8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 sz="1500" b="1" spc="3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2" name="标题1"/>
          <p:cNvSpPr txBox="1"/>
          <p:nvPr>
            <p:custDataLst>
              <p:tags r:id="rId12"/>
            </p:custDataLst>
          </p:nvPr>
        </p:nvSpPr>
        <p:spPr>
          <a:xfrm>
            <a:off x="1649254" y="1150620"/>
            <a:ext cx="5845969" cy="618649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zh-CN" altLang="en-US" sz="3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Poppins SemiBold" panose="02000000000000000000" pitchFamily="2" charset="0"/>
                <a:sym typeface="Arial" panose="020B0604020202020204" pitchFamily="34" charset="0"/>
              </a:rPr>
              <a:t>单击此处输入大标题</a:t>
            </a:r>
            <a:endParaRPr lang="zh-CN" altLang="en-US" sz="3000" b="1" spc="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Poppins SemiBold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43" name="文本框 60"/>
          <p:cNvSpPr txBox="1"/>
          <p:nvPr>
            <p:custDataLst>
              <p:tags r:id="rId13"/>
            </p:custDataLst>
          </p:nvPr>
        </p:nvSpPr>
        <p:spPr>
          <a:xfrm>
            <a:off x="1668780" y="1774508"/>
            <a:ext cx="5806440" cy="305753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单击此处输入你的正文，准确理解您传达的信息。</a:t>
            </a:r>
            <a:endParaRPr lang="zh-CN" altLang="en-US" sz="1200" spc="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4" name="Shape"/>
          <p:cNvSpPr/>
          <p:nvPr>
            <p:custDataLst>
              <p:tags r:id="rId14"/>
            </p:custDataLst>
          </p:nvPr>
        </p:nvSpPr>
        <p:spPr>
          <a:xfrm>
            <a:off x="1696595" y="3678743"/>
            <a:ext cx="482836" cy="446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968"/>
                </a:moveTo>
                <a:cubicBezTo>
                  <a:pt x="21600" y="9406"/>
                  <a:pt x="18699" y="12542"/>
                  <a:pt x="14830" y="12542"/>
                </a:cubicBezTo>
                <a:cubicBezTo>
                  <a:pt x="14185" y="13239"/>
                  <a:pt x="13540" y="13935"/>
                  <a:pt x="13540" y="13935"/>
                </a:cubicBezTo>
                <a:cubicBezTo>
                  <a:pt x="12896" y="14632"/>
                  <a:pt x="12573" y="15329"/>
                  <a:pt x="12573" y="16374"/>
                </a:cubicBezTo>
                <a:cubicBezTo>
                  <a:pt x="12573" y="17071"/>
                  <a:pt x="12896" y="18116"/>
                  <a:pt x="14185" y="18116"/>
                </a:cubicBezTo>
                <a:cubicBezTo>
                  <a:pt x="15475" y="18116"/>
                  <a:pt x="16764" y="18813"/>
                  <a:pt x="16764" y="20206"/>
                </a:cubicBezTo>
                <a:cubicBezTo>
                  <a:pt x="16764" y="21252"/>
                  <a:pt x="16764" y="21252"/>
                  <a:pt x="16764" y="21252"/>
                </a:cubicBezTo>
                <a:cubicBezTo>
                  <a:pt x="16764" y="21600"/>
                  <a:pt x="16442" y="21600"/>
                  <a:pt x="16442" y="21600"/>
                </a:cubicBezTo>
                <a:cubicBezTo>
                  <a:pt x="5481" y="21600"/>
                  <a:pt x="5481" y="21600"/>
                  <a:pt x="5481" y="21600"/>
                </a:cubicBezTo>
                <a:cubicBezTo>
                  <a:pt x="5158" y="21600"/>
                  <a:pt x="5158" y="21600"/>
                  <a:pt x="5158" y="21252"/>
                </a:cubicBezTo>
                <a:cubicBezTo>
                  <a:pt x="5158" y="20206"/>
                  <a:pt x="5158" y="20206"/>
                  <a:pt x="5158" y="20206"/>
                </a:cubicBezTo>
                <a:cubicBezTo>
                  <a:pt x="5158" y="18813"/>
                  <a:pt x="6448" y="18116"/>
                  <a:pt x="7737" y="18116"/>
                </a:cubicBezTo>
                <a:cubicBezTo>
                  <a:pt x="8704" y="18116"/>
                  <a:pt x="9349" y="17071"/>
                  <a:pt x="9349" y="16374"/>
                </a:cubicBezTo>
                <a:cubicBezTo>
                  <a:pt x="9349" y="15329"/>
                  <a:pt x="9027" y="14632"/>
                  <a:pt x="8382" y="13935"/>
                </a:cubicBezTo>
                <a:cubicBezTo>
                  <a:pt x="8060" y="13935"/>
                  <a:pt x="7737" y="13239"/>
                  <a:pt x="7093" y="12542"/>
                </a:cubicBezTo>
                <a:cubicBezTo>
                  <a:pt x="3224" y="12542"/>
                  <a:pt x="0" y="9406"/>
                  <a:pt x="0" y="6968"/>
                </a:cubicBezTo>
                <a:cubicBezTo>
                  <a:pt x="0" y="5226"/>
                  <a:pt x="0" y="5226"/>
                  <a:pt x="0" y="5226"/>
                </a:cubicBezTo>
                <a:cubicBezTo>
                  <a:pt x="0" y="4181"/>
                  <a:pt x="645" y="3832"/>
                  <a:pt x="1290" y="3832"/>
                </a:cubicBezTo>
                <a:cubicBezTo>
                  <a:pt x="5158" y="3832"/>
                  <a:pt x="5158" y="3832"/>
                  <a:pt x="5158" y="3832"/>
                </a:cubicBezTo>
                <a:cubicBezTo>
                  <a:pt x="5158" y="2439"/>
                  <a:pt x="5158" y="2439"/>
                  <a:pt x="5158" y="2439"/>
                </a:cubicBezTo>
                <a:cubicBezTo>
                  <a:pt x="5158" y="1045"/>
                  <a:pt x="6125" y="0"/>
                  <a:pt x="7093" y="0"/>
                </a:cubicBezTo>
                <a:cubicBezTo>
                  <a:pt x="14507" y="0"/>
                  <a:pt x="14507" y="0"/>
                  <a:pt x="14507" y="0"/>
                </a:cubicBezTo>
                <a:cubicBezTo>
                  <a:pt x="15797" y="0"/>
                  <a:pt x="16764" y="1045"/>
                  <a:pt x="16764" y="2439"/>
                </a:cubicBezTo>
                <a:cubicBezTo>
                  <a:pt x="16764" y="3832"/>
                  <a:pt x="16764" y="3832"/>
                  <a:pt x="16764" y="3832"/>
                </a:cubicBezTo>
                <a:cubicBezTo>
                  <a:pt x="20310" y="3832"/>
                  <a:pt x="20310" y="3832"/>
                  <a:pt x="20310" y="3832"/>
                </a:cubicBezTo>
                <a:cubicBezTo>
                  <a:pt x="21278" y="3832"/>
                  <a:pt x="21600" y="4181"/>
                  <a:pt x="21600" y="5226"/>
                </a:cubicBezTo>
                <a:lnTo>
                  <a:pt x="21600" y="6968"/>
                </a:lnTo>
                <a:close/>
                <a:moveTo>
                  <a:pt x="5158" y="5574"/>
                </a:moveTo>
                <a:cubicBezTo>
                  <a:pt x="1934" y="5574"/>
                  <a:pt x="1934" y="5574"/>
                  <a:pt x="1934" y="5574"/>
                </a:cubicBezTo>
                <a:cubicBezTo>
                  <a:pt x="1934" y="6968"/>
                  <a:pt x="1934" y="6968"/>
                  <a:pt x="1934" y="6968"/>
                </a:cubicBezTo>
                <a:cubicBezTo>
                  <a:pt x="1934" y="8361"/>
                  <a:pt x="3546" y="10103"/>
                  <a:pt x="6125" y="10800"/>
                </a:cubicBezTo>
                <a:cubicBezTo>
                  <a:pt x="5481" y="9406"/>
                  <a:pt x="5158" y="7665"/>
                  <a:pt x="5158" y="5574"/>
                </a:cubicBezTo>
                <a:close/>
                <a:moveTo>
                  <a:pt x="19988" y="5574"/>
                </a:moveTo>
                <a:cubicBezTo>
                  <a:pt x="16764" y="5574"/>
                  <a:pt x="16764" y="5574"/>
                  <a:pt x="16764" y="5574"/>
                </a:cubicBezTo>
                <a:cubicBezTo>
                  <a:pt x="16764" y="7665"/>
                  <a:pt x="16442" y="9406"/>
                  <a:pt x="15797" y="10800"/>
                </a:cubicBezTo>
                <a:cubicBezTo>
                  <a:pt x="18376" y="10103"/>
                  <a:pt x="19988" y="8361"/>
                  <a:pt x="19988" y="6968"/>
                </a:cubicBezTo>
                <a:lnTo>
                  <a:pt x="19988" y="5574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68569" tIns="68569" rIns="68569" bIns="68569" numCol="1" anchor="t">
            <a:noAutofit/>
          </a:bodyPr>
          <a:lstStyle/>
          <a:p>
            <a:pPr defTabSz="914400">
              <a:defRPr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3600"/>
          </a:p>
        </p:txBody>
      </p:sp>
    </p:spTree>
    <p:custDataLst>
      <p:tags r:id="rId1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>
            <p:custDataLst>
              <p:tags r:id="rId1"/>
            </p:custDataLst>
          </p:nvPr>
        </p:nvSpPr>
        <p:spPr>
          <a:xfrm>
            <a:off x="2607074" y="2584539"/>
            <a:ext cx="1448345" cy="480060"/>
          </a:xfrm>
          <a:custGeom>
            <a:avLst/>
            <a:gdLst>
              <a:gd name="connsiteX0" fmla="*/ 346167 w 1931127"/>
              <a:gd name="connsiteY0" fmla="*/ 0 h 640080"/>
              <a:gd name="connsiteX1" fmla="*/ 1611087 w 1931127"/>
              <a:gd name="connsiteY1" fmla="*/ 0 h 640080"/>
              <a:gd name="connsiteX2" fmla="*/ 1931127 w 1931127"/>
              <a:gd name="connsiteY2" fmla="*/ 320040 h 640080"/>
              <a:gd name="connsiteX3" fmla="*/ 1611087 w 1931127"/>
              <a:gd name="connsiteY3" fmla="*/ 640080 h 640080"/>
              <a:gd name="connsiteX4" fmla="*/ 346167 w 1931127"/>
              <a:gd name="connsiteY4" fmla="*/ 640080 h 640080"/>
              <a:gd name="connsiteX5" fmla="*/ 167230 w 1931127"/>
              <a:gd name="connsiteY5" fmla="*/ 585422 h 640080"/>
              <a:gd name="connsiteX6" fmla="*/ 152517 w 1931127"/>
              <a:gd name="connsiteY6" fmla="*/ 573283 h 640080"/>
              <a:gd name="connsiteX7" fmla="*/ 0 w 1931127"/>
              <a:gd name="connsiteY7" fmla="*/ 622245 h 640080"/>
              <a:gd name="connsiteX8" fmla="*/ 54889 w 1931127"/>
              <a:gd name="connsiteY8" fmla="*/ 451267 h 640080"/>
              <a:gd name="connsiteX9" fmla="*/ 51278 w 1931127"/>
              <a:gd name="connsiteY9" fmla="*/ 444614 h 640080"/>
              <a:gd name="connsiteX10" fmla="*/ 26127 w 1931127"/>
              <a:gd name="connsiteY10" fmla="*/ 320040 h 640080"/>
              <a:gd name="connsiteX11" fmla="*/ 346167 w 1931127"/>
              <a:gd name="connsiteY11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1127" h="640080">
                <a:moveTo>
                  <a:pt x="346167" y="0"/>
                </a:moveTo>
                <a:lnTo>
                  <a:pt x="1611087" y="0"/>
                </a:lnTo>
                <a:cubicBezTo>
                  <a:pt x="1787840" y="0"/>
                  <a:pt x="1931127" y="143287"/>
                  <a:pt x="1931127" y="320040"/>
                </a:cubicBezTo>
                <a:cubicBezTo>
                  <a:pt x="1931127" y="496793"/>
                  <a:pt x="1787840" y="640080"/>
                  <a:pt x="1611087" y="640080"/>
                </a:cubicBezTo>
                <a:lnTo>
                  <a:pt x="346167" y="640080"/>
                </a:lnTo>
                <a:cubicBezTo>
                  <a:pt x="279885" y="640080"/>
                  <a:pt x="218309" y="619930"/>
                  <a:pt x="167230" y="585422"/>
                </a:cubicBezTo>
                <a:lnTo>
                  <a:pt x="152517" y="573283"/>
                </a:lnTo>
                <a:lnTo>
                  <a:pt x="0" y="622245"/>
                </a:lnTo>
                <a:lnTo>
                  <a:pt x="54889" y="451267"/>
                </a:lnTo>
                <a:lnTo>
                  <a:pt x="51278" y="444614"/>
                </a:lnTo>
                <a:cubicBezTo>
                  <a:pt x="35083" y="406325"/>
                  <a:pt x="26127" y="364228"/>
                  <a:pt x="26127" y="320040"/>
                </a:cubicBezTo>
                <a:cubicBezTo>
                  <a:pt x="26127" y="143287"/>
                  <a:pt x="169414" y="0"/>
                  <a:pt x="3461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>
          <a:xfrm>
            <a:off x="2843447" y="3299297"/>
            <a:ext cx="1535823" cy="480060"/>
          </a:xfrm>
          <a:custGeom>
            <a:avLst/>
            <a:gdLst>
              <a:gd name="connsiteX0" fmla="*/ 462804 w 2047764"/>
              <a:gd name="connsiteY0" fmla="*/ 0 h 640080"/>
              <a:gd name="connsiteX1" fmla="*/ 1727724 w 2047764"/>
              <a:gd name="connsiteY1" fmla="*/ 0 h 640080"/>
              <a:gd name="connsiteX2" fmla="*/ 2047764 w 2047764"/>
              <a:gd name="connsiteY2" fmla="*/ 320040 h 640080"/>
              <a:gd name="connsiteX3" fmla="*/ 1727724 w 2047764"/>
              <a:gd name="connsiteY3" fmla="*/ 640080 h 640080"/>
              <a:gd name="connsiteX4" fmla="*/ 462804 w 2047764"/>
              <a:gd name="connsiteY4" fmla="*/ 640080 h 640080"/>
              <a:gd name="connsiteX5" fmla="*/ 167915 w 2047764"/>
              <a:gd name="connsiteY5" fmla="*/ 444614 h 640080"/>
              <a:gd name="connsiteX6" fmla="*/ 160011 w 2047764"/>
              <a:gd name="connsiteY6" fmla="*/ 405465 h 640080"/>
              <a:gd name="connsiteX7" fmla="*/ 0 w 2047764"/>
              <a:gd name="connsiteY7" fmla="*/ 323223 h 640080"/>
              <a:gd name="connsiteX8" fmla="*/ 158577 w 2047764"/>
              <a:gd name="connsiteY8" fmla="*/ 241719 h 640080"/>
              <a:gd name="connsiteX9" fmla="*/ 167915 w 2047764"/>
              <a:gd name="connsiteY9" fmla="*/ 195466 h 640080"/>
              <a:gd name="connsiteX10" fmla="*/ 462804 w 2047764"/>
              <a:gd name="connsiteY10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7764" h="640080">
                <a:moveTo>
                  <a:pt x="462804" y="0"/>
                </a:moveTo>
                <a:lnTo>
                  <a:pt x="1727724" y="0"/>
                </a:lnTo>
                <a:cubicBezTo>
                  <a:pt x="1904477" y="0"/>
                  <a:pt x="2047764" y="143287"/>
                  <a:pt x="2047764" y="320040"/>
                </a:cubicBezTo>
                <a:cubicBezTo>
                  <a:pt x="2047764" y="496793"/>
                  <a:pt x="1904477" y="640080"/>
                  <a:pt x="1727724" y="640080"/>
                </a:cubicBezTo>
                <a:lnTo>
                  <a:pt x="462804" y="640080"/>
                </a:lnTo>
                <a:cubicBezTo>
                  <a:pt x="330240" y="640080"/>
                  <a:pt x="216499" y="559481"/>
                  <a:pt x="167915" y="444614"/>
                </a:cubicBezTo>
                <a:lnTo>
                  <a:pt x="160011" y="405465"/>
                </a:lnTo>
                <a:lnTo>
                  <a:pt x="0" y="323223"/>
                </a:lnTo>
                <a:lnTo>
                  <a:pt x="158577" y="241719"/>
                </a:lnTo>
                <a:lnTo>
                  <a:pt x="167915" y="195466"/>
                </a:lnTo>
                <a:cubicBezTo>
                  <a:pt x="216499" y="80599"/>
                  <a:pt x="330240" y="0"/>
                  <a:pt x="4628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6" name="矩形: 圆角 5"/>
          <p:cNvSpPr/>
          <p:nvPr>
            <p:custDataLst>
              <p:tags r:id="rId3"/>
            </p:custDataLst>
          </p:nvPr>
        </p:nvSpPr>
        <p:spPr>
          <a:xfrm>
            <a:off x="4325454" y="2680503"/>
            <a:ext cx="95607" cy="29765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: 圆角 6"/>
          <p:cNvSpPr/>
          <p:nvPr>
            <p:custDataLst>
              <p:tags r:id="rId4"/>
            </p:custDataLst>
          </p:nvPr>
        </p:nvSpPr>
        <p:spPr>
          <a:xfrm>
            <a:off x="4651209" y="3384784"/>
            <a:ext cx="95607" cy="29765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: 圆角 7"/>
          <p:cNvSpPr/>
          <p:nvPr>
            <p:custDataLst>
              <p:tags r:id="rId5"/>
            </p:custDataLst>
          </p:nvPr>
        </p:nvSpPr>
        <p:spPr>
          <a:xfrm>
            <a:off x="4651209" y="4099159"/>
            <a:ext cx="95607" cy="29765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任意多边形: 形状 9"/>
          <p:cNvSpPr/>
          <p:nvPr>
            <p:custDataLst>
              <p:tags r:id="rId6"/>
            </p:custDataLst>
          </p:nvPr>
        </p:nvSpPr>
        <p:spPr>
          <a:xfrm>
            <a:off x="2837435" y="4003191"/>
            <a:ext cx="1535823" cy="480060"/>
          </a:xfrm>
          <a:custGeom>
            <a:avLst/>
            <a:gdLst>
              <a:gd name="connsiteX0" fmla="*/ 462804 w 2047764"/>
              <a:gd name="connsiteY0" fmla="*/ 0 h 640080"/>
              <a:gd name="connsiteX1" fmla="*/ 1727724 w 2047764"/>
              <a:gd name="connsiteY1" fmla="*/ 0 h 640080"/>
              <a:gd name="connsiteX2" fmla="*/ 2047764 w 2047764"/>
              <a:gd name="connsiteY2" fmla="*/ 320040 h 640080"/>
              <a:gd name="connsiteX3" fmla="*/ 1727724 w 2047764"/>
              <a:gd name="connsiteY3" fmla="*/ 640080 h 640080"/>
              <a:gd name="connsiteX4" fmla="*/ 462804 w 2047764"/>
              <a:gd name="connsiteY4" fmla="*/ 640080 h 640080"/>
              <a:gd name="connsiteX5" fmla="*/ 167915 w 2047764"/>
              <a:gd name="connsiteY5" fmla="*/ 444614 h 640080"/>
              <a:gd name="connsiteX6" fmla="*/ 160011 w 2047764"/>
              <a:gd name="connsiteY6" fmla="*/ 405465 h 640080"/>
              <a:gd name="connsiteX7" fmla="*/ 0 w 2047764"/>
              <a:gd name="connsiteY7" fmla="*/ 323223 h 640080"/>
              <a:gd name="connsiteX8" fmla="*/ 158577 w 2047764"/>
              <a:gd name="connsiteY8" fmla="*/ 241719 h 640080"/>
              <a:gd name="connsiteX9" fmla="*/ 167915 w 2047764"/>
              <a:gd name="connsiteY9" fmla="*/ 195466 h 640080"/>
              <a:gd name="connsiteX10" fmla="*/ 462804 w 2047764"/>
              <a:gd name="connsiteY10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7764" h="640080">
                <a:moveTo>
                  <a:pt x="462804" y="0"/>
                </a:moveTo>
                <a:lnTo>
                  <a:pt x="1727724" y="0"/>
                </a:lnTo>
                <a:cubicBezTo>
                  <a:pt x="1904477" y="0"/>
                  <a:pt x="2047764" y="143287"/>
                  <a:pt x="2047764" y="320040"/>
                </a:cubicBezTo>
                <a:cubicBezTo>
                  <a:pt x="2047764" y="496793"/>
                  <a:pt x="1904477" y="640080"/>
                  <a:pt x="1727724" y="640080"/>
                </a:cubicBezTo>
                <a:lnTo>
                  <a:pt x="462804" y="640080"/>
                </a:lnTo>
                <a:cubicBezTo>
                  <a:pt x="330240" y="640080"/>
                  <a:pt x="216499" y="559481"/>
                  <a:pt x="167915" y="444614"/>
                </a:cubicBezTo>
                <a:lnTo>
                  <a:pt x="160011" y="405465"/>
                </a:lnTo>
                <a:lnTo>
                  <a:pt x="0" y="323223"/>
                </a:lnTo>
                <a:lnTo>
                  <a:pt x="158577" y="241719"/>
                </a:lnTo>
                <a:lnTo>
                  <a:pt x="167915" y="195466"/>
                </a:lnTo>
                <a:cubicBezTo>
                  <a:pt x="216499" y="80599"/>
                  <a:pt x="330240" y="0"/>
                  <a:pt x="4628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20" name="椭圆 19"/>
          <p:cNvSpPr/>
          <p:nvPr>
            <p:custDataLst>
              <p:tags r:id="rId7"/>
            </p:custDataLst>
          </p:nvPr>
        </p:nvSpPr>
        <p:spPr>
          <a:xfrm>
            <a:off x="1215065" y="3178899"/>
            <a:ext cx="1445895" cy="1445895"/>
          </a:xfrm>
          <a:prstGeom prst="ellipse">
            <a:avLst/>
          </a:prstGeom>
          <a:noFill/>
          <a:ln w="28575">
            <a:solidFill>
              <a:schemeClr val="tx1">
                <a:alpha val="3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椭圆 20"/>
          <p:cNvSpPr/>
          <p:nvPr>
            <p:custDataLst>
              <p:tags r:id="rId8"/>
            </p:custDataLst>
          </p:nvPr>
        </p:nvSpPr>
        <p:spPr>
          <a:xfrm>
            <a:off x="2287103" y="3235096"/>
            <a:ext cx="88106" cy="881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2570471" y="3566090"/>
            <a:ext cx="88106" cy="881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椭圆 22"/>
          <p:cNvSpPr/>
          <p:nvPr>
            <p:custDataLst>
              <p:tags r:id="rId10"/>
            </p:custDataLst>
          </p:nvPr>
        </p:nvSpPr>
        <p:spPr>
          <a:xfrm>
            <a:off x="2570471" y="4147115"/>
            <a:ext cx="88106" cy="881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TextBox 21"/>
          <p:cNvSpPr txBox="1"/>
          <p:nvPr>
            <p:custDataLst>
              <p:tags r:id="rId11"/>
            </p:custDataLst>
          </p:nvPr>
        </p:nvSpPr>
        <p:spPr>
          <a:xfrm flipH="1">
            <a:off x="4691096" y="2471923"/>
            <a:ext cx="2939494" cy="68792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单击此处输入你的正文，文字是您思想的提炼,请尽量言简意赅的阐述观点。</a:t>
            </a:r>
            <a:endParaRPr lang="zh-CN" altLang="en-US" sz="1050" spc="15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9" name="Rectangle 29"/>
          <p:cNvSpPr/>
          <p:nvPr>
            <p:custDataLst>
              <p:tags r:id="rId12"/>
            </p:custDataLst>
          </p:nvPr>
        </p:nvSpPr>
        <p:spPr>
          <a:xfrm flipH="1">
            <a:off x="2808860" y="2645375"/>
            <a:ext cx="1105997" cy="342309"/>
          </a:xfrm>
          <a:prstGeom prst="rect">
            <a:avLst/>
          </a:prstGeom>
        </p:spPr>
        <p:txBody>
          <a:bodyPr wrap="square" anchor="ctr">
            <a:normAutofit fontScale="8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 sz="1500" b="1" spc="3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TextBox 21"/>
          <p:cNvSpPr txBox="1"/>
          <p:nvPr>
            <p:custDataLst>
              <p:tags r:id="rId13"/>
            </p:custDataLst>
          </p:nvPr>
        </p:nvSpPr>
        <p:spPr>
          <a:xfrm flipH="1">
            <a:off x="4989442" y="3185760"/>
            <a:ext cx="2939494" cy="68792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单击此处输入你的正文，文字是您思想的提炼,请尽量言简意赅的阐述观点。</a:t>
            </a:r>
            <a:endParaRPr lang="zh-CN" altLang="en-US" sz="1050" spc="15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6" name="Rectangle 29"/>
          <p:cNvSpPr/>
          <p:nvPr>
            <p:custDataLst>
              <p:tags r:id="rId14"/>
            </p:custDataLst>
          </p:nvPr>
        </p:nvSpPr>
        <p:spPr>
          <a:xfrm flipH="1">
            <a:off x="3107206" y="3359213"/>
            <a:ext cx="1105997" cy="342309"/>
          </a:xfrm>
          <a:prstGeom prst="rect">
            <a:avLst/>
          </a:prstGeom>
        </p:spPr>
        <p:txBody>
          <a:bodyPr wrap="square" anchor="ctr">
            <a:normAutofit fontScale="8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 sz="1500" b="1" spc="3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8" name="TextBox 21"/>
          <p:cNvSpPr txBox="1"/>
          <p:nvPr>
            <p:custDataLst>
              <p:tags r:id="rId15"/>
            </p:custDataLst>
          </p:nvPr>
        </p:nvSpPr>
        <p:spPr>
          <a:xfrm flipH="1">
            <a:off x="4989442" y="3899831"/>
            <a:ext cx="2939494" cy="68792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单击此处输入你的正文，文字是您思想的提炼,请尽量言简意赅的阐述观点。</a:t>
            </a:r>
            <a:endParaRPr lang="zh-CN" altLang="en-US" sz="1050" spc="15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Rectangle 29"/>
          <p:cNvSpPr/>
          <p:nvPr>
            <p:custDataLst>
              <p:tags r:id="rId16"/>
            </p:custDataLst>
          </p:nvPr>
        </p:nvSpPr>
        <p:spPr>
          <a:xfrm flipH="1">
            <a:off x="3107206" y="4073284"/>
            <a:ext cx="1105997" cy="342309"/>
          </a:xfrm>
          <a:prstGeom prst="rect">
            <a:avLst/>
          </a:prstGeom>
        </p:spPr>
        <p:txBody>
          <a:bodyPr wrap="square" anchor="ctr">
            <a:normAutofit fontScale="8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 sz="1500" b="1" spc="3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2" name="标题1"/>
          <p:cNvSpPr txBox="1"/>
          <p:nvPr>
            <p:custDataLst>
              <p:tags r:id="rId17"/>
            </p:custDataLst>
          </p:nvPr>
        </p:nvSpPr>
        <p:spPr>
          <a:xfrm>
            <a:off x="1649254" y="1150620"/>
            <a:ext cx="5845969" cy="618649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zh-CN" altLang="en-US" sz="3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Poppins SemiBold" panose="02000000000000000000" pitchFamily="2" charset="0"/>
                <a:sym typeface="Arial" panose="020B0604020202020204" pitchFamily="34" charset="0"/>
              </a:rPr>
              <a:t>单击此处输入大标题</a:t>
            </a:r>
            <a:endParaRPr lang="zh-CN" altLang="en-US" sz="3000" b="1" spc="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Poppins SemiBold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43" name="文本框 60"/>
          <p:cNvSpPr txBox="1"/>
          <p:nvPr>
            <p:custDataLst>
              <p:tags r:id="rId18"/>
            </p:custDataLst>
          </p:nvPr>
        </p:nvSpPr>
        <p:spPr>
          <a:xfrm>
            <a:off x="1668780" y="1774508"/>
            <a:ext cx="5806440" cy="305753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单击此处输入你的正文，准确理解您传达的信息。</a:t>
            </a:r>
            <a:endParaRPr lang="zh-CN" altLang="en-US" sz="1200" spc="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4" name="Shape"/>
          <p:cNvSpPr/>
          <p:nvPr>
            <p:custDataLst>
              <p:tags r:id="rId19"/>
            </p:custDataLst>
          </p:nvPr>
        </p:nvSpPr>
        <p:spPr>
          <a:xfrm>
            <a:off x="1696595" y="3678743"/>
            <a:ext cx="482836" cy="446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968"/>
                </a:moveTo>
                <a:cubicBezTo>
                  <a:pt x="21600" y="9406"/>
                  <a:pt x="18699" y="12542"/>
                  <a:pt x="14830" y="12542"/>
                </a:cubicBezTo>
                <a:cubicBezTo>
                  <a:pt x="14185" y="13239"/>
                  <a:pt x="13540" y="13935"/>
                  <a:pt x="13540" y="13935"/>
                </a:cubicBezTo>
                <a:cubicBezTo>
                  <a:pt x="12896" y="14632"/>
                  <a:pt x="12573" y="15329"/>
                  <a:pt x="12573" y="16374"/>
                </a:cubicBezTo>
                <a:cubicBezTo>
                  <a:pt x="12573" y="17071"/>
                  <a:pt x="12896" y="18116"/>
                  <a:pt x="14185" y="18116"/>
                </a:cubicBezTo>
                <a:cubicBezTo>
                  <a:pt x="15475" y="18116"/>
                  <a:pt x="16764" y="18813"/>
                  <a:pt x="16764" y="20206"/>
                </a:cubicBezTo>
                <a:cubicBezTo>
                  <a:pt x="16764" y="21252"/>
                  <a:pt x="16764" y="21252"/>
                  <a:pt x="16764" y="21252"/>
                </a:cubicBezTo>
                <a:cubicBezTo>
                  <a:pt x="16764" y="21600"/>
                  <a:pt x="16442" y="21600"/>
                  <a:pt x="16442" y="21600"/>
                </a:cubicBezTo>
                <a:cubicBezTo>
                  <a:pt x="5481" y="21600"/>
                  <a:pt x="5481" y="21600"/>
                  <a:pt x="5481" y="21600"/>
                </a:cubicBezTo>
                <a:cubicBezTo>
                  <a:pt x="5158" y="21600"/>
                  <a:pt x="5158" y="21600"/>
                  <a:pt x="5158" y="21252"/>
                </a:cubicBezTo>
                <a:cubicBezTo>
                  <a:pt x="5158" y="20206"/>
                  <a:pt x="5158" y="20206"/>
                  <a:pt x="5158" y="20206"/>
                </a:cubicBezTo>
                <a:cubicBezTo>
                  <a:pt x="5158" y="18813"/>
                  <a:pt x="6448" y="18116"/>
                  <a:pt x="7737" y="18116"/>
                </a:cubicBezTo>
                <a:cubicBezTo>
                  <a:pt x="8704" y="18116"/>
                  <a:pt x="9349" y="17071"/>
                  <a:pt x="9349" y="16374"/>
                </a:cubicBezTo>
                <a:cubicBezTo>
                  <a:pt x="9349" y="15329"/>
                  <a:pt x="9027" y="14632"/>
                  <a:pt x="8382" y="13935"/>
                </a:cubicBezTo>
                <a:cubicBezTo>
                  <a:pt x="8060" y="13935"/>
                  <a:pt x="7737" y="13239"/>
                  <a:pt x="7093" y="12542"/>
                </a:cubicBezTo>
                <a:cubicBezTo>
                  <a:pt x="3224" y="12542"/>
                  <a:pt x="0" y="9406"/>
                  <a:pt x="0" y="6968"/>
                </a:cubicBezTo>
                <a:cubicBezTo>
                  <a:pt x="0" y="5226"/>
                  <a:pt x="0" y="5226"/>
                  <a:pt x="0" y="5226"/>
                </a:cubicBezTo>
                <a:cubicBezTo>
                  <a:pt x="0" y="4181"/>
                  <a:pt x="645" y="3832"/>
                  <a:pt x="1290" y="3832"/>
                </a:cubicBezTo>
                <a:cubicBezTo>
                  <a:pt x="5158" y="3832"/>
                  <a:pt x="5158" y="3832"/>
                  <a:pt x="5158" y="3832"/>
                </a:cubicBezTo>
                <a:cubicBezTo>
                  <a:pt x="5158" y="2439"/>
                  <a:pt x="5158" y="2439"/>
                  <a:pt x="5158" y="2439"/>
                </a:cubicBezTo>
                <a:cubicBezTo>
                  <a:pt x="5158" y="1045"/>
                  <a:pt x="6125" y="0"/>
                  <a:pt x="7093" y="0"/>
                </a:cubicBezTo>
                <a:cubicBezTo>
                  <a:pt x="14507" y="0"/>
                  <a:pt x="14507" y="0"/>
                  <a:pt x="14507" y="0"/>
                </a:cubicBezTo>
                <a:cubicBezTo>
                  <a:pt x="15797" y="0"/>
                  <a:pt x="16764" y="1045"/>
                  <a:pt x="16764" y="2439"/>
                </a:cubicBezTo>
                <a:cubicBezTo>
                  <a:pt x="16764" y="3832"/>
                  <a:pt x="16764" y="3832"/>
                  <a:pt x="16764" y="3832"/>
                </a:cubicBezTo>
                <a:cubicBezTo>
                  <a:pt x="20310" y="3832"/>
                  <a:pt x="20310" y="3832"/>
                  <a:pt x="20310" y="3832"/>
                </a:cubicBezTo>
                <a:cubicBezTo>
                  <a:pt x="21278" y="3832"/>
                  <a:pt x="21600" y="4181"/>
                  <a:pt x="21600" y="5226"/>
                </a:cubicBezTo>
                <a:lnTo>
                  <a:pt x="21600" y="6968"/>
                </a:lnTo>
                <a:close/>
                <a:moveTo>
                  <a:pt x="5158" y="5574"/>
                </a:moveTo>
                <a:cubicBezTo>
                  <a:pt x="1934" y="5574"/>
                  <a:pt x="1934" y="5574"/>
                  <a:pt x="1934" y="5574"/>
                </a:cubicBezTo>
                <a:cubicBezTo>
                  <a:pt x="1934" y="6968"/>
                  <a:pt x="1934" y="6968"/>
                  <a:pt x="1934" y="6968"/>
                </a:cubicBezTo>
                <a:cubicBezTo>
                  <a:pt x="1934" y="8361"/>
                  <a:pt x="3546" y="10103"/>
                  <a:pt x="6125" y="10800"/>
                </a:cubicBezTo>
                <a:cubicBezTo>
                  <a:pt x="5481" y="9406"/>
                  <a:pt x="5158" y="7665"/>
                  <a:pt x="5158" y="5574"/>
                </a:cubicBezTo>
                <a:close/>
                <a:moveTo>
                  <a:pt x="19988" y="5574"/>
                </a:moveTo>
                <a:cubicBezTo>
                  <a:pt x="16764" y="5574"/>
                  <a:pt x="16764" y="5574"/>
                  <a:pt x="16764" y="5574"/>
                </a:cubicBezTo>
                <a:cubicBezTo>
                  <a:pt x="16764" y="7665"/>
                  <a:pt x="16442" y="9406"/>
                  <a:pt x="15797" y="10800"/>
                </a:cubicBezTo>
                <a:cubicBezTo>
                  <a:pt x="18376" y="10103"/>
                  <a:pt x="19988" y="8361"/>
                  <a:pt x="19988" y="6968"/>
                </a:cubicBezTo>
                <a:lnTo>
                  <a:pt x="19988" y="5574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68569" tIns="68569" rIns="68569" bIns="68569" numCol="1" anchor="t">
            <a:noAutofit/>
          </a:bodyPr>
          <a:lstStyle/>
          <a:p>
            <a:pPr defTabSz="914400">
              <a:defRPr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3600"/>
          </a:p>
        </p:txBody>
      </p:sp>
    </p:spTree>
    <p:custDataLst>
      <p:tags r:id="rId20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>
            <p:custDataLst>
              <p:tags r:id="rId1"/>
            </p:custDataLst>
          </p:nvPr>
        </p:nvSpPr>
        <p:spPr>
          <a:xfrm>
            <a:off x="2607074" y="2584539"/>
            <a:ext cx="1448345" cy="480060"/>
          </a:xfrm>
          <a:custGeom>
            <a:avLst/>
            <a:gdLst>
              <a:gd name="connsiteX0" fmla="*/ 346167 w 1931127"/>
              <a:gd name="connsiteY0" fmla="*/ 0 h 640080"/>
              <a:gd name="connsiteX1" fmla="*/ 1611087 w 1931127"/>
              <a:gd name="connsiteY1" fmla="*/ 0 h 640080"/>
              <a:gd name="connsiteX2" fmla="*/ 1931127 w 1931127"/>
              <a:gd name="connsiteY2" fmla="*/ 320040 h 640080"/>
              <a:gd name="connsiteX3" fmla="*/ 1611087 w 1931127"/>
              <a:gd name="connsiteY3" fmla="*/ 640080 h 640080"/>
              <a:gd name="connsiteX4" fmla="*/ 346167 w 1931127"/>
              <a:gd name="connsiteY4" fmla="*/ 640080 h 640080"/>
              <a:gd name="connsiteX5" fmla="*/ 167230 w 1931127"/>
              <a:gd name="connsiteY5" fmla="*/ 585422 h 640080"/>
              <a:gd name="connsiteX6" fmla="*/ 152517 w 1931127"/>
              <a:gd name="connsiteY6" fmla="*/ 573283 h 640080"/>
              <a:gd name="connsiteX7" fmla="*/ 0 w 1931127"/>
              <a:gd name="connsiteY7" fmla="*/ 622245 h 640080"/>
              <a:gd name="connsiteX8" fmla="*/ 54889 w 1931127"/>
              <a:gd name="connsiteY8" fmla="*/ 451267 h 640080"/>
              <a:gd name="connsiteX9" fmla="*/ 51278 w 1931127"/>
              <a:gd name="connsiteY9" fmla="*/ 444614 h 640080"/>
              <a:gd name="connsiteX10" fmla="*/ 26127 w 1931127"/>
              <a:gd name="connsiteY10" fmla="*/ 320040 h 640080"/>
              <a:gd name="connsiteX11" fmla="*/ 346167 w 1931127"/>
              <a:gd name="connsiteY11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1127" h="640080">
                <a:moveTo>
                  <a:pt x="346167" y="0"/>
                </a:moveTo>
                <a:lnTo>
                  <a:pt x="1611087" y="0"/>
                </a:lnTo>
                <a:cubicBezTo>
                  <a:pt x="1787840" y="0"/>
                  <a:pt x="1931127" y="143287"/>
                  <a:pt x="1931127" y="320040"/>
                </a:cubicBezTo>
                <a:cubicBezTo>
                  <a:pt x="1931127" y="496793"/>
                  <a:pt x="1787840" y="640080"/>
                  <a:pt x="1611087" y="640080"/>
                </a:cubicBezTo>
                <a:lnTo>
                  <a:pt x="346167" y="640080"/>
                </a:lnTo>
                <a:cubicBezTo>
                  <a:pt x="279885" y="640080"/>
                  <a:pt x="218309" y="619930"/>
                  <a:pt x="167230" y="585422"/>
                </a:cubicBezTo>
                <a:lnTo>
                  <a:pt x="152517" y="573283"/>
                </a:lnTo>
                <a:lnTo>
                  <a:pt x="0" y="622245"/>
                </a:lnTo>
                <a:lnTo>
                  <a:pt x="54889" y="451267"/>
                </a:lnTo>
                <a:lnTo>
                  <a:pt x="51278" y="444614"/>
                </a:lnTo>
                <a:cubicBezTo>
                  <a:pt x="35083" y="406325"/>
                  <a:pt x="26127" y="364228"/>
                  <a:pt x="26127" y="320040"/>
                </a:cubicBezTo>
                <a:cubicBezTo>
                  <a:pt x="26127" y="143287"/>
                  <a:pt x="169414" y="0"/>
                  <a:pt x="3461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>
          <a:xfrm>
            <a:off x="2843447" y="3299297"/>
            <a:ext cx="1535823" cy="480060"/>
          </a:xfrm>
          <a:custGeom>
            <a:avLst/>
            <a:gdLst>
              <a:gd name="connsiteX0" fmla="*/ 462804 w 2047764"/>
              <a:gd name="connsiteY0" fmla="*/ 0 h 640080"/>
              <a:gd name="connsiteX1" fmla="*/ 1727724 w 2047764"/>
              <a:gd name="connsiteY1" fmla="*/ 0 h 640080"/>
              <a:gd name="connsiteX2" fmla="*/ 2047764 w 2047764"/>
              <a:gd name="connsiteY2" fmla="*/ 320040 h 640080"/>
              <a:gd name="connsiteX3" fmla="*/ 1727724 w 2047764"/>
              <a:gd name="connsiteY3" fmla="*/ 640080 h 640080"/>
              <a:gd name="connsiteX4" fmla="*/ 462804 w 2047764"/>
              <a:gd name="connsiteY4" fmla="*/ 640080 h 640080"/>
              <a:gd name="connsiteX5" fmla="*/ 167915 w 2047764"/>
              <a:gd name="connsiteY5" fmla="*/ 444614 h 640080"/>
              <a:gd name="connsiteX6" fmla="*/ 160011 w 2047764"/>
              <a:gd name="connsiteY6" fmla="*/ 405465 h 640080"/>
              <a:gd name="connsiteX7" fmla="*/ 0 w 2047764"/>
              <a:gd name="connsiteY7" fmla="*/ 323223 h 640080"/>
              <a:gd name="connsiteX8" fmla="*/ 158577 w 2047764"/>
              <a:gd name="connsiteY8" fmla="*/ 241719 h 640080"/>
              <a:gd name="connsiteX9" fmla="*/ 167915 w 2047764"/>
              <a:gd name="connsiteY9" fmla="*/ 195466 h 640080"/>
              <a:gd name="connsiteX10" fmla="*/ 462804 w 2047764"/>
              <a:gd name="connsiteY10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7764" h="640080">
                <a:moveTo>
                  <a:pt x="462804" y="0"/>
                </a:moveTo>
                <a:lnTo>
                  <a:pt x="1727724" y="0"/>
                </a:lnTo>
                <a:cubicBezTo>
                  <a:pt x="1904477" y="0"/>
                  <a:pt x="2047764" y="143287"/>
                  <a:pt x="2047764" y="320040"/>
                </a:cubicBezTo>
                <a:cubicBezTo>
                  <a:pt x="2047764" y="496793"/>
                  <a:pt x="1904477" y="640080"/>
                  <a:pt x="1727724" y="640080"/>
                </a:cubicBezTo>
                <a:lnTo>
                  <a:pt x="462804" y="640080"/>
                </a:lnTo>
                <a:cubicBezTo>
                  <a:pt x="330240" y="640080"/>
                  <a:pt x="216499" y="559481"/>
                  <a:pt x="167915" y="444614"/>
                </a:cubicBezTo>
                <a:lnTo>
                  <a:pt x="160011" y="405465"/>
                </a:lnTo>
                <a:lnTo>
                  <a:pt x="0" y="323223"/>
                </a:lnTo>
                <a:lnTo>
                  <a:pt x="158577" y="241719"/>
                </a:lnTo>
                <a:lnTo>
                  <a:pt x="167915" y="195466"/>
                </a:lnTo>
                <a:cubicBezTo>
                  <a:pt x="216499" y="80599"/>
                  <a:pt x="330240" y="0"/>
                  <a:pt x="4628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6" name="矩形: 圆角 5"/>
          <p:cNvSpPr/>
          <p:nvPr>
            <p:custDataLst>
              <p:tags r:id="rId3"/>
            </p:custDataLst>
          </p:nvPr>
        </p:nvSpPr>
        <p:spPr>
          <a:xfrm>
            <a:off x="4325454" y="2680503"/>
            <a:ext cx="95607" cy="29765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: 圆角 6"/>
          <p:cNvSpPr/>
          <p:nvPr>
            <p:custDataLst>
              <p:tags r:id="rId4"/>
            </p:custDataLst>
          </p:nvPr>
        </p:nvSpPr>
        <p:spPr>
          <a:xfrm>
            <a:off x="4651209" y="3384784"/>
            <a:ext cx="95607" cy="29765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: 圆角 7"/>
          <p:cNvSpPr/>
          <p:nvPr>
            <p:custDataLst>
              <p:tags r:id="rId5"/>
            </p:custDataLst>
          </p:nvPr>
        </p:nvSpPr>
        <p:spPr>
          <a:xfrm>
            <a:off x="4651209" y="4099159"/>
            <a:ext cx="95607" cy="29765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: 圆角 8"/>
          <p:cNvSpPr/>
          <p:nvPr>
            <p:custDataLst>
              <p:tags r:id="rId6"/>
            </p:custDataLst>
          </p:nvPr>
        </p:nvSpPr>
        <p:spPr>
          <a:xfrm>
            <a:off x="4331466" y="4813343"/>
            <a:ext cx="95607" cy="297656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任意多边形: 形状 9"/>
          <p:cNvSpPr/>
          <p:nvPr>
            <p:custDataLst>
              <p:tags r:id="rId7"/>
            </p:custDataLst>
          </p:nvPr>
        </p:nvSpPr>
        <p:spPr>
          <a:xfrm>
            <a:off x="2837435" y="4003191"/>
            <a:ext cx="1535823" cy="480060"/>
          </a:xfrm>
          <a:custGeom>
            <a:avLst/>
            <a:gdLst>
              <a:gd name="connsiteX0" fmla="*/ 462804 w 2047764"/>
              <a:gd name="connsiteY0" fmla="*/ 0 h 640080"/>
              <a:gd name="connsiteX1" fmla="*/ 1727724 w 2047764"/>
              <a:gd name="connsiteY1" fmla="*/ 0 h 640080"/>
              <a:gd name="connsiteX2" fmla="*/ 2047764 w 2047764"/>
              <a:gd name="connsiteY2" fmla="*/ 320040 h 640080"/>
              <a:gd name="connsiteX3" fmla="*/ 1727724 w 2047764"/>
              <a:gd name="connsiteY3" fmla="*/ 640080 h 640080"/>
              <a:gd name="connsiteX4" fmla="*/ 462804 w 2047764"/>
              <a:gd name="connsiteY4" fmla="*/ 640080 h 640080"/>
              <a:gd name="connsiteX5" fmla="*/ 167915 w 2047764"/>
              <a:gd name="connsiteY5" fmla="*/ 444614 h 640080"/>
              <a:gd name="connsiteX6" fmla="*/ 160011 w 2047764"/>
              <a:gd name="connsiteY6" fmla="*/ 405465 h 640080"/>
              <a:gd name="connsiteX7" fmla="*/ 0 w 2047764"/>
              <a:gd name="connsiteY7" fmla="*/ 323223 h 640080"/>
              <a:gd name="connsiteX8" fmla="*/ 158577 w 2047764"/>
              <a:gd name="connsiteY8" fmla="*/ 241719 h 640080"/>
              <a:gd name="connsiteX9" fmla="*/ 167915 w 2047764"/>
              <a:gd name="connsiteY9" fmla="*/ 195466 h 640080"/>
              <a:gd name="connsiteX10" fmla="*/ 462804 w 2047764"/>
              <a:gd name="connsiteY10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7764" h="640080">
                <a:moveTo>
                  <a:pt x="462804" y="0"/>
                </a:moveTo>
                <a:lnTo>
                  <a:pt x="1727724" y="0"/>
                </a:lnTo>
                <a:cubicBezTo>
                  <a:pt x="1904477" y="0"/>
                  <a:pt x="2047764" y="143287"/>
                  <a:pt x="2047764" y="320040"/>
                </a:cubicBezTo>
                <a:cubicBezTo>
                  <a:pt x="2047764" y="496793"/>
                  <a:pt x="1904477" y="640080"/>
                  <a:pt x="1727724" y="640080"/>
                </a:cubicBezTo>
                <a:lnTo>
                  <a:pt x="462804" y="640080"/>
                </a:lnTo>
                <a:cubicBezTo>
                  <a:pt x="330240" y="640080"/>
                  <a:pt x="216499" y="559481"/>
                  <a:pt x="167915" y="444614"/>
                </a:cubicBezTo>
                <a:lnTo>
                  <a:pt x="160011" y="405465"/>
                </a:lnTo>
                <a:lnTo>
                  <a:pt x="0" y="323223"/>
                </a:lnTo>
                <a:lnTo>
                  <a:pt x="158577" y="241719"/>
                </a:lnTo>
                <a:lnTo>
                  <a:pt x="167915" y="195466"/>
                </a:lnTo>
                <a:cubicBezTo>
                  <a:pt x="216499" y="80599"/>
                  <a:pt x="330240" y="0"/>
                  <a:pt x="4628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1" name="Freeform 68"/>
          <p:cNvSpPr/>
          <p:nvPr>
            <p:custDataLst>
              <p:tags r:id="rId8"/>
            </p:custDataLst>
          </p:nvPr>
        </p:nvSpPr>
        <p:spPr>
          <a:xfrm>
            <a:off x="2607074" y="4722140"/>
            <a:ext cx="1448345" cy="480061"/>
          </a:xfrm>
          <a:custGeom>
            <a:avLst/>
            <a:gdLst>
              <a:gd name="connsiteX0" fmla="*/ 1611086 w 1931127"/>
              <a:gd name="connsiteY0" fmla="*/ 0 h 640081"/>
              <a:gd name="connsiteX1" fmla="*/ 1931127 w 1931127"/>
              <a:gd name="connsiteY1" fmla="*/ 320042 h 640081"/>
              <a:gd name="connsiteX2" fmla="*/ 1611088 w 1931127"/>
              <a:gd name="connsiteY2" fmla="*/ 640081 h 640081"/>
              <a:gd name="connsiteX3" fmla="*/ 346167 w 1931127"/>
              <a:gd name="connsiteY3" fmla="*/ 640081 h 640081"/>
              <a:gd name="connsiteX4" fmla="*/ 26127 w 1931127"/>
              <a:gd name="connsiteY4" fmla="*/ 320041 h 640081"/>
              <a:gd name="connsiteX5" fmla="*/ 51277 w 1931127"/>
              <a:gd name="connsiteY5" fmla="*/ 195468 h 640081"/>
              <a:gd name="connsiteX6" fmla="*/ 54890 w 1931127"/>
              <a:gd name="connsiteY6" fmla="*/ 188814 h 640081"/>
              <a:gd name="connsiteX7" fmla="*/ 0 w 1931127"/>
              <a:gd name="connsiteY7" fmla="*/ 17836 h 640081"/>
              <a:gd name="connsiteX8" fmla="*/ 152515 w 1931127"/>
              <a:gd name="connsiteY8" fmla="*/ 66800 h 640081"/>
              <a:gd name="connsiteX9" fmla="*/ 167232 w 1931127"/>
              <a:gd name="connsiteY9" fmla="*/ 54659 h 640081"/>
              <a:gd name="connsiteX10" fmla="*/ 346167 w 1931127"/>
              <a:gd name="connsiteY10" fmla="*/ 3 h 64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1127" h="640081">
                <a:moveTo>
                  <a:pt x="1611086" y="0"/>
                </a:moveTo>
                <a:cubicBezTo>
                  <a:pt x="1787840" y="1"/>
                  <a:pt x="1931127" y="143288"/>
                  <a:pt x="1931127" y="320042"/>
                </a:cubicBezTo>
                <a:cubicBezTo>
                  <a:pt x="1931127" y="496794"/>
                  <a:pt x="1787839" y="640081"/>
                  <a:pt x="1611088" y="640081"/>
                </a:cubicBezTo>
                <a:lnTo>
                  <a:pt x="346167" y="640081"/>
                </a:lnTo>
                <a:cubicBezTo>
                  <a:pt x="169414" y="640081"/>
                  <a:pt x="26127" y="496795"/>
                  <a:pt x="26127" y="320041"/>
                </a:cubicBezTo>
                <a:cubicBezTo>
                  <a:pt x="26127" y="275853"/>
                  <a:pt x="35082" y="233758"/>
                  <a:pt x="51277" y="195468"/>
                </a:cubicBezTo>
                <a:lnTo>
                  <a:pt x="54890" y="188814"/>
                </a:lnTo>
                <a:lnTo>
                  <a:pt x="0" y="17836"/>
                </a:lnTo>
                <a:lnTo>
                  <a:pt x="152515" y="66800"/>
                </a:lnTo>
                <a:lnTo>
                  <a:pt x="167232" y="54659"/>
                </a:lnTo>
                <a:cubicBezTo>
                  <a:pt x="218308" y="20152"/>
                  <a:pt x="279885" y="1"/>
                  <a:pt x="346167" y="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20" name="椭圆 19"/>
          <p:cNvSpPr/>
          <p:nvPr>
            <p:custDataLst>
              <p:tags r:id="rId9"/>
            </p:custDataLst>
          </p:nvPr>
        </p:nvSpPr>
        <p:spPr>
          <a:xfrm>
            <a:off x="1215065" y="3178899"/>
            <a:ext cx="1445895" cy="1445895"/>
          </a:xfrm>
          <a:prstGeom prst="ellipse">
            <a:avLst/>
          </a:prstGeom>
          <a:noFill/>
          <a:ln w="28575">
            <a:solidFill>
              <a:schemeClr val="tx1">
                <a:alpha val="3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2287103" y="3235096"/>
            <a:ext cx="88106" cy="881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2" name="椭圆 21"/>
          <p:cNvSpPr/>
          <p:nvPr>
            <p:custDataLst>
              <p:tags r:id="rId11"/>
            </p:custDataLst>
          </p:nvPr>
        </p:nvSpPr>
        <p:spPr>
          <a:xfrm>
            <a:off x="2570471" y="3566090"/>
            <a:ext cx="88106" cy="881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椭圆 22"/>
          <p:cNvSpPr/>
          <p:nvPr>
            <p:custDataLst>
              <p:tags r:id="rId12"/>
            </p:custDataLst>
          </p:nvPr>
        </p:nvSpPr>
        <p:spPr>
          <a:xfrm>
            <a:off x="2570471" y="4147115"/>
            <a:ext cx="88106" cy="881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椭圆 23"/>
          <p:cNvSpPr/>
          <p:nvPr>
            <p:custDataLst>
              <p:tags r:id="rId13"/>
            </p:custDataLst>
          </p:nvPr>
        </p:nvSpPr>
        <p:spPr>
          <a:xfrm>
            <a:off x="2289483" y="4466202"/>
            <a:ext cx="88106" cy="8810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TextBox 21"/>
          <p:cNvSpPr txBox="1"/>
          <p:nvPr>
            <p:custDataLst>
              <p:tags r:id="rId14"/>
            </p:custDataLst>
          </p:nvPr>
        </p:nvSpPr>
        <p:spPr>
          <a:xfrm flipH="1">
            <a:off x="4691096" y="2471923"/>
            <a:ext cx="2939494" cy="68792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单击此处输入你的正文，文字是您思想的提炼,请尽量言简意赅的阐述观点。</a:t>
            </a:r>
            <a:endParaRPr lang="zh-CN" altLang="en-US" sz="1050" spc="15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9" name="Rectangle 29"/>
          <p:cNvSpPr/>
          <p:nvPr>
            <p:custDataLst>
              <p:tags r:id="rId15"/>
            </p:custDataLst>
          </p:nvPr>
        </p:nvSpPr>
        <p:spPr>
          <a:xfrm flipH="1">
            <a:off x="2808860" y="2645375"/>
            <a:ext cx="1105997" cy="342309"/>
          </a:xfrm>
          <a:prstGeom prst="rect">
            <a:avLst/>
          </a:prstGeom>
        </p:spPr>
        <p:txBody>
          <a:bodyPr wrap="square" anchor="ctr">
            <a:normAutofit fontScale="8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 sz="1500" b="1" spc="3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2" name="TextBox 21"/>
          <p:cNvSpPr txBox="1"/>
          <p:nvPr>
            <p:custDataLst>
              <p:tags r:id="rId16"/>
            </p:custDataLst>
          </p:nvPr>
        </p:nvSpPr>
        <p:spPr>
          <a:xfrm flipH="1">
            <a:off x="4691096" y="4621447"/>
            <a:ext cx="2939494" cy="68792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单击此处输入你的正文，文字是您思想的提炼,请尽量言简意赅的阐述观点。</a:t>
            </a:r>
            <a:endParaRPr lang="zh-CN" altLang="en-US" sz="1050" spc="15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Rectangle 29"/>
          <p:cNvSpPr/>
          <p:nvPr>
            <p:custDataLst>
              <p:tags r:id="rId17"/>
            </p:custDataLst>
          </p:nvPr>
        </p:nvSpPr>
        <p:spPr>
          <a:xfrm flipH="1">
            <a:off x="2808860" y="4794899"/>
            <a:ext cx="1105997" cy="342309"/>
          </a:xfrm>
          <a:prstGeom prst="rect">
            <a:avLst/>
          </a:prstGeom>
        </p:spPr>
        <p:txBody>
          <a:bodyPr wrap="square" anchor="ctr">
            <a:normAutofit fontScale="8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 sz="1500" b="1" spc="3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TextBox 21"/>
          <p:cNvSpPr txBox="1"/>
          <p:nvPr>
            <p:custDataLst>
              <p:tags r:id="rId18"/>
            </p:custDataLst>
          </p:nvPr>
        </p:nvSpPr>
        <p:spPr>
          <a:xfrm flipH="1">
            <a:off x="4989442" y="3185760"/>
            <a:ext cx="2939494" cy="68792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单击此处输入你的正文，文字是您思想的提炼,请尽量言简意赅的阐述观点。</a:t>
            </a:r>
            <a:endParaRPr lang="zh-CN" altLang="en-US" sz="1050" spc="15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6" name="Rectangle 29"/>
          <p:cNvSpPr/>
          <p:nvPr>
            <p:custDataLst>
              <p:tags r:id="rId19"/>
            </p:custDataLst>
          </p:nvPr>
        </p:nvSpPr>
        <p:spPr>
          <a:xfrm flipH="1">
            <a:off x="3107206" y="3359213"/>
            <a:ext cx="1105997" cy="342309"/>
          </a:xfrm>
          <a:prstGeom prst="rect">
            <a:avLst/>
          </a:prstGeom>
        </p:spPr>
        <p:txBody>
          <a:bodyPr wrap="square" anchor="ctr">
            <a:normAutofit fontScale="8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 sz="1500" b="1" spc="3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8" name="TextBox 21"/>
          <p:cNvSpPr txBox="1"/>
          <p:nvPr>
            <p:custDataLst>
              <p:tags r:id="rId20"/>
            </p:custDataLst>
          </p:nvPr>
        </p:nvSpPr>
        <p:spPr>
          <a:xfrm flipH="1">
            <a:off x="4989442" y="3899831"/>
            <a:ext cx="2939494" cy="68792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单击此处输入你的正文，文字是您思想的提炼,请尽量言简意赅的阐述观点。</a:t>
            </a:r>
            <a:endParaRPr lang="zh-CN" altLang="en-US" sz="1050" spc="15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Rectangle 29"/>
          <p:cNvSpPr/>
          <p:nvPr>
            <p:custDataLst>
              <p:tags r:id="rId21"/>
            </p:custDataLst>
          </p:nvPr>
        </p:nvSpPr>
        <p:spPr>
          <a:xfrm flipH="1">
            <a:off x="3107206" y="4073284"/>
            <a:ext cx="1105997" cy="342309"/>
          </a:xfrm>
          <a:prstGeom prst="rect">
            <a:avLst/>
          </a:prstGeom>
        </p:spPr>
        <p:txBody>
          <a:bodyPr wrap="square" anchor="ctr">
            <a:normAutofit fontScale="8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 sz="1500" b="1" spc="3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2" name="标题1"/>
          <p:cNvSpPr txBox="1"/>
          <p:nvPr>
            <p:custDataLst>
              <p:tags r:id="rId22"/>
            </p:custDataLst>
          </p:nvPr>
        </p:nvSpPr>
        <p:spPr>
          <a:xfrm>
            <a:off x="1649254" y="1150620"/>
            <a:ext cx="5845969" cy="618649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zh-CN" altLang="en-US" sz="3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Poppins SemiBold" panose="02000000000000000000" pitchFamily="2" charset="0"/>
                <a:sym typeface="Arial" panose="020B0604020202020204" pitchFamily="34" charset="0"/>
              </a:rPr>
              <a:t>单击此处输入大标题</a:t>
            </a:r>
            <a:endParaRPr lang="zh-CN" altLang="en-US" sz="3000" b="1" spc="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Poppins SemiBold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43" name="文本框 60"/>
          <p:cNvSpPr txBox="1"/>
          <p:nvPr>
            <p:custDataLst>
              <p:tags r:id="rId23"/>
            </p:custDataLst>
          </p:nvPr>
        </p:nvSpPr>
        <p:spPr>
          <a:xfrm>
            <a:off x="1668780" y="1774508"/>
            <a:ext cx="5806440" cy="305753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单击此处输入你的正文，准确理解您传达的信息。</a:t>
            </a:r>
            <a:endParaRPr lang="zh-CN" altLang="en-US" sz="1200" spc="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4" name="Shape"/>
          <p:cNvSpPr/>
          <p:nvPr>
            <p:custDataLst>
              <p:tags r:id="rId24"/>
            </p:custDataLst>
          </p:nvPr>
        </p:nvSpPr>
        <p:spPr>
          <a:xfrm>
            <a:off x="1696595" y="3678743"/>
            <a:ext cx="482836" cy="446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968"/>
                </a:moveTo>
                <a:cubicBezTo>
                  <a:pt x="21600" y="9406"/>
                  <a:pt x="18699" y="12542"/>
                  <a:pt x="14830" y="12542"/>
                </a:cubicBezTo>
                <a:cubicBezTo>
                  <a:pt x="14185" y="13239"/>
                  <a:pt x="13540" y="13935"/>
                  <a:pt x="13540" y="13935"/>
                </a:cubicBezTo>
                <a:cubicBezTo>
                  <a:pt x="12896" y="14632"/>
                  <a:pt x="12573" y="15329"/>
                  <a:pt x="12573" y="16374"/>
                </a:cubicBezTo>
                <a:cubicBezTo>
                  <a:pt x="12573" y="17071"/>
                  <a:pt x="12896" y="18116"/>
                  <a:pt x="14185" y="18116"/>
                </a:cubicBezTo>
                <a:cubicBezTo>
                  <a:pt x="15475" y="18116"/>
                  <a:pt x="16764" y="18813"/>
                  <a:pt x="16764" y="20206"/>
                </a:cubicBezTo>
                <a:cubicBezTo>
                  <a:pt x="16764" y="21252"/>
                  <a:pt x="16764" y="21252"/>
                  <a:pt x="16764" y="21252"/>
                </a:cubicBezTo>
                <a:cubicBezTo>
                  <a:pt x="16764" y="21600"/>
                  <a:pt x="16442" y="21600"/>
                  <a:pt x="16442" y="21600"/>
                </a:cubicBezTo>
                <a:cubicBezTo>
                  <a:pt x="5481" y="21600"/>
                  <a:pt x="5481" y="21600"/>
                  <a:pt x="5481" y="21600"/>
                </a:cubicBezTo>
                <a:cubicBezTo>
                  <a:pt x="5158" y="21600"/>
                  <a:pt x="5158" y="21600"/>
                  <a:pt x="5158" y="21252"/>
                </a:cubicBezTo>
                <a:cubicBezTo>
                  <a:pt x="5158" y="20206"/>
                  <a:pt x="5158" y="20206"/>
                  <a:pt x="5158" y="20206"/>
                </a:cubicBezTo>
                <a:cubicBezTo>
                  <a:pt x="5158" y="18813"/>
                  <a:pt x="6448" y="18116"/>
                  <a:pt x="7737" y="18116"/>
                </a:cubicBezTo>
                <a:cubicBezTo>
                  <a:pt x="8704" y="18116"/>
                  <a:pt x="9349" y="17071"/>
                  <a:pt x="9349" y="16374"/>
                </a:cubicBezTo>
                <a:cubicBezTo>
                  <a:pt x="9349" y="15329"/>
                  <a:pt x="9027" y="14632"/>
                  <a:pt x="8382" y="13935"/>
                </a:cubicBezTo>
                <a:cubicBezTo>
                  <a:pt x="8060" y="13935"/>
                  <a:pt x="7737" y="13239"/>
                  <a:pt x="7093" y="12542"/>
                </a:cubicBezTo>
                <a:cubicBezTo>
                  <a:pt x="3224" y="12542"/>
                  <a:pt x="0" y="9406"/>
                  <a:pt x="0" y="6968"/>
                </a:cubicBezTo>
                <a:cubicBezTo>
                  <a:pt x="0" y="5226"/>
                  <a:pt x="0" y="5226"/>
                  <a:pt x="0" y="5226"/>
                </a:cubicBezTo>
                <a:cubicBezTo>
                  <a:pt x="0" y="4181"/>
                  <a:pt x="645" y="3832"/>
                  <a:pt x="1290" y="3832"/>
                </a:cubicBezTo>
                <a:cubicBezTo>
                  <a:pt x="5158" y="3832"/>
                  <a:pt x="5158" y="3832"/>
                  <a:pt x="5158" y="3832"/>
                </a:cubicBezTo>
                <a:cubicBezTo>
                  <a:pt x="5158" y="2439"/>
                  <a:pt x="5158" y="2439"/>
                  <a:pt x="5158" y="2439"/>
                </a:cubicBezTo>
                <a:cubicBezTo>
                  <a:pt x="5158" y="1045"/>
                  <a:pt x="6125" y="0"/>
                  <a:pt x="7093" y="0"/>
                </a:cubicBezTo>
                <a:cubicBezTo>
                  <a:pt x="14507" y="0"/>
                  <a:pt x="14507" y="0"/>
                  <a:pt x="14507" y="0"/>
                </a:cubicBezTo>
                <a:cubicBezTo>
                  <a:pt x="15797" y="0"/>
                  <a:pt x="16764" y="1045"/>
                  <a:pt x="16764" y="2439"/>
                </a:cubicBezTo>
                <a:cubicBezTo>
                  <a:pt x="16764" y="3832"/>
                  <a:pt x="16764" y="3832"/>
                  <a:pt x="16764" y="3832"/>
                </a:cubicBezTo>
                <a:cubicBezTo>
                  <a:pt x="20310" y="3832"/>
                  <a:pt x="20310" y="3832"/>
                  <a:pt x="20310" y="3832"/>
                </a:cubicBezTo>
                <a:cubicBezTo>
                  <a:pt x="21278" y="3832"/>
                  <a:pt x="21600" y="4181"/>
                  <a:pt x="21600" y="5226"/>
                </a:cubicBezTo>
                <a:lnTo>
                  <a:pt x="21600" y="6968"/>
                </a:lnTo>
                <a:close/>
                <a:moveTo>
                  <a:pt x="5158" y="5574"/>
                </a:moveTo>
                <a:cubicBezTo>
                  <a:pt x="1934" y="5574"/>
                  <a:pt x="1934" y="5574"/>
                  <a:pt x="1934" y="5574"/>
                </a:cubicBezTo>
                <a:cubicBezTo>
                  <a:pt x="1934" y="6968"/>
                  <a:pt x="1934" y="6968"/>
                  <a:pt x="1934" y="6968"/>
                </a:cubicBezTo>
                <a:cubicBezTo>
                  <a:pt x="1934" y="8361"/>
                  <a:pt x="3546" y="10103"/>
                  <a:pt x="6125" y="10800"/>
                </a:cubicBezTo>
                <a:cubicBezTo>
                  <a:pt x="5481" y="9406"/>
                  <a:pt x="5158" y="7665"/>
                  <a:pt x="5158" y="5574"/>
                </a:cubicBezTo>
                <a:close/>
                <a:moveTo>
                  <a:pt x="19988" y="5574"/>
                </a:moveTo>
                <a:cubicBezTo>
                  <a:pt x="16764" y="5574"/>
                  <a:pt x="16764" y="5574"/>
                  <a:pt x="16764" y="5574"/>
                </a:cubicBezTo>
                <a:cubicBezTo>
                  <a:pt x="16764" y="7665"/>
                  <a:pt x="16442" y="9406"/>
                  <a:pt x="15797" y="10800"/>
                </a:cubicBezTo>
                <a:cubicBezTo>
                  <a:pt x="18376" y="10103"/>
                  <a:pt x="19988" y="8361"/>
                  <a:pt x="19988" y="6968"/>
                </a:cubicBezTo>
                <a:lnTo>
                  <a:pt x="19988" y="5574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68569" tIns="68569" rIns="68569" bIns="68569" numCol="1" anchor="t">
            <a:noAutofit/>
          </a:bodyPr>
          <a:lstStyle/>
          <a:p>
            <a:pPr defTabSz="914400">
              <a:defRPr sz="24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3600"/>
          </a:p>
        </p:txBody>
      </p:sp>
    </p:spTree>
    <p:custDataLst>
      <p:tags r:id="rId2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4315" y="1085821"/>
            <a:ext cx="4114829" cy="4686319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800638" y="2800366"/>
            <a:ext cx="3657629" cy="114300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/>
          </a:bodyPr>
          <a:lstStyle/>
          <a:p>
            <a:pPr algn="ctr"/>
            <a:r>
              <a:rPr lang="zh-CN" altLang="zh-CN" sz="3300" b="1" spc="16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单击此处添加大标题内容</a:t>
            </a:r>
            <a:endParaRPr lang="zh-CN" altLang="zh-CN" sz="3300" b="1" spc="160" dirty="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8636318" y="1212533"/>
            <a:ext cx="28575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5"/>
            </p:custDataLst>
          </p:nvPr>
        </p:nvCxnSpPr>
        <p:spPr>
          <a:xfrm>
            <a:off x="8636318" y="1281589"/>
            <a:ext cx="22860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6"/>
            </p:custDataLst>
          </p:nvPr>
        </p:nvCxnSpPr>
        <p:spPr>
          <a:xfrm>
            <a:off x="8636318" y="1350645"/>
            <a:ext cx="17145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19600" y="1085400"/>
            <a:ext cx="8704800" cy="46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占位符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77479" y="2229300"/>
            <a:ext cx="4000529" cy="2971350"/>
          </a:xfrm>
          <a:prstGeom prst="rect">
            <a:avLst/>
          </a:prstGeom>
        </p:spPr>
      </p:pic>
      <p:pic>
        <p:nvPicPr>
          <p:cNvPr id="6" name="图片占位符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48275" y="1657350"/>
            <a:ext cx="4000529" cy="35433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4686338" y="1657350"/>
            <a:ext cx="4000529" cy="457200"/>
          </a:xfrm>
          <a:prstGeom prst="rect">
            <a:avLst/>
          </a:prstGeom>
          <a:noFill/>
        </p:spPr>
        <p:txBody>
          <a:bodyPr wrap="square" lIns="47625" tIns="19050" rIns="47625" bIns="19050" rtlCol="0" anchor="b" anchorCtr="0">
            <a:normAutofit/>
          </a:bodyPr>
          <a:lstStyle/>
          <a:p>
            <a:pPr algn="l"/>
            <a:r>
              <a:rPr lang="zh-CN" altLang="zh-CN" sz="2400" b="1" spc="16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单击添加大标题</a:t>
            </a:r>
            <a:endParaRPr lang="zh-CN" altLang="zh-CN" sz="2400" b="1" spc="160" dirty="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7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857250"/>
            <a:ext cx="3886229" cy="51435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3857625" y="857250"/>
            <a:ext cx="5286375" cy="1328057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4343435" y="1314454"/>
            <a:ext cx="3886229" cy="57150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/>
          </a:bodyPr>
          <a:lstStyle/>
          <a:p>
            <a:pPr algn="l"/>
            <a:r>
              <a:rPr lang="zh-CN" altLang="zh-CN" sz="3000" b="1" spc="16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zh-CN" sz="3000" b="1" spc="160" dirty="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4343435" y="2571764"/>
            <a:ext cx="4229129" cy="274321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。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任意多边形: 形状 14"/>
          <p:cNvSpPr/>
          <p:nvPr>
            <p:custDataLst>
              <p:tags r:id="rId6"/>
            </p:custDataLst>
          </p:nvPr>
        </p:nvSpPr>
        <p:spPr>
          <a:xfrm>
            <a:off x="8361426" y="1178923"/>
            <a:ext cx="226952" cy="277042"/>
          </a:xfrm>
          <a:custGeom>
            <a:avLst/>
            <a:gdLst>
              <a:gd name="connsiteX0" fmla="*/ 58302 w 200540"/>
              <a:gd name="connsiteY0" fmla="*/ 0 h 245089"/>
              <a:gd name="connsiteX1" fmla="*/ 200540 w 200540"/>
              <a:gd name="connsiteY1" fmla="*/ 0 h 245089"/>
              <a:gd name="connsiteX2" fmla="*/ 97518 w 200540"/>
              <a:gd name="connsiteY2" fmla="*/ 245089 h 245089"/>
              <a:gd name="connsiteX3" fmla="*/ 0 w 200540"/>
              <a:gd name="connsiteY3" fmla="*/ 245089 h 24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40" h="245089">
                <a:moveTo>
                  <a:pt x="58302" y="0"/>
                </a:moveTo>
                <a:lnTo>
                  <a:pt x="200540" y="0"/>
                </a:lnTo>
                <a:lnTo>
                  <a:pt x="97518" y="245089"/>
                </a:lnTo>
                <a:lnTo>
                  <a:pt x="0" y="2450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: 形状 15"/>
          <p:cNvSpPr/>
          <p:nvPr>
            <p:custDataLst>
              <p:tags r:id="rId7"/>
            </p:custDataLst>
          </p:nvPr>
        </p:nvSpPr>
        <p:spPr>
          <a:xfrm>
            <a:off x="8614969" y="1178923"/>
            <a:ext cx="226952" cy="277042"/>
          </a:xfrm>
          <a:custGeom>
            <a:avLst/>
            <a:gdLst>
              <a:gd name="connsiteX0" fmla="*/ 58302 w 200540"/>
              <a:gd name="connsiteY0" fmla="*/ 0 h 245089"/>
              <a:gd name="connsiteX1" fmla="*/ 200540 w 200540"/>
              <a:gd name="connsiteY1" fmla="*/ 0 h 245089"/>
              <a:gd name="connsiteX2" fmla="*/ 97518 w 200540"/>
              <a:gd name="connsiteY2" fmla="*/ 245089 h 245089"/>
              <a:gd name="connsiteX3" fmla="*/ 0 w 200540"/>
              <a:gd name="connsiteY3" fmla="*/ 245089 h 24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40" h="245089">
                <a:moveTo>
                  <a:pt x="58302" y="0"/>
                </a:moveTo>
                <a:lnTo>
                  <a:pt x="200540" y="0"/>
                </a:lnTo>
                <a:lnTo>
                  <a:pt x="97518" y="245089"/>
                </a:lnTo>
                <a:lnTo>
                  <a:pt x="0" y="2450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85805" y="2343162"/>
            <a:ext cx="1828810" cy="148591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/>
          </a:bodyPr>
          <a:lstStyle/>
          <a:p>
            <a:pPr algn="ctr"/>
            <a:r>
              <a:rPr lang="zh-CN" altLang="zh-CN" sz="3300" b="1" spc="16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zh-CN" sz="3300" b="1" spc="160" dirty="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2"/>
            </p:custDataLst>
          </p:nvPr>
        </p:nvSpPr>
        <p:spPr>
          <a:xfrm>
            <a:off x="2971824" y="1771637"/>
            <a:ext cx="5715038" cy="331471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。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028708" y="857250"/>
            <a:ext cx="1143009" cy="11430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028708" y="2114560"/>
            <a:ext cx="1143009" cy="5715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1028708" y="4057634"/>
            <a:ext cx="1143009" cy="1943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14336" y="1657325"/>
            <a:ext cx="7311398" cy="3543318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433634" y="1210756"/>
            <a:ext cx="8276735" cy="443649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69214" y="953262"/>
            <a:ext cx="370332" cy="370332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5"/>
            </p:custDataLst>
          </p:nvPr>
        </p:nvCxnSpPr>
        <p:spPr>
          <a:xfrm>
            <a:off x="433632" y="1017122"/>
            <a:ext cx="370332" cy="370332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6"/>
            </p:custDataLst>
          </p:nvPr>
        </p:nvCxnSpPr>
        <p:spPr>
          <a:xfrm>
            <a:off x="8361315" y="5470547"/>
            <a:ext cx="370332" cy="370332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7"/>
            </p:custDataLst>
          </p:nvPr>
        </p:nvCxnSpPr>
        <p:spPr>
          <a:xfrm>
            <a:off x="8225733" y="5534408"/>
            <a:ext cx="370332" cy="370332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02412" y="3022741"/>
            <a:ext cx="5597598" cy="896400"/>
          </a:xfrm>
        </p:spPr>
        <p:txBody>
          <a:bodyPr tIns="0" bIns="35100">
            <a:normAutofit fontScale="90000"/>
          </a:bodyPr>
          <a:lstStyle/>
          <a:p>
            <a:r>
              <a:rPr lang="zh-CN" altLang="en-US" dirty="0"/>
              <a:t>设计组工作汇报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02412" y="2693379"/>
            <a:ext cx="5597598" cy="302400"/>
          </a:xfrm>
        </p:spPr>
        <p:txBody>
          <a:bodyPr anchor="b">
            <a:normAutofit fontScale="90000" lnSpcReduction="20000"/>
          </a:bodyPr>
          <a:lstStyle/>
          <a:p>
            <a:r>
              <a:rPr lang="en-US" altLang="zh-CN" dirty="0"/>
              <a:t>DESIGN TEAM WORK REPORT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502412" y="5132573"/>
            <a:ext cx="2341449" cy="416378"/>
          </a:xfrm>
        </p:spPr>
        <p:txBody>
          <a:bodyPr anchor="ctr">
            <a:normAutofit fontScale="80000"/>
          </a:bodyPr>
          <a:lstStyle/>
          <a:p>
            <a:r>
              <a:rPr lang="zh-CN" altLang="en-US" dirty="0"/>
              <a:t>汇报人姓名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4315" y="1085822"/>
            <a:ext cx="4114829" cy="4686328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3"/>
            </p:custDataLst>
          </p:nvPr>
        </p:nvSpPr>
        <p:spPr>
          <a:xfrm>
            <a:off x="4800638" y="2800366"/>
            <a:ext cx="3657629" cy="11430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35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单击此处添加正文，文字是您思想的提炼，为了演示发布的良好效果，请言简意赅的阐述您的观点。您的内容已经简明扼要，字字珠玑，但信息却千丝万缕、错综复杂。</a:t>
            </a:r>
            <a:endParaRPr lang="zh-CN" altLang="en-US" sz="135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8636318" y="1212533"/>
            <a:ext cx="28575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5"/>
            </p:custDataLst>
          </p:nvPr>
        </p:nvCxnSpPr>
        <p:spPr>
          <a:xfrm>
            <a:off x="8636318" y="1281589"/>
            <a:ext cx="22860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6"/>
            </p:custDataLst>
          </p:nvPr>
        </p:nvCxnSpPr>
        <p:spPr>
          <a:xfrm>
            <a:off x="8636318" y="1350645"/>
            <a:ext cx="17145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9" name="TextBox 8"/>
          <p:cNvSpPr txBox="1"/>
          <p:nvPr>
            <p:custDataLst>
              <p:tags r:id="rId3"/>
            </p:custDataLst>
          </p:nvPr>
        </p:nvSpPr>
        <p:spPr>
          <a:xfrm>
            <a:off x="1657661" y="2671535"/>
            <a:ext cx="6091714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200" cap="all" spc="50" dirty="0">
                <a:ln w="3175">
                  <a:noFill/>
                  <a:prstDash val="dash"/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全球范围内的企业内部组织正在发生巨变，未来企业成功的关键的依靠企业人力资源，人才之争已经成为市场竞争中的核心内容之一，以人为本成为企业立足和发展的根本。</a:t>
            </a:r>
            <a:endParaRPr lang="zh-CN" altLang="en-US" sz="1200" cap="all" spc="50" dirty="0">
              <a:ln w="3175">
                <a:noFill/>
                <a:prstDash val="dash"/>
              </a:ln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TextBox 5"/>
          <p:cNvSpPr txBox="1"/>
          <p:nvPr>
            <p:custDataLst>
              <p:tags r:id="rId4"/>
            </p:custDataLst>
          </p:nvPr>
        </p:nvSpPr>
        <p:spPr>
          <a:xfrm>
            <a:off x="1621739" y="2299919"/>
            <a:ext cx="163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kern="600" spc="1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Montserrat" charset="0"/>
              </a:rPr>
              <a:t>请输入小标题</a:t>
            </a:r>
            <a:endParaRPr lang="zh-CN" altLang="en-US" sz="1800" kern="600" spc="1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Montserrat" charset="0"/>
            </a:endParaRPr>
          </a:p>
        </p:txBody>
      </p:sp>
      <p:sp>
        <p:nvSpPr>
          <p:cNvPr id="8" name="Shape 2906"/>
          <p:cNvSpPr/>
          <p:nvPr>
            <p:custDataLst>
              <p:tags r:id="rId5"/>
            </p:custDataLst>
          </p:nvPr>
        </p:nvSpPr>
        <p:spPr>
          <a:xfrm>
            <a:off x="1311903" y="2351966"/>
            <a:ext cx="209496" cy="209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4283" tIns="14283" rIns="14283" bIns="14283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125">
              <a:solidFill>
                <a:schemeClr val="tx1">
                  <a:lumMod val="95000"/>
                  <a:lumOff val="5000"/>
                </a:schemeClr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6"/>
            </p:custDataLst>
          </p:nvPr>
        </p:nvSpPr>
        <p:spPr>
          <a:xfrm>
            <a:off x="3604736" y="1553051"/>
            <a:ext cx="22402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>
                <a:solidFill>
                  <a:schemeClr val="accent1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用户数据反馈</a:t>
            </a:r>
            <a:endParaRPr lang="zh-CN" altLang="en-US" sz="2700" b="1" dirty="0">
              <a:solidFill>
                <a:schemeClr val="accent1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TextBox 8"/>
          <p:cNvSpPr txBox="1"/>
          <p:nvPr>
            <p:custDataLst>
              <p:tags r:id="rId7"/>
            </p:custDataLst>
          </p:nvPr>
        </p:nvSpPr>
        <p:spPr>
          <a:xfrm>
            <a:off x="1657661" y="3726290"/>
            <a:ext cx="6091714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200" cap="all" spc="50" dirty="0">
                <a:ln w="3175">
                  <a:noFill/>
                  <a:prstDash val="dash"/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全球范围内的企业内部组织正在发生巨变，未来企业成功的关键的依靠企业人力资源，人才之争已经成为市场竞争中的核心内容之一，以人为本成为企业立足和发展的根本。</a:t>
            </a:r>
            <a:endParaRPr lang="zh-CN" altLang="en-US" sz="1200" cap="all" spc="50" dirty="0">
              <a:ln w="3175">
                <a:noFill/>
                <a:prstDash val="dash"/>
              </a:ln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TextBox 5"/>
          <p:cNvSpPr txBox="1"/>
          <p:nvPr>
            <p:custDataLst>
              <p:tags r:id="rId8"/>
            </p:custDataLst>
          </p:nvPr>
        </p:nvSpPr>
        <p:spPr>
          <a:xfrm>
            <a:off x="1621739" y="3348146"/>
            <a:ext cx="163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kern="600" spc="1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Montserrat" charset="0"/>
              </a:rPr>
              <a:t>请输入小标题</a:t>
            </a:r>
            <a:endParaRPr lang="zh-CN" altLang="en-US" sz="1800" kern="600" spc="1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Montserrat" charset="0"/>
            </a:endParaRPr>
          </a:p>
        </p:txBody>
      </p:sp>
      <p:sp>
        <p:nvSpPr>
          <p:cNvPr id="13" name="Shape 2906"/>
          <p:cNvSpPr/>
          <p:nvPr>
            <p:custDataLst>
              <p:tags r:id="rId9"/>
            </p:custDataLst>
          </p:nvPr>
        </p:nvSpPr>
        <p:spPr>
          <a:xfrm>
            <a:off x="1311903" y="3400192"/>
            <a:ext cx="209496" cy="209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4283" tIns="14283" rIns="14283" bIns="14283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125">
              <a:solidFill>
                <a:schemeClr val="tx1">
                  <a:lumMod val="95000"/>
                  <a:lumOff val="5000"/>
                </a:schemeClr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5" name="TextBox 8"/>
          <p:cNvSpPr txBox="1"/>
          <p:nvPr>
            <p:custDataLst>
              <p:tags r:id="rId10"/>
            </p:custDataLst>
          </p:nvPr>
        </p:nvSpPr>
        <p:spPr>
          <a:xfrm>
            <a:off x="1657661" y="4774995"/>
            <a:ext cx="6091714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200" cap="all" spc="50" dirty="0">
                <a:ln w="3175">
                  <a:noFill/>
                  <a:prstDash val="dash"/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全球范围内的企业内部组织正在发生巨变，未来企业成功的关键的依靠企业人力资源，人才之争已经成为市场竞争中的核心内容之一，以人为本成为企业立足和发展的根本。</a:t>
            </a:r>
            <a:endParaRPr lang="zh-CN" altLang="en-US" sz="1200" cap="all" spc="50" dirty="0">
              <a:ln w="3175">
                <a:noFill/>
                <a:prstDash val="dash"/>
              </a:ln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TextBox 5"/>
          <p:cNvSpPr txBox="1"/>
          <p:nvPr>
            <p:custDataLst>
              <p:tags r:id="rId11"/>
            </p:custDataLst>
          </p:nvPr>
        </p:nvSpPr>
        <p:spPr>
          <a:xfrm>
            <a:off x="1621739" y="4396372"/>
            <a:ext cx="163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kern="600" spc="1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Montserrat" charset="0"/>
              </a:rPr>
              <a:t>请输入小标题</a:t>
            </a:r>
            <a:endParaRPr lang="zh-CN" altLang="en-US" sz="1800" kern="600" spc="1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Montserrat" charset="0"/>
            </a:endParaRPr>
          </a:p>
        </p:txBody>
      </p:sp>
      <p:sp>
        <p:nvSpPr>
          <p:cNvPr id="17" name="Shape 2906"/>
          <p:cNvSpPr/>
          <p:nvPr>
            <p:custDataLst>
              <p:tags r:id="rId12"/>
            </p:custDataLst>
          </p:nvPr>
        </p:nvSpPr>
        <p:spPr>
          <a:xfrm>
            <a:off x="1311903" y="4448418"/>
            <a:ext cx="209496" cy="209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4283" tIns="14283" rIns="14283" bIns="14283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125">
              <a:solidFill>
                <a:schemeClr val="tx1">
                  <a:lumMod val="95000"/>
                  <a:lumOff val="5000"/>
                </a:schemeClr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3"/>
            </p:custDataLst>
          </p:nvPr>
        </p:nvSpPr>
        <p:spPr>
          <a:xfrm>
            <a:off x="1296353" y="2419350"/>
            <a:ext cx="3271361" cy="299683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8580" tIns="34290" rIns="68580" bIns="3429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just" fontAlgn="auto">
              <a:lnSpc>
                <a:spcPct val="14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200" cap="all" spc="50" dirty="0">
                <a:ln w="3175">
                  <a:noFill/>
                  <a:prstDash val="dash"/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全球范围内的企业内部组织正在发生巨变，未来企业成功的关键的依靠企业人力资源，人才之争已经成为市场竞争中的核心内容之一，以人为本成为企业立足和发展的根本，有效管理企业的人力资源，为企业提供强有力的储备力量，使之成为企业发展的主动力，通过人力资源的有效管理，掌握最新的准确的企业人力管理信息，并对其进行复杂的统计与分析，从而充分发挥每个员工的潜能，为企业创造更大的价值。</a:t>
            </a:r>
            <a:endParaRPr lang="zh-CN" altLang="en-US" sz="1200" cap="all" spc="50" dirty="0">
              <a:ln w="3175">
                <a:noFill/>
                <a:prstDash val="dash"/>
              </a:ln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96353" y="1824990"/>
            <a:ext cx="22402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>
                <a:solidFill>
                  <a:schemeClr val="accent1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项目背景介绍</a:t>
            </a:r>
            <a:endParaRPr lang="zh-CN" altLang="en-US" sz="2700" b="1" dirty="0">
              <a:solidFill>
                <a:schemeClr val="accent1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4" name="图片占位符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121593" y="1780699"/>
            <a:ext cx="2471738" cy="3296126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61286" y="2960847"/>
            <a:ext cx="3821430" cy="12834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THANKS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161574" y="1642085"/>
            <a:ext cx="255603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chemeClr val="accent1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 Bold" panose="020B0604020202090204" charset="0"/>
              </a:rPr>
              <a:t>CONTENTS</a:t>
            </a:r>
            <a:endParaRPr lang="en-US" altLang="zh-CN" sz="3000" b="1" dirty="0">
              <a:solidFill>
                <a:schemeClr val="accent1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 Bold" panose="020B06040202020902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161574" y="2215991"/>
            <a:ext cx="1378186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solidFill>
                  <a:schemeClr val="accent1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 Bold" panose="020B0604020202090204" charset="0"/>
              </a:rPr>
              <a:t>目录</a:t>
            </a:r>
            <a:endParaRPr lang="zh-CN" altLang="en-US" sz="2700" b="1" dirty="0">
              <a:solidFill>
                <a:schemeClr val="accent1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 Bold" panose="020B060402020209020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6482951" y="3441502"/>
            <a:ext cx="170926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400" dirty="0">
                <a:latin typeface="Arial" panose="020B0604020202020204" pitchFamily="34" charset="0"/>
                <a:ea typeface="微软雅黑" panose="020B0503020204020204" charset="-122"/>
                <a:cs typeface="+mj-ea"/>
              </a:rPr>
              <a:t>数据反馈</a:t>
            </a:r>
            <a:endParaRPr lang="zh-CN" sz="2400" dirty="0">
              <a:latin typeface="Arial" panose="020B0604020202020204" pitchFamily="34" charset="0"/>
              <a:ea typeface="微软雅黑" panose="020B0503020204020204" charset="-122"/>
              <a:cs typeface="+mj-ea"/>
            </a:endParaRPr>
          </a:p>
        </p:txBody>
      </p:sp>
      <p:sp>
        <p:nvSpPr>
          <p:cNvPr id="30" name="椭圆 29"/>
          <p:cNvSpPr/>
          <p:nvPr>
            <p:custDataLst>
              <p:tags r:id="rId4"/>
            </p:custDataLst>
          </p:nvPr>
        </p:nvSpPr>
        <p:spPr>
          <a:xfrm>
            <a:off x="5861509" y="3427694"/>
            <a:ext cx="464888" cy="4652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3357261" y="3441502"/>
            <a:ext cx="170926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400" dirty="0">
                <a:latin typeface="Arial" panose="020B0604020202020204" pitchFamily="34" charset="0"/>
                <a:ea typeface="微软雅黑" panose="020B0503020204020204" charset="-122"/>
                <a:cs typeface="+mj-ea"/>
              </a:rPr>
              <a:t>背景介绍</a:t>
            </a:r>
            <a:endParaRPr lang="zh-CN" sz="2400" dirty="0">
              <a:latin typeface="Arial" panose="020B0604020202020204" pitchFamily="34" charset="0"/>
              <a:ea typeface="微软雅黑" panose="020B0503020204020204" charset="-122"/>
              <a:cs typeface="+mj-ea"/>
            </a:endParaRPr>
          </a:p>
        </p:txBody>
      </p:sp>
      <p:sp>
        <p:nvSpPr>
          <p:cNvPr id="33" name="椭圆 32"/>
          <p:cNvSpPr/>
          <p:nvPr>
            <p:custDataLst>
              <p:tags r:id="rId6"/>
            </p:custDataLst>
          </p:nvPr>
        </p:nvSpPr>
        <p:spPr>
          <a:xfrm>
            <a:off x="2743577" y="3427694"/>
            <a:ext cx="464888" cy="4652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8" name="图形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31953" y="3499145"/>
            <a:ext cx="324000" cy="32238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14020" y="3498338"/>
            <a:ext cx="324000" cy="3240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161574" y="1642085"/>
            <a:ext cx="255603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chemeClr val="accent1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 Bold" panose="020B0604020202090204" charset="0"/>
              </a:rPr>
              <a:t>CONTENTS</a:t>
            </a:r>
            <a:endParaRPr lang="en-US" altLang="zh-CN" sz="3000" b="1" dirty="0">
              <a:solidFill>
                <a:schemeClr val="accent1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 Bold" panose="020B06040202020902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161574" y="2215991"/>
            <a:ext cx="1378186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solidFill>
                  <a:schemeClr val="accent1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 Bold" panose="020B0604020202090204" charset="0"/>
              </a:rPr>
              <a:t>目录</a:t>
            </a:r>
            <a:endParaRPr lang="zh-CN" altLang="en-US" sz="2700" b="1" dirty="0">
              <a:solidFill>
                <a:schemeClr val="accent1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 Bold" panose="020B060402020209020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6482951" y="2955727"/>
            <a:ext cx="170926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400" dirty="0">
                <a:latin typeface="Arial" panose="020B0604020202020204" pitchFamily="34" charset="0"/>
                <a:ea typeface="微软雅黑" panose="020B0503020204020204" charset="-122"/>
                <a:cs typeface="+mj-ea"/>
              </a:rPr>
              <a:t>数据反馈</a:t>
            </a:r>
            <a:endParaRPr lang="zh-CN" sz="2400" dirty="0">
              <a:latin typeface="Arial" panose="020B0604020202020204" pitchFamily="34" charset="0"/>
              <a:ea typeface="微软雅黑" panose="020B0503020204020204" charset="-122"/>
              <a:cs typeface="+mj-ea"/>
            </a:endParaRPr>
          </a:p>
        </p:txBody>
      </p:sp>
      <p:sp>
        <p:nvSpPr>
          <p:cNvPr id="30" name="椭圆 29"/>
          <p:cNvSpPr/>
          <p:nvPr>
            <p:custDataLst>
              <p:tags r:id="rId4"/>
            </p:custDataLst>
          </p:nvPr>
        </p:nvSpPr>
        <p:spPr>
          <a:xfrm>
            <a:off x="5861509" y="2941919"/>
            <a:ext cx="464888" cy="4652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3357261" y="2955727"/>
            <a:ext cx="170926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400" dirty="0">
                <a:latin typeface="Arial" panose="020B0604020202020204" pitchFamily="34" charset="0"/>
                <a:ea typeface="微软雅黑" panose="020B0503020204020204" charset="-122"/>
                <a:cs typeface="+mj-ea"/>
              </a:rPr>
              <a:t>背景介绍</a:t>
            </a:r>
            <a:endParaRPr lang="zh-CN" sz="2400" dirty="0">
              <a:latin typeface="Arial" panose="020B0604020202020204" pitchFamily="34" charset="0"/>
              <a:ea typeface="微软雅黑" panose="020B0503020204020204" charset="-122"/>
              <a:cs typeface="+mj-ea"/>
            </a:endParaRPr>
          </a:p>
        </p:txBody>
      </p:sp>
      <p:sp>
        <p:nvSpPr>
          <p:cNvPr id="33" name="椭圆 32"/>
          <p:cNvSpPr/>
          <p:nvPr>
            <p:custDataLst>
              <p:tags r:id="rId6"/>
            </p:custDataLst>
          </p:nvPr>
        </p:nvSpPr>
        <p:spPr>
          <a:xfrm>
            <a:off x="2743577" y="2941919"/>
            <a:ext cx="464888" cy="4652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9" name="文本框 28"/>
          <p:cNvSpPr txBox="1"/>
          <p:nvPr>
            <p:custDataLst>
              <p:tags r:id="rId7"/>
            </p:custDataLst>
          </p:nvPr>
        </p:nvSpPr>
        <p:spPr>
          <a:xfrm>
            <a:off x="3357261" y="4100654"/>
            <a:ext cx="170926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400" dirty="0">
                <a:latin typeface="Arial" panose="020B0604020202020204" pitchFamily="34" charset="0"/>
                <a:ea typeface="微软雅黑" panose="020B0503020204020204" charset="-122"/>
                <a:cs typeface="+mj-ea"/>
              </a:rPr>
              <a:t>结果分析</a:t>
            </a:r>
            <a:endParaRPr lang="zh-CN" sz="2400" dirty="0">
              <a:latin typeface="Arial" panose="020B0604020202020204" pitchFamily="34" charset="0"/>
              <a:ea typeface="微软雅黑" panose="020B0503020204020204" charset="-122"/>
              <a:cs typeface="+mj-ea"/>
            </a:endParaRPr>
          </a:p>
        </p:txBody>
      </p:sp>
      <p:sp>
        <p:nvSpPr>
          <p:cNvPr id="36" name="椭圆 35"/>
          <p:cNvSpPr/>
          <p:nvPr>
            <p:custDataLst>
              <p:tags r:id="rId8"/>
            </p:custDataLst>
          </p:nvPr>
        </p:nvSpPr>
        <p:spPr>
          <a:xfrm>
            <a:off x="2735178" y="4086847"/>
            <a:ext cx="464888" cy="4652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16276" y="4168145"/>
            <a:ext cx="302691" cy="302691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31953" y="3013370"/>
            <a:ext cx="324000" cy="32238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14020" y="3012563"/>
            <a:ext cx="324000" cy="324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161574" y="1642085"/>
            <a:ext cx="255603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chemeClr val="accent1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 Bold" panose="020B0604020202090204" charset="0"/>
              </a:rPr>
              <a:t>CONTENTS</a:t>
            </a:r>
            <a:endParaRPr lang="en-US" altLang="zh-CN" sz="3000" b="1" dirty="0">
              <a:solidFill>
                <a:schemeClr val="accent1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 Bold" panose="020B06040202020902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161574" y="2215991"/>
            <a:ext cx="1378186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solidFill>
                  <a:schemeClr val="accent1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 Bold" panose="020B0604020202090204" charset="0"/>
              </a:rPr>
              <a:t>目录</a:t>
            </a:r>
            <a:endParaRPr lang="zh-CN" altLang="en-US" sz="2700" b="1" dirty="0">
              <a:solidFill>
                <a:schemeClr val="accent1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 Bold" panose="020B060402020209020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6482951" y="2955727"/>
            <a:ext cx="170926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400" dirty="0">
                <a:latin typeface="Arial" panose="020B0604020202020204" pitchFamily="34" charset="0"/>
                <a:ea typeface="微软雅黑" panose="020B0503020204020204" charset="-122"/>
                <a:cs typeface="+mj-ea"/>
              </a:rPr>
              <a:t>数据反馈</a:t>
            </a:r>
            <a:endParaRPr lang="zh-CN" sz="2400" dirty="0">
              <a:latin typeface="Arial" panose="020B0604020202020204" pitchFamily="34" charset="0"/>
              <a:ea typeface="微软雅黑" panose="020B0503020204020204" charset="-122"/>
              <a:cs typeface="+mj-ea"/>
            </a:endParaRPr>
          </a:p>
        </p:txBody>
      </p:sp>
      <p:sp>
        <p:nvSpPr>
          <p:cNvPr id="30" name="椭圆 29"/>
          <p:cNvSpPr/>
          <p:nvPr>
            <p:custDataLst>
              <p:tags r:id="rId4"/>
            </p:custDataLst>
          </p:nvPr>
        </p:nvSpPr>
        <p:spPr>
          <a:xfrm>
            <a:off x="5861509" y="2941919"/>
            <a:ext cx="464888" cy="4652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3357261" y="2955727"/>
            <a:ext cx="170926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400" dirty="0">
                <a:latin typeface="Arial" panose="020B0604020202020204" pitchFamily="34" charset="0"/>
                <a:ea typeface="微软雅黑" panose="020B0503020204020204" charset="-122"/>
                <a:cs typeface="+mj-ea"/>
              </a:rPr>
              <a:t>背景介绍</a:t>
            </a:r>
            <a:endParaRPr lang="zh-CN" sz="2400" dirty="0">
              <a:latin typeface="Arial" panose="020B0604020202020204" pitchFamily="34" charset="0"/>
              <a:ea typeface="微软雅黑" panose="020B0503020204020204" charset="-122"/>
              <a:cs typeface="+mj-ea"/>
            </a:endParaRPr>
          </a:p>
        </p:txBody>
      </p:sp>
      <p:sp>
        <p:nvSpPr>
          <p:cNvPr id="33" name="椭圆 32"/>
          <p:cNvSpPr/>
          <p:nvPr>
            <p:custDataLst>
              <p:tags r:id="rId6"/>
            </p:custDataLst>
          </p:nvPr>
        </p:nvSpPr>
        <p:spPr>
          <a:xfrm>
            <a:off x="2743577" y="2941919"/>
            <a:ext cx="464888" cy="4652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9" name="文本框 28"/>
          <p:cNvSpPr txBox="1"/>
          <p:nvPr>
            <p:custDataLst>
              <p:tags r:id="rId7"/>
            </p:custDataLst>
          </p:nvPr>
        </p:nvSpPr>
        <p:spPr>
          <a:xfrm>
            <a:off x="3357261" y="4100654"/>
            <a:ext cx="170926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400" dirty="0">
                <a:latin typeface="Arial" panose="020B0604020202020204" pitchFamily="34" charset="0"/>
                <a:ea typeface="微软雅黑" panose="020B0503020204020204" charset="-122"/>
                <a:cs typeface="+mj-ea"/>
              </a:rPr>
              <a:t>结果分析</a:t>
            </a:r>
            <a:endParaRPr lang="zh-CN" sz="2400" dirty="0">
              <a:latin typeface="Arial" panose="020B0604020202020204" pitchFamily="34" charset="0"/>
              <a:ea typeface="微软雅黑" panose="020B0503020204020204" charset="-122"/>
              <a:cs typeface="+mj-ea"/>
            </a:endParaRPr>
          </a:p>
        </p:txBody>
      </p:sp>
      <p:sp>
        <p:nvSpPr>
          <p:cNvPr id="36" name="椭圆 35"/>
          <p:cNvSpPr/>
          <p:nvPr>
            <p:custDataLst>
              <p:tags r:id="rId8"/>
            </p:custDataLst>
          </p:nvPr>
        </p:nvSpPr>
        <p:spPr>
          <a:xfrm>
            <a:off x="2735178" y="4086847"/>
            <a:ext cx="464888" cy="4652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6496222" y="4100654"/>
            <a:ext cx="170926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  <a:cs typeface="+mj-ea"/>
              </a:rPr>
              <a:t>项目总结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  <a:cs typeface="+mj-ea"/>
            </a:endParaRPr>
          </a:p>
        </p:txBody>
      </p:sp>
      <p:sp>
        <p:nvSpPr>
          <p:cNvPr id="39" name="椭圆 38"/>
          <p:cNvSpPr/>
          <p:nvPr>
            <p:custDataLst>
              <p:tags r:id="rId10"/>
            </p:custDataLst>
          </p:nvPr>
        </p:nvSpPr>
        <p:spPr>
          <a:xfrm>
            <a:off x="5861509" y="4086847"/>
            <a:ext cx="464888" cy="4652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16276" y="4168145"/>
            <a:ext cx="302691" cy="302691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31953" y="3013370"/>
            <a:ext cx="324000" cy="32238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814020" y="3012563"/>
            <a:ext cx="324000" cy="324000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931953" y="4157491"/>
            <a:ext cx="324000" cy="324000"/>
          </a:xfrm>
          <a:prstGeom prst="rect">
            <a:avLst/>
          </a:prstGeom>
        </p:spPr>
      </p:pic>
    </p:spTree>
    <p:custDataLst>
      <p:tags r:id="rId2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161574" y="1642085"/>
            <a:ext cx="255603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chemeClr val="accent1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 Bold" panose="020B0604020202090204" charset="0"/>
              </a:rPr>
              <a:t>CONTENTS</a:t>
            </a:r>
            <a:endParaRPr lang="en-US" altLang="zh-CN" sz="3000" b="1" dirty="0">
              <a:solidFill>
                <a:schemeClr val="accent1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 Bold" panose="020B06040202020902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161574" y="2215991"/>
            <a:ext cx="1378186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solidFill>
                  <a:schemeClr val="accent1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 Bold" panose="020B0604020202090204" charset="0"/>
              </a:rPr>
              <a:t>目录</a:t>
            </a:r>
            <a:endParaRPr lang="zh-CN" altLang="en-US" sz="2700" b="1" dirty="0">
              <a:solidFill>
                <a:schemeClr val="accent1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 Bold" panose="020B060402020209020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6482951" y="2479477"/>
            <a:ext cx="170926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400" dirty="0">
                <a:latin typeface="Arial" panose="020B0604020202020204" pitchFamily="34" charset="0"/>
                <a:ea typeface="微软雅黑" panose="020B0503020204020204" charset="-122"/>
                <a:cs typeface="+mj-ea"/>
              </a:rPr>
              <a:t>数据反馈</a:t>
            </a:r>
            <a:endParaRPr lang="zh-CN" sz="2400" dirty="0">
              <a:latin typeface="Arial" panose="020B0604020202020204" pitchFamily="34" charset="0"/>
              <a:ea typeface="微软雅黑" panose="020B0503020204020204" charset="-122"/>
              <a:cs typeface="+mj-ea"/>
            </a:endParaRPr>
          </a:p>
        </p:txBody>
      </p:sp>
      <p:sp>
        <p:nvSpPr>
          <p:cNvPr id="30" name="椭圆 29"/>
          <p:cNvSpPr/>
          <p:nvPr>
            <p:custDataLst>
              <p:tags r:id="rId4"/>
            </p:custDataLst>
          </p:nvPr>
        </p:nvSpPr>
        <p:spPr>
          <a:xfrm>
            <a:off x="5861509" y="2465669"/>
            <a:ext cx="464888" cy="4652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3357261" y="2479477"/>
            <a:ext cx="170926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400" dirty="0">
                <a:latin typeface="Arial" panose="020B0604020202020204" pitchFamily="34" charset="0"/>
                <a:ea typeface="微软雅黑" panose="020B0503020204020204" charset="-122"/>
                <a:cs typeface="+mj-ea"/>
              </a:rPr>
              <a:t>背景介绍</a:t>
            </a:r>
            <a:endParaRPr lang="zh-CN" sz="2400" dirty="0">
              <a:latin typeface="Arial" panose="020B0604020202020204" pitchFamily="34" charset="0"/>
              <a:ea typeface="微软雅黑" panose="020B0503020204020204" charset="-122"/>
              <a:cs typeface="+mj-ea"/>
            </a:endParaRPr>
          </a:p>
        </p:txBody>
      </p:sp>
      <p:sp>
        <p:nvSpPr>
          <p:cNvPr id="33" name="椭圆 32"/>
          <p:cNvSpPr/>
          <p:nvPr>
            <p:custDataLst>
              <p:tags r:id="rId6"/>
            </p:custDataLst>
          </p:nvPr>
        </p:nvSpPr>
        <p:spPr>
          <a:xfrm>
            <a:off x="2743577" y="2465669"/>
            <a:ext cx="464888" cy="4652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9" name="文本框 28"/>
          <p:cNvSpPr txBox="1"/>
          <p:nvPr>
            <p:custDataLst>
              <p:tags r:id="rId7"/>
            </p:custDataLst>
          </p:nvPr>
        </p:nvSpPr>
        <p:spPr>
          <a:xfrm>
            <a:off x="3357261" y="3624404"/>
            <a:ext cx="170926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400" dirty="0">
                <a:latin typeface="Arial" panose="020B0604020202020204" pitchFamily="34" charset="0"/>
                <a:ea typeface="微软雅黑" panose="020B0503020204020204" charset="-122"/>
                <a:cs typeface="+mj-ea"/>
              </a:rPr>
              <a:t>结果分析</a:t>
            </a:r>
            <a:endParaRPr lang="zh-CN" sz="2400" dirty="0">
              <a:latin typeface="Arial" panose="020B0604020202020204" pitchFamily="34" charset="0"/>
              <a:ea typeface="微软雅黑" panose="020B0503020204020204" charset="-122"/>
              <a:cs typeface="+mj-ea"/>
            </a:endParaRPr>
          </a:p>
        </p:txBody>
      </p:sp>
      <p:sp>
        <p:nvSpPr>
          <p:cNvPr id="36" name="椭圆 35"/>
          <p:cNvSpPr/>
          <p:nvPr>
            <p:custDataLst>
              <p:tags r:id="rId8"/>
            </p:custDataLst>
          </p:nvPr>
        </p:nvSpPr>
        <p:spPr>
          <a:xfrm>
            <a:off x="2735178" y="3610597"/>
            <a:ext cx="464888" cy="4652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6496222" y="3624404"/>
            <a:ext cx="170926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  <a:cs typeface="+mj-ea"/>
              </a:rPr>
              <a:t>项目总结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  <a:cs typeface="+mj-ea"/>
            </a:endParaRPr>
          </a:p>
        </p:txBody>
      </p:sp>
      <p:sp>
        <p:nvSpPr>
          <p:cNvPr id="39" name="椭圆 38"/>
          <p:cNvSpPr/>
          <p:nvPr>
            <p:custDataLst>
              <p:tags r:id="rId10"/>
            </p:custDataLst>
          </p:nvPr>
        </p:nvSpPr>
        <p:spPr>
          <a:xfrm>
            <a:off x="5861509" y="3610597"/>
            <a:ext cx="464888" cy="4652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文本框 26"/>
          <p:cNvSpPr txBox="1"/>
          <p:nvPr>
            <p:custDataLst>
              <p:tags r:id="rId11"/>
            </p:custDataLst>
          </p:nvPr>
        </p:nvSpPr>
        <p:spPr>
          <a:xfrm>
            <a:off x="3357261" y="4769332"/>
            <a:ext cx="170926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  <a:cs typeface="+mj-ea"/>
              </a:rPr>
              <a:t>添加文本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  <a:cs typeface="+mj-ea"/>
            </a:endParaRPr>
          </a:p>
        </p:txBody>
      </p:sp>
      <p:sp>
        <p:nvSpPr>
          <p:cNvPr id="42" name="椭圆 41"/>
          <p:cNvSpPr/>
          <p:nvPr>
            <p:custDataLst>
              <p:tags r:id="rId12"/>
            </p:custDataLst>
          </p:nvPr>
        </p:nvSpPr>
        <p:spPr>
          <a:xfrm>
            <a:off x="2722548" y="4755524"/>
            <a:ext cx="464888" cy="4652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16276" y="3691895"/>
            <a:ext cx="302691" cy="302691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31953" y="2537120"/>
            <a:ext cx="324000" cy="32238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814020" y="2536313"/>
            <a:ext cx="324000" cy="324000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931953" y="3681241"/>
            <a:ext cx="324000" cy="32400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792992" y="4826168"/>
            <a:ext cx="324000" cy="324000"/>
          </a:xfrm>
          <a:prstGeom prst="rect">
            <a:avLst/>
          </a:prstGeom>
        </p:spPr>
      </p:pic>
    </p:spTree>
    <p:custDataLst>
      <p:tags r:id="rId2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161574" y="1642085"/>
            <a:ext cx="255603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chemeClr val="accent1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 Bold" panose="020B0604020202090204" charset="0"/>
              </a:rPr>
              <a:t>CONTENTS</a:t>
            </a:r>
            <a:endParaRPr lang="en-US" altLang="zh-CN" sz="3000" b="1" dirty="0">
              <a:solidFill>
                <a:schemeClr val="accent1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 Bold" panose="020B06040202020902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161574" y="2215991"/>
            <a:ext cx="1378186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solidFill>
                  <a:schemeClr val="accent1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 Bold" panose="020B0604020202090204" charset="0"/>
              </a:rPr>
              <a:t>目录</a:t>
            </a:r>
            <a:endParaRPr lang="zh-CN" altLang="en-US" sz="2700" b="1" dirty="0">
              <a:solidFill>
                <a:schemeClr val="accent1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 Bold" panose="020B060402020209020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6482951" y="2479477"/>
            <a:ext cx="170926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400" dirty="0">
                <a:latin typeface="Arial" panose="020B0604020202020204" pitchFamily="34" charset="0"/>
                <a:ea typeface="微软雅黑" panose="020B0503020204020204" charset="-122"/>
                <a:cs typeface="+mj-ea"/>
              </a:rPr>
              <a:t>数据反馈</a:t>
            </a:r>
            <a:endParaRPr lang="zh-CN" sz="2400" dirty="0">
              <a:latin typeface="Arial" panose="020B0604020202020204" pitchFamily="34" charset="0"/>
              <a:ea typeface="微软雅黑" panose="020B0503020204020204" charset="-122"/>
              <a:cs typeface="+mj-ea"/>
            </a:endParaRPr>
          </a:p>
        </p:txBody>
      </p:sp>
      <p:sp>
        <p:nvSpPr>
          <p:cNvPr id="30" name="椭圆 29"/>
          <p:cNvSpPr/>
          <p:nvPr>
            <p:custDataLst>
              <p:tags r:id="rId4"/>
            </p:custDataLst>
          </p:nvPr>
        </p:nvSpPr>
        <p:spPr>
          <a:xfrm>
            <a:off x="5861509" y="2465669"/>
            <a:ext cx="464888" cy="4652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3357261" y="2479477"/>
            <a:ext cx="170926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400" dirty="0">
                <a:latin typeface="Arial" panose="020B0604020202020204" pitchFamily="34" charset="0"/>
                <a:ea typeface="微软雅黑" panose="020B0503020204020204" charset="-122"/>
                <a:cs typeface="+mj-ea"/>
              </a:rPr>
              <a:t>背景介绍</a:t>
            </a:r>
            <a:endParaRPr lang="zh-CN" sz="2400" dirty="0">
              <a:latin typeface="Arial" panose="020B0604020202020204" pitchFamily="34" charset="0"/>
              <a:ea typeface="微软雅黑" panose="020B0503020204020204" charset="-122"/>
              <a:cs typeface="+mj-ea"/>
            </a:endParaRPr>
          </a:p>
        </p:txBody>
      </p:sp>
      <p:sp>
        <p:nvSpPr>
          <p:cNvPr id="33" name="椭圆 32"/>
          <p:cNvSpPr/>
          <p:nvPr>
            <p:custDataLst>
              <p:tags r:id="rId6"/>
            </p:custDataLst>
          </p:nvPr>
        </p:nvSpPr>
        <p:spPr>
          <a:xfrm>
            <a:off x="2743577" y="2465669"/>
            <a:ext cx="464888" cy="4652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9" name="文本框 28"/>
          <p:cNvSpPr txBox="1"/>
          <p:nvPr>
            <p:custDataLst>
              <p:tags r:id="rId7"/>
            </p:custDataLst>
          </p:nvPr>
        </p:nvSpPr>
        <p:spPr>
          <a:xfrm>
            <a:off x="3357261" y="3624404"/>
            <a:ext cx="170926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400" dirty="0">
                <a:latin typeface="Arial" panose="020B0604020202020204" pitchFamily="34" charset="0"/>
                <a:ea typeface="微软雅黑" panose="020B0503020204020204" charset="-122"/>
                <a:cs typeface="+mj-ea"/>
              </a:rPr>
              <a:t>结果分析</a:t>
            </a:r>
            <a:endParaRPr lang="zh-CN" sz="2400" dirty="0">
              <a:latin typeface="Arial" panose="020B0604020202020204" pitchFamily="34" charset="0"/>
              <a:ea typeface="微软雅黑" panose="020B0503020204020204" charset="-122"/>
              <a:cs typeface="+mj-ea"/>
            </a:endParaRPr>
          </a:p>
        </p:txBody>
      </p:sp>
      <p:sp>
        <p:nvSpPr>
          <p:cNvPr id="36" name="椭圆 35"/>
          <p:cNvSpPr/>
          <p:nvPr>
            <p:custDataLst>
              <p:tags r:id="rId8"/>
            </p:custDataLst>
          </p:nvPr>
        </p:nvSpPr>
        <p:spPr>
          <a:xfrm>
            <a:off x="2735178" y="3610597"/>
            <a:ext cx="464888" cy="4652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6496222" y="3624404"/>
            <a:ext cx="170926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  <a:cs typeface="+mj-ea"/>
              </a:rPr>
              <a:t>项目总结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  <a:cs typeface="+mj-ea"/>
            </a:endParaRPr>
          </a:p>
        </p:txBody>
      </p:sp>
      <p:sp>
        <p:nvSpPr>
          <p:cNvPr id="39" name="椭圆 38"/>
          <p:cNvSpPr/>
          <p:nvPr>
            <p:custDataLst>
              <p:tags r:id="rId10"/>
            </p:custDataLst>
          </p:nvPr>
        </p:nvSpPr>
        <p:spPr>
          <a:xfrm>
            <a:off x="5861509" y="3610597"/>
            <a:ext cx="464888" cy="4652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文本框 26"/>
          <p:cNvSpPr txBox="1"/>
          <p:nvPr>
            <p:custDataLst>
              <p:tags r:id="rId11"/>
            </p:custDataLst>
          </p:nvPr>
        </p:nvSpPr>
        <p:spPr>
          <a:xfrm>
            <a:off x="3357261" y="4769332"/>
            <a:ext cx="170926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  <a:cs typeface="+mj-ea"/>
              </a:rPr>
              <a:t>添加文本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  <a:cs typeface="+mj-ea"/>
            </a:endParaRPr>
          </a:p>
        </p:txBody>
      </p:sp>
      <p:sp>
        <p:nvSpPr>
          <p:cNvPr id="42" name="椭圆 41"/>
          <p:cNvSpPr/>
          <p:nvPr>
            <p:custDataLst>
              <p:tags r:id="rId12"/>
            </p:custDataLst>
          </p:nvPr>
        </p:nvSpPr>
        <p:spPr>
          <a:xfrm>
            <a:off x="2722548" y="4755524"/>
            <a:ext cx="464888" cy="4652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文本框 24"/>
          <p:cNvSpPr txBox="1"/>
          <p:nvPr>
            <p:custDataLst>
              <p:tags r:id="rId13"/>
            </p:custDataLst>
          </p:nvPr>
        </p:nvSpPr>
        <p:spPr>
          <a:xfrm>
            <a:off x="6496222" y="4769332"/>
            <a:ext cx="170926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  <a:cs typeface="+mj-ea"/>
              </a:rPr>
              <a:t>添加文本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  <a:cs typeface="+mj-ea"/>
            </a:endParaRPr>
          </a:p>
        </p:txBody>
      </p:sp>
      <p:sp>
        <p:nvSpPr>
          <p:cNvPr id="48" name="椭圆 47"/>
          <p:cNvSpPr/>
          <p:nvPr>
            <p:custDataLst>
              <p:tags r:id="rId14"/>
            </p:custDataLst>
          </p:nvPr>
        </p:nvSpPr>
        <p:spPr>
          <a:xfrm>
            <a:off x="5838994" y="4755524"/>
            <a:ext cx="464888" cy="4652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16276" y="3691895"/>
            <a:ext cx="302691" cy="302691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931953" y="2537120"/>
            <a:ext cx="324000" cy="32238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814020" y="2536313"/>
            <a:ext cx="324000" cy="324000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931953" y="3681241"/>
            <a:ext cx="324000" cy="32400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792992" y="4826168"/>
            <a:ext cx="324000" cy="324000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909438" y="4826168"/>
            <a:ext cx="324000" cy="324000"/>
          </a:xfrm>
          <a:prstGeom prst="rect">
            <a:avLst/>
          </a:prstGeom>
        </p:spPr>
      </p:pic>
    </p:spTree>
    <p:custDataLst>
      <p:tags r:id="rId3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07506" y="2567619"/>
            <a:ext cx="3328988" cy="94429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项目背景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074070" y="3564731"/>
            <a:ext cx="4995386" cy="808489"/>
          </a:xfrm>
        </p:spPr>
        <p:txBody>
          <a:bodyPr/>
          <a:lstStyle/>
          <a:p>
            <a:r>
              <a:rPr lang="zh-CN" altLang="en-US" dirty="0"/>
              <a:t>单击此处输入你的正文，文字是您思想的提炼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>
            <p:custDataLst>
              <p:tags r:id="rId1"/>
            </p:custDataLst>
          </p:nvPr>
        </p:nvSpPr>
        <p:spPr>
          <a:xfrm>
            <a:off x="3790950" y="1135112"/>
            <a:ext cx="4196253" cy="63673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700" b="1" spc="3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单击此处添加大标题</a:t>
            </a:r>
            <a:endParaRPr lang="zh-CN" altLang="en-US" sz="2700" b="1" spc="3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2" name="Oval 10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75873" y="2712179"/>
            <a:ext cx="349091" cy="349091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5" name="Oval 10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75873" y="4053301"/>
            <a:ext cx="349091" cy="349091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4" name="任意多边形: 形状 143"/>
          <p:cNvSpPr/>
          <p:nvPr>
            <p:custDataLst>
              <p:tags r:id="rId4"/>
            </p:custDataLst>
          </p:nvPr>
        </p:nvSpPr>
        <p:spPr bwMode="auto">
          <a:xfrm>
            <a:off x="5146834" y="2777901"/>
            <a:ext cx="195263" cy="395764"/>
          </a:xfrm>
          <a:custGeom>
            <a:avLst/>
            <a:gdLst>
              <a:gd name="connsiteX0" fmla="*/ 140171 w 260146"/>
              <a:gd name="connsiteY0" fmla="*/ 379365 h 527371"/>
              <a:gd name="connsiteX1" fmla="*/ 194421 w 260146"/>
              <a:gd name="connsiteY1" fmla="*/ 473967 h 527371"/>
              <a:gd name="connsiteX2" fmla="*/ 140171 w 260146"/>
              <a:gd name="connsiteY2" fmla="*/ 527371 h 527371"/>
              <a:gd name="connsiteX3" fmla="*/ 85921 w 260146"/>
              <a:gd name="connsiteY3" fmla="*/ 473967 h 527371"/>
              <a:gd name="connsiteX4" fmla="*/ 140171 w 260146"/>
              <a:gd name="connsiteY4" fmla="*/ 379365 h 527371"/>
              <a:gd name="connsiteX5" fmla="*/ 219387 w 260146"/>
              <a:gd name="connsiteY5" fmla="*/ 268560 h 527371"/>
              <a:gd name="connsiteX6" fmla="*/ 260146 w 260146"/>
              <a:gd name="connsiteY6" fmla="*/ 339635 h 527371"/>
              <a:gd name="connsiteX7" fmla="*/ 219387 w 260146"/>
              <a:gd name="connsiteY7" fmla="*/ 379758 h 527371"/>
              <a:gd name="connsiteX8" fmla="*/ 178628 w 260146"/>
              <a:gd name="connsiteY8" fmla="*/ 339635 h 527371"/>
              <a:gd name="connsiteX9" fmla="*/ 219387 w 260146"/>
              <a:gd name="connsiteY9" fmla="*/ 268560 h 527371"/>
              <a:gd name="connsiteX10" fmla="*/ 44835 w 260146"/>
              <a:gd name="connsiteY10" fmla="*/ 257887 h 527371"/>
              <a:gd name="connsiteX11" fmla="*/ 89670 w 260146"/>
              <a:gd name="connsiteY11" fmla="*/ 336070 h 527371"/>
              <a:gd name="connsiteX12" fmla="*/ 44835 w 260146"/>
              <a:gd name="connsiteY12" fmla="*/ 380205 h 527371"/>
              <a:gd name="connsiteX13" fmla="*/ 0 w 260146"/>
              <a:gd name="connsiteY13" fmla="*/ 336070 h 527371"/>
              <a:gd name="connsiteX14" fmla="*/ 44835 w 260146"/>
              <a:gd name="connsiteY14" fmla="*/ 257887 h 527371"/>
              <a:gd name="connsiteX15" fmla="*/ 43621 w 260146"/>
              <a:gd name="connsiteY15" fmla="*/ 0 h 527371"/>
              <a:gd name="connsiteX16" fmla="*/ 232088 w 260146"/>
              <a:gd name="connsiteY16" fmla="*/ 0 h 527371"/>
              <a:gd name="connsiteX17" fmla="*/ 246585 w 260146"/>
              <a:gd name="connsiteY17" fmla="*/ 14505 h 527371"/>
              <a:gd name="connsiteX18" fmla="*/ 246585 w 260146"/>
              <a:gd name="connsiteY18" fmla="*/ 105165 h 527371"/>
              <a:gd name="connsiteX19" fmla="*/ 235712 w 260146"/>
              <a:gd name="connsiteY19" fmla="*/ 116045 h 527371"/>
              <a:gd name="connsiteX20" fmla="*/ 224839 w 260146"/>
              <a:gd name="connsiteY20" fmla="*/ 105165 h 527371"/>
              <a:gd name="connsiteX21" fmla="*/ 224839 w 260146"/>
              <a:gd name="connsiteY21" fmla="*/ 97913 h 527371"/>
              <a:gd name="connsiteX22" fmla="*/ 213966 w 260146"/>
              <a:gd name="connsiteY22" fmla="*/ 87033 h 527371"/>
              <a:gd name="connsiteX23" fmla="*/ 203093 w 260146"/>
              <a:gd name="connsiteY23" fmla="*/ 97913 h 527371"/>
              <a:gd name="connsiteX24" fmla="*/ 203093 w 260146"/>
              <a:gd name="connsiteY24" fmla="*/ 119671 h 527371"/>
              <a:gd name="connsiteX25" fmla="*/ 203093 w 260146"/>
              <a:gd name="connsiteY25" fmla="*/ 123297 h 527371"/>
              <a:gd name="connsiteX26" fmla="*/ 246585 w 260146"/>
              <a:gd name="connsiteY26" fmla="*/ 123297 h 527371"/>
              <a:gd name="connsiteX27" fmla="*/ 246585 w 260146"/>
              <a:gd name="connsiteY27" fmla="*/ 188573 h 527371"/>
              <a:gd name="connsiteX28" fmla="*/ 232088 w 260146"/>
              <a:gd name="connsiteY28" fmla="*/ 203078 h 527371"/>
              <a:gd name="connsiteX29" fmla="*/ 181347 w 260146"/>
              <a:gd name="connsiteY29" fmla="*/ 203078 h 527371"/>
              <a:gd name="connsiteX30" fmla="*/ 159601 w 260146"/>
              <a:gd name="connsiteY30" fmla="*/ 224837 h 527371"/>
              <a:gd name="connsiteX31" fmla="*/ 166850 w 260146"/>
              <a:gd name="connsiteY31" fmla="*/ 273793 h 527371"/>
              <a:gd name="connsiteX32" fmla="*/ 166850 w 260146"/>
              <a:gd name="connsiteY32" fmla="*/ 275606 h 527371"/>
              <a:gd name="connsiteX33" fmla="*/ 170474 w 260146"/>
              <a:gd name="connsiteY33" fmla="*/ 286485 h 527371"/>
              <a:gd name="connsiteX34" fmla="*/ 137855 w 260146"/>
              <a:gd name="connsiteY34" fmla="*/ 319123 h 527371"/>
              <a:gd name="connsiteX35" fmla="*/ 105236 w 260146"/>
              <a:gd name="connsiteY35" fmla="*/ 286485 h 527371"/>
              <a:gd name="connsiteX36" fmla="*/ 108860 w 260146"/>
              <a:gd name="connsiteY36" fmla="*/ 275606 h 527371"/>
              <a:gd name="connsiteX37" fmla="*/ 108860 w 260146"/>
              <a:gd name="connsiteY37" fmla="*/ 273793 h 527371"/>
              <a:gd name="connsiteX38" fmla="*/ 116109 w 260146"/>
              <a:gd name="connsiteY38" fmla="*/ 224837 h 527371"/>
              <a:gd name="connsiteX39" fmla="*/ 94363 w 260146"/>
              <a:gd name="connsiteY39" fmla="*/ 203078 h 527371"/>
              <a:gd name="connsiteX40" fmla="*/ 43621 w 260146"/>
              <a:gd name="connsiteY40" fmla="*/ 203078 h 527371"/>
              <a:gd name="connsiteX41" fmla="*/ 29124 w 260146"/>
              <a:gd name="connsiteY41" fmla="*/ 188573 h 527371"/>
              <a:gd name="connsiteX42" fmla="*/ 29124 w 260146"/>
              <a:gd name="connsiteY42" fmla="*/ 174067 h 527371"/>
              <a:gd name="connsiteX43" fmla="*/ 29124 w 260146"/>
              <a:gd name="connsiteY43" fmla="*/ 166814 h 527371"/>
              <a:gd name="connsiteX44" fmla="*/ 29124 w 260146"/>
              <a:gd name="connsiteY44" fmla="*/ 159561 h 527371"/>
              <a:gd name="connsiteX45" fmla="*/ 29124 w 260146"/>
              <a:gd name="connsiteY45" fmla="*/ 123297 h 527371"/>
              <a:gd name="connsiteX46" fmla="*/ 181347 w 260146"/>
              <a:gd name="connsiteY46" fmla="*/ 123297 h 527371"/>
              <a:gd name="connsiteX47" fmla="*/ 181347 w 260146"/>
              <a:gd name="connsiteY47" fmla="*/ 119671 h 527371"/>
              <a:gd name="connsiteX48" fmla="*/ 181347 w 260146"/>
              <a:gd name="connsiteY48" fmla="*/ 97913 h 527371"/>
              <a:gd name="connsiteX49" fmla="*/ 170474 w 260146"/>
              <a:gd name="connsiteY49" fmla="*/ 87033 h 527371"/>
              <a:gd name="connsiteX50" fmla="*/ 159601 w 260146"/>
              <a:gd name="connsiteY50" fmla="*/ 97913 h 527371"/>
              <a:gd name="connsiteX51" fmla="*/ 148728 w 260146"/>
              <a:gd name="connsiteY51" fmla="*/ 108792 h 527371"/>
              <a:gd name="connsiteX52" fmla="*/ 137855 w 260146"/>
              <a:gd name="connsiteY52" fmla="*/ 97913 h 527371"/>
              <a:gd name="connsiteX53" fmla="*/ 123357 w 260146"/>
              <a:gd name="connsiteY53" fmla="*/ 87033 h 527371"/>
              <a:gd name="connsiteX54" fmla="*/ 29124 w 260146"/>
              <a:gd name="connsiteY54" fmla="*/ 87033 h 527371"/>
              <a:gd name="connsiteX55" fmla="*/ 29124 w 260146"/>
              <a:gd name="connsiteY55" fmla="*/ 72528 h 527371"/>
              <a:gd name="connsiteX56" fmla="*/ 29124 w 260146"/>
              <a:gd name="connsiteY56" fmla="*/ 43517 h 527371"/>
              <a:gd name="connsiteX57" fmla="*/ 29124 w 260146"/>
              <a:gd name="connsiteY57" fmla="*/ 14505 h 527371"/>
              <a:gd name="connsiteX58" fmla="*/ 43621 w 260146"/>
              <a:gd name="connsiteY58" fmla="*/ 0 h 52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60146" h="527371">
                <a:moveTo>
                  <a:pt x="140171" y="379365"/>
                </a:moveTo>
                <a:cubicBezTo>
                  <a:pt x="140171" y="379365"/>
                  <a:pt x="194421" y="444976"/>
                  <a:pt x="194421" y="473967"/>
                </a:cubicBezTo>
                <a:cubicBezTo>
                  <a:pt x="194421" y="504484"/>
                  <a:pt x="169621" y="527371"/>
                  <a:pt x="140171" y="527371"/>
                </a:cubicBezTo>
                <a:cubicBezTo>
                  <a:pt x="109171" y="527371"/>
                  <a:pt x="85921" y="504484"/>
                  <a:pt x="85921" y="473967"/>
                </a:cubicBezTo>
                <a:cubicBezTo>
                  <a:pt x="85921" y="444976"/>
                  <a:pt x="140171" y="379365"/>
                  <a:pt x="140171" y="379365"/>
                </a:cubicBezTo>
                <a:close/>
                <a:moveTo>
                  <a:pt x="219387" y="268560"/>
                </a:moveTo>
                <a:cubicBezTo>
                  <a:pt x="219387" y="268560"/>
                  <a:pt x="260146" y="317854"/>
                  <a:pt x="260146" y="339635"/>
                </a:cubicBezTo>
                <a:cubicBezTo>
                  <a:pt x="260146" y="362562"/>
                  <a:pt x="241514" y="379758"/>
                  <a:pt x="219387" y="379758"/>
                </a:cubicBezTo>
                <a:cubicBezTo>
                  <a:pt x="196096" y="379758"/>
                  <a:pt x="178628" y="362562"/>
                  <a:pt x="178628" y="339635"/>
                </a:cubicBezTo>
                <a:cubicBezTo>
                  <a:pt x="178628" y="317854"/>
                  <a:pt x="219387" y="268560"/>
                  <a:pt x="219387" y="268560"/>
                </a:cubicBezTo>
                <a:close/>
                <a:moveTo>
                  <a:pt x="44835" y="257887"/>
                </a:moveTo>
                <a:cubicBezTo>
                  <a:pt x="44835" y="257887"/>
                  <a:pt x="89670" y="312110"/>
                  <a:pt x="89670" y="336070"/>
                </a:cubicBezTo>
                <a:cubicBezTo>
                  <a:pt x="89670" y="361290"/>
                  <a:pt x="69174" y="380205"/>
                  <a:pt x="44835" y="380205"/>
                </a:cubicBezTo>
                <a:cubicBezTo>
                  <a:pt x="19215" y="380205"/>
                  <a:pt x="0" y="361290"/>
                  <a:pt x="0" y="336070"/>
                </a:cubicBezTo>
                <a:cubicBezTo>
                  <a:pt x="0" y="312110"/>
                  <a:pt x="44835" y="257887"/>
                  <a:pt x="44835" y="257887"/>
                </a:cubicBezTo>
                <a:close/>
                <a:moveTo>
                  <a:pt x="43621" y="0"/>
                </a:moveTo>
                <a:cubicBezTo>
                  <a:pt x="43621" y="0"/>
                  <a:pt x="43621" y="0"/>
                  <a:pt x="232088" y="0"/>
                </a:cubicBezTo>
                <a:cubicBezTo>
                  <a:pt x="239337" y="0"/>
                  <a:pt x="246585" y="7253"/>
                  <a:pt x="246585" y="14505"/>
                </a:cubicBezTo>
                <a:cubicBezTo>
                  <a:pt x="246585" y="14505"/>
                  <a:pt x="246585" y="14505"/>
                  <a:pt x="246585" y="105165"/>
                </a:cubicBezTo>
                <a:cubicBezTo>
                  <a:pt x="246585" y="110605"/>
                  <a:pt x="241149" y="116045"/>
                  <a:pt x="235712" y="116045"/>
                </a:cubicBezTo>
                <a:cubicBezTo>
                  <a:pt x="230276" y="116045"/>
                  <a:pt x="224839" y="110605"/>
                  <a:pt x="224839" y="105165"/>
                </a:cubicBezTo>
                <a:cubicBezTo>
                  <a:pt x="224839" y="105165"/>
                  <a:pt x="224839" y="105165"/>
                  <a:pt x="224839" y="97913"/>
                </a:cubicBezTo>
                <a:cubicBezTo>
                  <a:pt x="224839" y="92473"/>
                  <a:pt x="219403" y="87033"/>
                  <a:pt x="213966" y="87033"/>
                </a:cubicBezTo>
                <a:cubicBezTo>
                  <a:pt x="208530" y="87033"/>
                  <a:pt x="203093" y="92473"/>
                  <a:pt x="203093" y="97913"/>
                </a:cubicBezTo>
                <a:cubicBezTo>
                  <a:pt x="203093" y="97913"/>
                  <a:pt x="203093" y="97913"/>
                  <a:pt x="203093" y="119671"/>
                </a:cubicBezTo>
                <a:cubicBezTo>
                  <a:pt x="203093" y="121484"/>
                  <a:pt x="203093" y="121484"/>
                  <a:pt x="203093" y="123297"/>
                </a:cubicBezTo>
                <a:cubicBezTo>
                  <a:pt x="203093" y="123297"/>
                  <a:pt x="203093" y="123297"/>
                  <a:pt x="246585" y="123297"/>
                </a:cubicBezTo>
                <a:cubicBezTo>
                  <a:pt x="246585" y="123297"/>
                  <a:pt x="246585" y="123297"/>
                  <a:pt x="246585" y="188573"/>
                </a:cubicBezTo>
                <a:cubicBezTo>
                  <a:pt x="246585" y="195825"/>
                  <a:pt x="239337" y="203078"/>
                  <a:pt x="232088" y="203078"/>
                </a:cubicBezTo>
                <a:cubicBezTo>
                  <a:pt x="232088" y="203078"/>
                  <a:pt x="232088" y="203078"/>
                  <a:pt x="181347" y="203078"/>
                </a:cubicBezTo>
                <a:cubicBezTo>
                  <a:pt x="159601" y="203078"/>
                  <a:pt x="159601" y="224837"/>
                  <a:pt x="159601" y="224837"/>
                </a:cubicBezTo>
                <a:cubicBezTo>
                  <a:pt x="159601" y="255661"/>
                  <a:pt x="165037" y="270166"/>
                  <a:pt x="166850" y="273793"/>
                </a:cubicBezTo>
                <a:cubicBezTo>
                  <a:pt x="166850" y="273793"/>
                  <a:pt x="166850" y="275606"/>
                  <a:pt x="166850" y="275606"/>
                </a:cubicBezTo>
                <a:cubicBezTo>
                  <a:pt x="168662" y="279232"/>
                  <a:pt x="170474" y="282859"/>
                  <a:pt x="170474" y="286485"/>
                </a:cubicBezTo>
                <a:cubicBezTo>
                  <a:pt x="170474" y="304617"/>
                  <a:pt x="155976" y="319123"/>
                  <a:pt x="137855" y="319123"/>
                </a:cubicBezTo>
                <a:cubicBezTo>
                  <a:pt x="119733" y="319123"/>
                  <a:pt x="105236" y="304617"/>
                  <a:pt x="105236" y="286485"/>
                </a:cubicBezTo>
                <a:cubicBezTo>
                  <a:pt x="105236" y="282859"/>
                  <a:pt x="107048" y="279232"/>
                  <a:pt x="108860" y="275606"/>
                </a:cubicBezTo>
                <a:cubicBezTo>
                  <a:pt x="108860" y="275606"/>
                  <a:pt x="108860" y="273793"/>
                  <a:pt x="108860" y="273793"/>
                </a:cubicBezTo>
                <a:cubicBezTo>
                  <a:pt x="110672" y="270166"/>
                  <a:pt x="116109" y="255661"/>
                  <a:pt x="116109" y="224837"/>
                </a:cubicBezTo>
                <a:cubicBezTo>
                  <a:pt x="116109" y="203078"/>
                  <a:pt x="94363" y="203078"/>
                  <a:pt x="94363" y="203078"/>
                </a:cubicBezTo>
                <a:cubicBezTo>
                  <a:pt x="94363" y="203078"/>
                  <a:pt x="94363" y="203078"/>
                  <a:pt x="43621" y="203078"/>
                </a:cubicBezTo>
                <a:cubicBezTo>
                  <a:pt x="36372" y="203078"/>
                  <a:pt x="29124" y="195825"/>
                  <a:pt x="29124" y="188573"/>
                </a:cubicBezTo>
                <a:cubicBezTo>
                  <a:pt x="29124" y="188573"/>
                  <a:pt x="29124" y="188573"/>
                  <a:pt x="29124" y="174067"/>
                </a:cubicBezTo>
                <a:cubicBezTo>
                  <a:pt x="29124" y="174067"/>
                  <a:pt x="29124" y="174067"/>
                  <a:pt x="29124" y="166814"/>
                </a:cubicBezTo>
                <a:cubicBezTo>
                  <a:pt x="29124" y="166814"/>
                  <a:pt x="29124" y="166814"/>
                  <a:pt x="29124" y="159561"/>
                </a:cubicBezTo>
                <a:cubicBezTo>
                  <a:pt x="29124" y="159561"/>
                  <a:pt x="29124" y="159561"/>
                  <a:pt x="29124" y="123297"/>
                </a:cubicBezTo>
                <a:cubicBezTo>
                  <a:pt x="29124" y="123297"/>
                  <a:pt x="29124" y="123297"/>
                  <a:pt x="181347" y="123297"/>
                </a:cubicBezTo>
                <a:cubicBezTo>
                  <a:pt x="181347" y="121484"/>
                  <a:pt x="181347" y="121484"/>
                  <a:pt x="181347" y="119671"/>
                </a:cubicBezTo>
                <a:cubicBezTo>
                  <a:pt x="181347" y="119671"/>
                  <a:pt x="181347" y="119671"/>
                  <a:pt x="181347" y="97913"/>
                </a:cubicBezTo>
                <a:cubicBezTo>
                  <a:pt x="181347" y="92473"/>
                  <a:pt x="175910" y="87033"/>
                  <a:pt x="170474" y="87033"/>
                </a:cubicBezTo>
                <a:cubicBezTo>
                  <a:pt x="165037" y="87033"/>
                  <a:pt x="159601" y="92473"/>
                  <a:pt x="159601" y="97913"/>
                </a:cubicBezTo>
                <a:cubicBezTo>
                  <a:pt x="159601" y="103352"/>
                  <a:pt x="154164" y="108792"/>
                  <a:pt x="148728" y="108792"/>
                </a:cubicBezTo>
                <a:cubicBezTo>
                  <a:pt x="143291" y="108792"/>
                  <a:pt x="137855" y="103352"/>
                  <a:pt x="137855" y="97913"/>
                </a:cubicBezTo>
                <a:cubicBezTo>
                  <a:pt x="137855" y="92473"/>
                  <a:pt x="128794" y="87033"/>
                  <a:pt x="123357" y="87033"/>
                </a:cubicBezTo>
                <a:cubicBezTo>
                  <a:pt x="123357" y="87033"/>
                  <a:pt x="123357" y="87033"/>
                  <a:pt x="29124" y="87033"/>
                </a:cubicBezTo>
                <a:cubicBezTo>
                  <a:pt x="29124" y="87033"/>
                  <a:pt x="29124" y="87033"/>
                  <a:pt x="29124" y="72528"/>
                </a:cubicBezTo>
                <a:cubicBezTo>
                  <a:pt x="29124" y="72528"/>
                  <a:pt x="29124" y="72528"/>
                  <a:pt x="29124" y="43517"/>
                </a:cubicBezTo>
                <a:cubicBezTo>
                  <a:pt x="29124" y="43517"/>
                  <a:pt x="29124" y="43517"/>
                  <a:pt x="29124" y="14505"/>
                </a:cubicBezTo>
                <a:cubicBezTo>
                  <a:pt x="29124" y="7253"/>
                  <a:pt x="36372" y="0"/>
                  <a:pt x="436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sp>
        <p:nvSpPr>
          <p:cNvPr id="143" name="任意多边形: 形状 142"/>
          <p:cNvSpPr/>
          <p:nvPr>
            <p:custDataLst>
              <p:tags r:id="rId5"/>
            </p:custDataLst>
          </p:nvPr>
        </p:nvSpPr>
        <p:spPr bwMode="auto">
          <a:xfrm>
            <a:off x="5150168" y="4118547"/>
            <a:ext cx="195263" cy="373380"/>
          </a:xfrm>
          <a:custGeom>
            <a:avLst/>
            <a:gdLst>
              <a:gd name="connsiteX0" fmla="*/ 140171 w 260146"/>
              <a:gd name="connsiteY0" fmla="*/ 350048 h 498054"/>
              <a:gd name="connsiteX1" fmla="*/ 194421 w 260146"/>
              <a:gd name="connsiteY1" fmla="*/ 444650 h 498054"/>
              <a:gd name="connsiteX2" fmla="*/ 140171 w 260146"/>
              <a:gd name="connsiteY2" fmla="*/ 498054 h 498054"/>
              <a:gd name="connsiteX3" fmla="*/ 85921 w 260146"/>
              <a:gd name="connsiteY3" fmla="*/ 444650 h 498054"/>
              <a:gd name="connsiteX4" fmla="*/ 140171 w 260146"/>
              <a:gd name="connsiteY4" fmla="*/ 350048 h 498054"/>
              <a:gd name="connsiteX5" fmla="*/ 219387 w 260146"/>
              <a:gd name="connsiteY5" fmla="*/ 239243 h 498054"/>
              <a:gd name="connsiteX6" fmla="*/ 260146 w 260146"/>
              <a:gd name="connsiteY6" fmla="*/ 310318 h 498054"/>
              <a:gd name="connsiteX7" fmla="*/ 219387 w 260146"/>
              <a:gd name="connsiteY7" fmla="*/ 350441 h 498054"/>
              <a:gd name="connsiteX8" fmla="*/ 178628 w 260146"/>
              <a:gd name="connsiteY8" fmla="*/ 310318 h 498054"/>
              <a:gd name="connsiteX9" fmla="*/ 219387 w 260146"/>
              <a:gd name="connsiteY9" fmla="*/ 239243 h 498054"/>
              <a:gd name="connsiteX10" fmla="*/ 44835 w 260146"/>
              <a:gd name="connsiteY10" fmla="*/ 228570 h 498054"/>
              <a:gd name="connsiteX11" fmla="*/ 89670 w 260146"/>
              <a:gd name="connsiteY11" fmla="*/ 306753 h 498054"/>
              <a:gd name="connsiteX12" fmla="*/ 44835 w 260146"/>
              <a:gd name="connsiteY12" fmla="*/ 350888 h 498054"/>
              <a:gd name="connsiteX13" fmla="*/ 0 w 260146"/>
              <a:gd name="connsiteY13" fmla="*/ 306753 h 498054"/>
              <a:gd name="connsiteX14" fmla="*/ 44835 w 260146"/>
              <a:gd name="connsiteY14" fmla="*/ 228570 h 498054"/>
              <a:gd name="connsiteX15" fmla="*/ 38858 w 260146"/>
              <a:gd name="connsiteY15" fmla="*/ 0 h 498054"/>
              <a:gd name="connsiteX16" fmla="*/ 227324 w 260146"/>
              <a:gd name="connsiteY16" fmla="*/ 0 h 498054"/>
              <a:gd name="connsiteX17" fmla="*/ 241821 w 260146"/>
              <a:gd name="connsiteY17" fmla="*/ 14505 h 498054"/>
              <a:gd name="connsiteX18" fmla="*/ 241821 w 260146"/>
              <a:gd name="connsiteY18" fmla="*/ 105165 h 498054"/>
              <a:gd name="connsiteX19" fmla="*/ 230948 w 260146"/>
              <a:gd name="connsiteY19" fmla="*/ 116045 h 498054"/>
              <a:gd name="connsiteX20" fmla="*/ 220075 w 260146"/>
              <a:gd name="connsiteY20" fmla="*/ 105165 h 498054"/>
              <a:gd name="connsiteX21" fmla="*/ 220075 w 260146"/>
              <a:gd name="connsiteY21" fmla="*/ 97913 h 498054"/>
              <a:gd name="connsiteX22" fmla="*/ 209202 w 260146"/>
              <a:gd name="connsiteY22" fmla="*/ 87033 h 498054"/>
              <a:gd name="connsiteX23" fmla="*/ 198329 w 260146"/>
              <a:gd name="connsiteY23" fmla="*/ 97913 h 498054"/>
              <a:gd name="connsiteX24" fmla="*/ 198329 w 260146"/>
              <a:gd name="connsiteY24" fmla="*/ 119671 h 498054"/>
              <a:gd name="connsiteX25" fmla="*/ 198329 w 260146"/>
              <a:gd name="connsiteY25" fmla="*/ 123297 h 498054"/>
              <a:gd name="connsiteX26" fmla="*/ 241821 w 260146"/>
              <a:gd name="connsiteY26" fmla="*/ 123297 h 498054"/>
              <a:gd name="connsiteX27" fmla="*/ 241821 w 260146"/>
              <a:gd name="connsiteY27" fmla="*/ 188573 h 498054"/>
              <a:gd name="connsiteX28" fmla="*/ 227324 w 260146"/>
              <a:gd name="connsiteY28" fmla="*/ 203078 h 498054"/>
              <a:gd name="connsiteX29" fmla="*/ 176583 w 260146"/>
              <a:gd name="connsiteY29" fmla="*/ 203078 h 498054"/>
              <a:gd name="connsiteX30" fmla="*/ 154837 w 260146"/>
              <a:gd name="connsiteY30" fmla="*/ 224837 h 498054"/>
              <a:gd name="connsiteX31" fmla="*/ 162086 w 260146"/>
              <a:gd name="connsiteY31" fmla="*/ 273793 h 498054"/>
              <a:gd name="connsiteX32" fmla="*/ 162086 w 260146"/>
              <a:gd name="connsiteY32" fmla="*/ 275606 h 498054"/>
              <a:gd name="connsiteX33" fmla="*/ 165710 w 260146"/>
              <a:gd name="connsiteY33" fmla="*/ 286486 h 498054"/>
              <a:gd name="connsiteX34" fmla="*/ 133091 w 260146"/>
              <a:gd name="connsiteY34" fmla="*/ 319123 h 498054"/>
              <a:gd name="connsiteX35" fmla="*/ 100472 w 260146"/>
              <a:gd name="connsiteY35" fmla="*/ 286486 h 498054"/>
              <a:gd name="connsiteX36" fmla="*/ 104096 w 260146"/>
              <a:gd name="connsiteY36" fmla="*/ 275606 h 498054"/>
              <a:gd name="connsiteX37" fmla="*/ 104096 w 260146"/>
              <a:gd name="connsiteY37" fmla="*/ 273793 h 498054"/>
              <a:gd name="connsiteX38" fmla="*/ 111345 w 260146"/>
              <a:gd name="connsiteY38" fmla="*/ 224837 h 498054"/>
              <a:gd name="connsiteX39" fmla="*/ 89599 w 260146"/>
              <a:gd name="connsiteY39" fmla="*/ 203078 h 498054"/>
              <a:gd name="connsiteX40" fmla="*/ 38858 w 260146"/>
              <a:gd name="connsiteY40" fmla="*/ 203078 h 498054"/>
              <a:gd name="connsiteX41" fmla="*/ 24360 w 260146"/>
              <a:gd name="connsiteY41" fmla="*/ 188573 h 498054"/>
              <a:gd name="connsiteX42" fmla="*/ 24360 w 260146"/>
              <a:gd name="connsiteY42" fmla="*/ 174067 h 498054"/>
              <a:gd name="connsiteX43" fmla="*/ 24360 w 260146"/>
              <a:gd name="connsiteY43" fmla="*/ 166814 h 498054"/>
              <a:gd name="connsiteX44" fmla="*/ 24360 w 260146"/>
              <a:gd name="connsiteY44" fmla="*/ 159561 h 498054"/>
              <a:gd name="connsiteX45" fmla="*/ 24360 w 260146"/>
              <a:gd name="connsiteY45" fmla="*/ 123297 h 498054"/>
              <a:gd name="connsiteX46" fmla="*/ 176583 w 260146"/>
              <a:gd name="connsiteY46" fmla="*/ 123297 h 498054"/>
              <a:gd name="connsiteX47" fmla="*/ 176583 w 260146"/>
              <a:gd name="connsiteY47" fmla="*/ 119671 h 498054"/>
              <a:gd name="connsiteX48" fmla="*/ 176583 w 260146"/>
              <a:gd name="connsiteY48" fmla="*/ 97913 h 498054"/>
              <a:gd name="connsiteX49" fmla="*/ 165710 w 260146"/>
              <a:gd name="connsiteY49" fmla="*/ 87033 h 498054"/>
              <a:gd name="connsiteX50" fmla="*/ 154837 w 260146"/>
              <a:gd name="connsiteY50" fmla="*/ 97913 h 498054"/>
              <a:gd name="connsiteX51" fmla="*/ 143964 w 260146"/>
              <a:gd name="connsiteY51" fmla="*/ 108792 h 498054"/>
              <a:gd name="connsiteX52" fmla="*/ 133091 w 260146"/>
              <a:gd name="connsiteY52" fmla="*/ 97913 h 498054"/>
              <a:gd name="connsiteX53" fmla="*/ 118593 w 260146"/>
              <a:gd name="connsiteY53" fmla="*/ 87033 h 498054"/>
              <a:gd name="connsiteX54" fmla="*/ 24360 w 260146"/>
              <a:gd name="connsiteY54" fmla="*/ 87033 h 498054"/>
              <a:gd name="connsiteX55" fmla="*/ 24360 w 260146"/>
              <a:gd name="connsiteY55" fmla="*/ 72528 h 498054"/>
              <a:gd name="connsiteX56" fmla="*/ 24360 w 260146"/>
              <a:gd name="connsiteY56" fmla="*/ 43517 h 498054"/>
              <a:gd name="connsiteX57" fmla="*/ 24360 w 260146"/>
              <a:gd name="connsiteY57" fmla="*/ 14505 h 498054"/>
              <a:gd name="connsiteX58" fmla="*/ 38858 w 260146"/>
              <a:gd name="connsiteY58" fmla="*/ 0 h 498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60146" h="498054">
                <a:moveTo>
                  <a:pt x="140171" y="350048"/>
                </a:moveTo>
                <a:cubicBezTo>
                  <a:pt x="140171" y="350048"/>
                  <a:pt x="194421" y="415659"/>
                  <a:pt x="194421" y="444650"/>
                </a:cubicBezTo>
                <a:cubicBezTo>
                  <a:pt x="194421" y="475167"/>
                  <a:pt x="169621" y="498054"/>
                  <a:pt x="140171" y="498054"/>
                </a:cubicBezTo>
                <a:cubicBezTo>
                  <a:pt x="109171" y="498054"/>
                  <a:pt x="85921" y="475167"/>
                  <a:pt x="85921" y="444650"/>
                </a:cubicBezTo>
                <a:cubicBezTo>
                  <a:pt x="85921" y="415659"/>
                  <a:pt x="140171" y="350048"/>
                  <a:pt x="140171" y="350048"/>
                </a:cubicBezTo>
                <a:close/>
                <a:moveTo>
                  <a:pt x="219387" y="239243"/>
                </a:moveTo>
                <a:cubicBezTo>
                  <a:pt x="219387" y="239243"/>
                  <a:pt x="260146" y="288537"/>
                  <a:pt x="260146" y="310318"/>
                </a:cubicBezTo>
                <a:cubicBezTo>
                  <a:pt x="260146" y="333245"/>
                  <a:pt x="241514" y="350441"/>
                  <a:pt x="219387" y="350441"/>
                </a:cubicBezTo>
                <a:cubicBezTo>
                  <a:pt x="196096" y="350441"/>
                  <a:pt x="178628" y="333245"/>
                  <a:pt x="178628" y="310318"/>
                </a:cubicBezTo>
                <a:cubicBezTo>
                  <a:pt x="178628" y="288537"/>
                  <a:pt x="219387" y="239243"/>
                  <a:pt x="219387" y="239243"/>
                </a:cubicBezTo>
                <a:close/>
                <a:moveTo>
                  <a:pt x="44835" y="228570"/>
                </a:moveTo>
                <a:cubicBezTo>
                  <a:pt x="44835" y="228570"/>
                  <a:pt x="89670" y="282793"/>
                  <a:pt x="89670" y="306753"/>
                </a:cubicBezTo>
                <a:cubicBezTo>
                  <a:pt x="89670" y="331973"/>
                  <a:pt x="69174" y="350888"/>
                  <a:pt x="44835" y="350888"/>
                </a:cubicBezTo>
                <a:cubicBezTo>
                  <a:pt x="19215" y="350888"/>
                  <a:pt x="0" y="331973"/>
                  <a:pt x="0" y="306753"/>
                </a:cubicBezTo>
                <a:cubicBezTo>
                  <a:pt x="0" y="282793"/>
                  <a:pt x="44835" y="228570"/>
                  <a:pt x="44835" y="228570"/>
                </a:cubicBezTo>
                <a:close/>
                <a:moveTo>
                  <a:pt x="38858" y="0"/>
                </a:moveTo>
                <a:cubicBezTo>
                  <a:pt x="38858" y="0"/>
                  <a:pt x="38858" y="0"/>
                  <a:pt x="227324" y="0"/>
                </a:cubicBezTo>
                <a:cubicBezTo>
                  <a:pt x="234573" y="0"/>
                  <a:pt x="241821" y="7253"/>
                  <a:pt x="241821" y="14505"/>
                </a:cubicBezTo>
                <a:cubicBezTo>
                  <a:pt x="241821" y="14505"/>
                  <a:pt x="241821" y="14505"/>
                  <a:pt x="241821" y="105165"/>
                </a:cubicBezTo>
                <a:cubicBezTo>
                  <a:pt x="241821" y="110605"/>
                  <a:pt x="236385" y="116045"/>
                  <a:pt x="230948" y="116045"/>
                </a:cubicBezTo>
                <a:cubicBezTo>
                  <a:pt x="225512" y="116045"/>
                  <a:pt x="220075" y="110605"/>
                  <a:pt x="220075" y="105165"/>
                </a:cubicBezTo>
                <a:cubicBezTo>
                  <a:pt x="220075" y="105165"/>
                  <a:pt x="220075" y="105165"/>
                  <a:pt x="220075" y="97913"/>
                </a:cubicBezTo>
                <a:cubicBezTo>
                  <a:pt x="220075" y="92473"/>
                  <a:pt x="214639" y="87033"/>
                  <a:pt x="209202" y="87033"/>
                </a:cubicBezTo>
                <a:cubicBezTo>
                  <a:pt x="203766" y="87033"/>
                  <a:pt x="198329" y="92473"/>
                  <a:pt x="198329" y="97913"/>
                </a:cubicBezTo>
                <a:cubicBezTo>
                  <a:pt x="198329" y="97913"/>
                  <a:pt x="198329" y="97913"/>
                  <a:pt x="198329" y="119671"/>
                </a:cubicBezTo>
                <a:cubicBezTo>
                  <a:pt x="198329" y="121484"/>
                  <a:pt x="198329" y="121484"/>
                  <a:pt x="198329" y="123297"/>
                </a:cubicBezTo>
                <a:cubicBezTo>
                  <a:pt x="198329" y="123297"/>
                  <a:pt x="198329" y="123297"/>
                  <a:pt x="241821" y="123297"/>
                </a:cubicBezTo>
                <a:cubicBezTo>
                  <a:pt x="241821" y="123297"/>
                  <a:pt x="241821" y="123297"/>
                  <a:pt x="241821" y="188573"/>
                </a:cubicBezTo>
                <a:cubicBezTo>
                  <a:pt x="241821" y="195825"/>
                  <a:pt x="234573" y="203078"/>
                  <a:pt x="227324" y="203078"/>
                </a:cubicBezTo>
                <a:cubicBezTo>
                  <a:pt x="227324" y="203078"/>
                  <a:pt x="227324" y="203078"/>
                  <a:pt x="176583" y="203078"/>
                </a:cubicBezTo>
                <a:cubicBezTo>
                  <a:pt x="154837" y="203078"/>
                  <a:pt x="154837" y="224837"/>
                  <a:pt x="154837" y="224837"/>
                </a:cubicBezTo>
                <a:cubicBezTo>
                  <a:pt x="154837" y="255661"/>
                  <a:pt x="160273" y="270167"/>
                  <a:pt x="162086" y="273793"/>
                </a:cubicBezTo>
                <a:cubicBezTo>
                  <a:pt x="162086" y="273793"/>
                  <a:pt x="162086" y="275606"/>
                  <a:pt x="162086" y="275606"/>
                </a:cubicBezTo>
                <a:cubicBezTo>
                  <a:pt x="163898" y="279233"/>
                  <a:pt x="165710" y="282859"/>
                  <a:pt x="165710" y="286486"/>
                </a:cubicBezTo>
                <a:cubicBezTo>
                  <a:pt x="165710" y="304618"/>
                  <a:pt x="151212" y="319123"/>
                  <a:pt x="133091" y="319123"/>
                </a:cubicBezTo>
                <a:cubicBezTo>
                  <a:pt x="114969" y="319123"/>
                  <a:pt x="100472" y="304618"/>
                  <a:pt x="100472" y="286486"/>
                </a:cubicBezTo>
                <a:cubicBezTo>
                  <a:pt x="100472" y="282859"/>
                  <a:pt x="102284" y="279233"/>
                  <a:pt x="104096" y="275606"/>
                </a:cubicBezTo>
                <a:cubicBezTo>
                  <a:pt x="104096" y="275606"/>
                  <a:pt x="104096" y="273793"/>
                  <a:pt x="104096" y="273793"/>
                </a:cubicBezTo>
                <a:cubicBezTo>
                  <a:pt x="105908" y="270167"/>
                  <a:pt x="111345" y="255661"/>
                  <a:pt x="111345" y="224837"/>
                </a:cubicBezTo>
                <a:cubicBezTo>
                  <a:pt x="111345" y="203078"/>
                  <a:pt x="89599" y="203078"/>
                  <a:pt x="89599" y="203078"/>
                </a:cubicBezTo>
                <a:cubicBezTo>
                  <a:pt x="89599" y="203078"/>
                  <a:pt x="89599" y="203078"/>
                  <a:pt x="38858" y="203078"/>
                </a:cubicBezTo>
                <a:cubicBezTo>
                  <a:pt x="31609" y="203078"/>
                  <a:pt x="24360" y="195825"/>
                  <a:pt x="24360" y="188573"/>
                </a:cubicBezTo>
                <a:cubicBezTo>
                  <a:pt x="24360" y="188573"/>
                  <a:pt x="24360" y="188573"/>
                  <a:pt x="24360" y="174067"/>
                </a:cubicBezTo>
                <a:cubicBezTo>
                  <a:pt x="24360" y="174067"/>
                  <a:pt x="24360" y="174067"/>
                  <a:pt x="24360" y="166814"/>
                </a:cubicBezTo>
                <a:cubicBezTo>
                  <a:pt x="24360" y="166814"/>
                  <a:pt x="24360" y="166814"/>
                  <a:pt x="24360" y="159561"/>
                </a:cubicBezTo>
                <a:cubicBezTo>
                  <a:pt x="24360" y="159561"/>
                  <a:pt x="24360" y="159561"/>
                  <a:pt x="24360" y="123297"/>
                </a:cubicBezTo>
                <a:cubicBezTo>
                  <a:pt x="24360" y="123297"/>
                  <a:pt x="24360" y="123297"/>
                  <a:pt x="176583" y="123297"/>
                </a:cubicBezTo>
                <a:cubicBezTo>
                  <a:pt x="176583" y="121484"/>
                  <a:pt x="176583" y="121484"/>
                  <a:pt x="176583" y="119671"/>
                </a:cubicBezTo>
                <a:cubicBezTo>
                  <a:pt x="176583" y="119671"/>
                  <a:pt x="176583" y="119671"/>
                  <a:pt x="176583" y="97913"/>
                </a:cubicBezTo>
                <a:cubicBezTo>
                  <a:pt x="176583" y="92473"/>
                  <a:pt x="171146" y="87033"/>
                  <a:pt x="165710" y="87033"/>
                </a:cubicBezTo>
                <a:cubicBezTo>
                  <a:pt x="160273" y="87033"/>
                  <a:pt x="154837" y="92473"/>
                  <a:pt x="154837" y="97913"/>
                </a:cubicBezTo>
                <a:cubicBezTo>
                  <a:pt x="154837" y="103352"/>
                  <a:pt x="149400" y="108792"/>
                  <a:pt x="143964" y="108792"/>
                </a:cubicBezTo>
                <a:cubicBezTo>
                  <a:pt x="138527" y="108792"/>
                  <a:pt x="133091" y="103352"/>
                  <a:pt x="133091" y="97913"/>
                </a:cubicBezTo>
                <a:cubicBezTo>
                  <a:pt x="133091" y="92473"/>
                  <a:pt x="124030" y="87033"/>
                  <a:pt x="118593" y="87033"/>
                </a:cubicBezTo>
                <a:cubicBezTo>
                  <a:pt x="118593" y="87033"/>
                  <a:pt x="118593" y="87033"/>
                  <a:pt x="24360" y="87033"/>
                </a:cubicBezTo>
                <a:cubicBezTo>
                  <a:pt x="24360" y="87033"/>
                  <a:pt x="24360" y="87033"/>
                  <a:pt x="24360" y="72528"/>
                </a:cubicBezTo>
                <a:cubicBezTo>
                  <a:pt x="24360" y="72528"/>
                  <a:pt x="24360" y="72528"/>
                  <a:pt x="24360" y="43517"/>
                </a:cubicBezTo>
                <a:cubicBezTo>
                  <a:pt x="24360" y="43517"/>
                  <a:pt x="24360" y="43517"/>
                  <a:pt x="24360" y="14505"/>
                </a:cubicBezTo>
                <a:cubicBezTo>
                  <a:pt x="24360" y="7253"/>
                  <a:pt x="31609" y="0"/>
                  <a:pt x="3885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sp>
        <p:nvSpPr>
          <p:cNvPr id="194" name="TextBox 21"/>
          <p:cNvSpPr txBox="1"/>
          <p:nvPr>
            <p:custDataLst>
              <p:tags r:id="rId6"/>
            </p:custDataLst>
          </p:nvPr>
        </p:nvSpPr>
        <p:spPr>
          <a:xfrm>
            <a:off x="5572125" y="2880771"/>
            <a:ext cx="3092291" cy="707690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1050" kern="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单击此处输入你的正文，文字是您思想的提炼，为了最终演示发布的良好效果，请尽量言简意赅的阐述观点。</a:t>
            </a:r>
            <a:endParaRPr lang="zh-CN" altLang="en-US" sz="1050" kern="0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5" name="Rectangle 29"/>
          <p:cNvSpPr/>
          <p:nvPr>
            <p:custDataLst>
              <p:tags r:id="rId7"/>
            </p:custDataLst>
          </p:nvPr>
        </p:nvSpPr>
        <p:spPr>
          <a:xfrm>
            <a:off x="5571173" y="2581210"/>
            <a:ext cx="3092291" cy="294799"/>
          </a:xfrm>
          <a:prstGeom prst="rect">
            <a:avLst/>
          </a:prstGeom>
        </p:spPr>
        <p:txBody>
          <a:bodyPr wrap="square" anchor="ctr">
            <a:normAutofit fontScale="67500"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350" b="1" spc="3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 sz="1350" b="1" spc="3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6" name="TextBox 21"/>
          <p:cNvSpPr txBox="1"/>
          <p:nvPr>
            <p:custDataLst>
              <p:tags r:id="rId8"/>
            </p:custDataLst>
          </p:nvPr>
        </p:nvSpPr>
        <p:spPr>
          <a:xfrm>
            <a:off x="5572125" y="4220941"/>
            <a:ext cx="3092291" cy="707690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1050" kern="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单击此处输入你的正文，文字是您思想的提炼，为了最终演示发布的良好效果，请尽量言简意赅的阐述观点。</a:t>
            </a:r>
            <a:endParaRPr lang="zh-CN" altLang="en-US" sz="1050" kern="0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7" name="Rectangle 29"/>
          <p:cNvSpPr/>
          <p:nvPr>
            <p:custDataLst>
              <p:tags r:id="rId9"/>
            </p:custDataLst>
          </p:nvPr>
        </p:nvSpPr>
        <p:spPr>
          <a:xfrm>
            <a:off x="5571173" y="3921380"/>
            <a:ext cx="3092291" cy="294799"/>
          </a:xfrm>
          <a:prstGeom prst="rect">
            <a:avLst/>
          </a:prstGeom>
        </p:spPr>
        <p:txBody>
          <a:bodyPr wrap="square" anchor="ctr">
            <a:normAutofit fontScale="67500"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350" b="1" spc="3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 sz="1350" b="1" spc="3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3" name="AutoShape 3"/>
          <p:cNvSpPr>
            <a:spLocks noChangeAspect="1" noChangeArrowheads="1" noTextEdit="1"/>
          </p:cNvSpPr>
          <p:nvPr>
            <p:custDataLst>
              <p:tags r:id="rId10"/>
            </p:custDataLst>
          </p:nvPr>
        </p:nvSpPr>
        <p:spPr bwMode="auto">
          <a:xfrm>
            <a:off x="641857" y="1862129"/>
            <a:ext cx="1042934" cy="21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4" name="Freeform 5"/>
          <p:cNvSpPr/>
          <p:nvPr>
            <p:custDataLst>
              <p:tags r:id="rId11"/>
            </p:custDataLst>
          </p:nvPr>
        </p:nvSpPr>
        <p:spPr bwMode="auto">
          <a:xfrm>
            <a:off x="640480" y="1859375"/>
            <a:ext cx="1042934" cy="2112491"/>
          </a:xfrm>
          <a:custGeom>
            <a:avLst/>
            <a:gdLst>
              <a:gd name="T0" fmla="*/ 0 w 849"/>
              <a:gd name="T1" fmla="*/ 852 h 1724"/>
              <a:gd name="T2" fmla="*/ 0 w 849"/>
              <a:gd name="T3" fmla="*/ 1724 h 1724"/>
              <a:gd name="T4" fmla="*/ 757 w 849"/>
              <a:gd name="T5" fmla="*/ 1724 h 1724"/>
              <a:gd name="T6" fmla="*/ 757 w 849"/>
              <a:gd name="T7" fmla="*/ 863 h 1724"/>
              <a:gd name="T8" fmla="*/ 849 w 849"/>
              <a:gd name="T9" fmla="*/ 767 h 1724"/>
              <a:gd name="T10" fmla="*/ 849 w 849"/>
              <a:gd name="T11" fmla="*/ 0 h 1724"/>
              <a:gd name="T12" fmla="*/ 0 w 849"/>
              <a:gd name="T13" fmla="*/ 852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9" h="1724">
                <a:moveTo>
                  <a:pt x="0" y="852"/>
                </a:moveTo>
                <a:cubicBezTo>
                  <a:pt x="0" y="1724"/>
                  <a:pt x="0" y="1724"/>
                  <a:pt x="0" y="1724"/>
                </a:cubicBezTo>
                <a:cubicBezTo>
                  <a:pt x="757" y="1724"/>
                  <a:pt x="757" y="1724"/>
                  <a:pt x="757" y="1724"/>
                </a:cubicBezTo>
                <a:cubicBezTo>
                  <a:pt x="757" y="863"/>
                  <a:pt x="757" y="863"/>
                  <a:pt x="757" y="863"/>
                </a:cubicBezTo>
                <a:cubicBezTo>
                  <a:pt x="757" y="811"/>
                  <a:pt x="798" y="769"/>
                  <a:pt x="849" y="767"/>
                </a:cubicBezTo>
                <a:cubicBezTo>
                  <a:pt x="849" y="0"/>
                  <a:pt x="849" y="0"/>
                  <a:pt x="849" y="0"/>
                </a:cubicBezTo>
                <a:cubicBezTo>
                  <a:pt x="380" y="2"/>
                  <a:pt x="0" y="383"/>
                  <a:pt x="0" y="8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5" name="椭圆 104"/>
          <p:cNvSpPr/>
          <p:nvPr>
            <p:custDataLst>
              <p:tags r:id="rId12"/>
            </p:custDataLst>
          </p:nvPr>
        </p:nvSpPr>
        <p:spPr>
          <a:xfrm>
            <a:off x="802043" y="3180107"/>
            <a:ext cx="574814" cy="5748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6" name="AutoShape 7"/>
          <p:cNvSpPr>
            <a:spLocks noChangeAspect="1" noChangeArrowheads="1" noTextEdit="1"/>
          </p:cNvSpPr>
          <p:nvPr>
            <p:custDataLst>
              <p:tags r:id="rId13"/>
            </p:custDataLst>
          </p:nvPr>
        </p:nvSpPr>
        <p:spPr bwMode="auto">
          <a:xfrm>
            <a:off x="1685479" y="1860752"/>
            <a:ext cx="1050278" cy="17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7" name="Freeform 9"/>
          <p:cNvSpPr/>
          <p:nvPr>
            <p:custDataLst>
              <p:tags r:id="rId14"/>
            </p:custDataLst>
          </p:nvPr>
        </p:nvSpPr>
        <p:spPr bwMode="auto">
          <a:xfrm>
            <a:off x="1684102" y="1859375"/>
            <a:ext cx="1050278" cy="1725064"/>
          </a:xfrm>
          <a:custGeom>
            <a:avLst/>
            <a:gdLst>
              <a:gd name="T0" fmla="*/ 855 w 855"/>
              <a:gd name="T1" fmla="*/ 1091 h 1407"/>
              <a:gd name="T2" fmla="*/ 855 w 855"/>
              <a:gd name="T3" fmla="*/ 1091 h 1407"/>
              <a:gd name="T4" fmla="*/ 855 w 855"/>
              <a:gd name="T5" fmla="*/ 852 h 1407"/>
              <a:gd name="T6" fmla="*/ 3 w 855"/>
              <a:gd name="T7" fmla="*/ 0 h 1407"/>
              <a:gd name="T8" fmla="*/ 3 w 855"/>
              <a:gd name="T9" fmla="*/ 0 h 1407"/>
              <a:gd name="T10" fmla="*/ 0 w 855"/>
              <a:gd name="T11" fmla="*/ 0 h 1407"/>
              <a:gd name="T12" fmla="*/ 0 w 855"/>
              <a:gd name="T13" fmla="*/ 767 h 1407"/>
              <a:gd name="T14" fmla="*/ 3 w 855"/>
              <a:gd name="T15" fmla="*/ 767 h 1407"/>
              <a:gd name="T16" fmla="*/ 3 w 855"/>
              <a:gd name="T17" fmla="*/ 767 h 1407"/>
              <a:gd name="T18" fmla="*/ 99 w 855"/>
              <a:gd name="T19" fmla="*/ 863 h 1407"/>
              <a:gd name="T20" fmla="*/ 99 w 855"/>
              <a:gd name="T21" fmla="*/ 1407 h 1407"/>
              <a:gd name="T22" fmla="*/ 855 w 855"/>
              <a:gd name="T23" fmla="*/ 1407 h 1407"/>
              <a:gd name="T24" fmla="*/ 855 w 855"/>
              <a:gd name="T25" fmla="*/ 1091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5" h="1407">
                <a:moveTo>
                  <a:pt x="855" y="1091"/>
                </a:moveTo>
                <a:cubicBezTo>
                  <a:pt x="855" y="1091"/>
                  <a:pt x="855" y="1091"/>
                  <a:pt x="855" y="1091"/>
                </a:cubicBezTo>
                <a:cubicBezTo>
                  <a:pt x="855" y="852"/>
                  <a:pt x="855" y="852"/>
                  <a:pt x="855" y="852"/>
                </a:cubicBezTo>
                <a:cubicBezTo>
                  <a:pt x="855" y="382"/>
                  <a:pt x="47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0"/>
                  <a:pt x="0" y="0"/>
                </a:cubicBezTo>
                <a:cubicBezTo>
                  <a:pt x="0" y="767"/>
                  <a:pt x="0" y="767"/>
                  <a:pt x="0" y="767"/>
                </a:cubicBezTo>
                <a:cubicBezTo>
                  <a:pt x="1" y="767"/>
                  <a:pt x="2" y="767"/>
                  <a:pt x="3" y="767"/>
                </a:cubicBezTo>
                <a:cubicBezTo>
                  <a:pt x="3" y="767"/>
                  <a:pt x="3" y="767"/>
                  <a:pt x="3" y="767"/>
                </a:cubicBezTo>
                <a:cubicBezTo>
                  <a:pt x="56" y="767"/>
                  <a:pt x="99" y="810"/>
                  <a:pt x="99" y="863"/>
                </a:cubicBezTo>
                <a:cubicBezTo>
                  <a:pt x="99" y="1407"/>
                  <a:pt x="99" y="1407"/>
                  <a:pt x="99" y="1407"/>
                </a:cubicBezTo>
                <a:cubicBezTo>
                  <a:pt x="855" y="1407"/>
                  <a:pt x="855" y="1407"/>
                  <a:pt x="855" y="1407"/>
                </a:cubicBezTo>
                <a:lnTo>
                  <a:pt x="855" y="10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8" name="AutoShape 11"/>
          <p:cNvSpPr>
            <a:spLocks noChangeAspect="1" noChangeArrowheads="1" noTextEdit="1"/>
          </p:cNvSpPr>
          <p:nvPr>
            <p:custDataLst>
              <p:tags r:id="rId15"/>
            </p:custDataLst>
          </p:nvPr>
        </p:nvSpPr>
        <p:spPr bwMode="auto">
          <a:xfrm>
            <a:off x="1806267" y="3584439"/>
            <a:ext cx="1050278" cy="17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9" name="Freeform 13"/>
          <p:cNvSpPr/>
          <p:nvPr>
            <p:custDataLst>
              <p:tags r:id="rId16"/>
            </p:custDataLst>
          </p:nvPr>
        </p:nvSpPr>
        <p:spPr bwMode="auto">
          <a:xfrm>
            <a:off x="1804890" y="3583062"/>
            <a:ext cx="1050278" cy="1725064"/>
          </a:xfrm>
          <a:custGeom>
            <a:avLst/>
            <a:gdLst>
              <a:gd name="T0" fmla="*/ 852 w 855"/>
              <a:gd name="T1" fmla="*/ 640 h 1407"/>
              <a:gd name="T2" fmla="*/ 756 w 855"/>
              <a:gd name="T3" fmla="*/ 544 h 1407"/>
              <a:gd name="T4" fmla="*/ 756 w 855"/>
              <a:gd name="T5" fmla="*/ 0 h 1407"/>
              <a:gd name="T6" fmla="*/ 0 w 855"/>
              <a:gd name="T7" fmla="*/ 0 h 1407"/>
              <a:gd name="T8" fmla="*/ 0 w 855"/>
              <a:gd name="T9" fmla="*/ 317 h 1407"/>
              <a:gd name="T10" fmla="*/ 0 w 855"/>
              <a:gd name="T11" fmla="*/ 317 h 1407"/>
              <a:gd name="T12" fmla="*/ 0 w 855"/>
              <a:gd name="T13" fmla="*/ 555 h 1407"/>
              <a:gd name="T14" fmla="*/ 852 w 855"/>
              <a:gd name="T15" fmla="*/ 1407 h 1407"/>
              <a:gd name="T16" fmla="*/ 852 w 855"/>
              <a:gd name="T17" fmla="*/ 1407 h 1407"/>
              <a:gd name="T18" fmla="*/ 855 w 855"/>
              <a:gd name="T19" fmla="*/ 1407 h 1407"/>
              <a:gd name="T20" fmla="*/ 855 w 855"/>
              <a:gd name="T21" fmla="*/ 640 h 1407"/>
              <a:gd name="T22" fmla="*/ 852 w 855"/>
              <a:gd name="T23" fmla="*/ 64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5" h="1407">
                <a:moveTo>
                  <a:pt x="852" y="640"/>
                </a:moveTo>
                <a:cubicBezTo>
                  <a:pt x="799" y="640"/>
                  <a:pt x="756" y="597"/>
                  <a:pt x="756" y="544"/>
                </a:cubicBezTo>
                <a:cubicBezTo>
                  <a:pt x="756" y="0"/>
                  <a:pt x="756" y="0"/>
                  <a:pt x="75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555"/>
                  <a:pt x="0" y="555"/>
                  <a:pt x="0" y="555"/>
                </a:cubicBezTo>
                <a:cubicBezTo>
                  <a:pt x="0" y="1026"/>
                  <a:pt x="382" y="1407"/>
                  <a:pt x="852" y="1407"/>
                </a:cubicBezTo>
                <a:cubicBezTo>
                  <a:pt x="852" y="1407"/>
                  <a:pt x="852" y="1407"/>
                  <a:pt x="852" y="1407"/>
                </a:cubicBezTo>
                <a:cubicBezTo>
                  <a:pt x="853" y="1407"/>
                  <a:pt x="854" y="1407"/>
                  <a:pt x="855" y="1407"/>
                </a:cubicBezTo>
                <a:cubicBezTo>
                  <a:pt x="855" y="640"/>
                  <a:pt x="855" y="640"/>
                  <a:pt x="855" y="640"/>
                </a:cubicBezTo>
                <a:cubicBezTo>
                  <a:pt x="854" y="640"/>
                  <a:pt x="853" y="640"/>
                  <a:pt x="852" y="64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0" name="AutoShape 85"/>
          <p:cNvSpPr>
            <a:spLocks noChangeAspect="1" noChangeArrowheads="1" noTextEdit="1"/>
          </p:cNvSpPr>
          <p:nvPr>
            <p:custDataLst>
              <p:tags r:id="rId17"/>
            </p:custDataLst>
          </p:nvPr>
        </p:nvSpPr>
        <p:spPr bwMode="auto">
          <a:xfrm>
            <a:off x="3054459" y="2267675"/>
            <a:ext cx="771183" cy="76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1" name="Freeform 87"/>
          <p:cNvSpPr>
            <a:spLocks noEditPoints="1"/>
          </p:cNvSpPr>
          <p:nvPr>
            <p:custDataLst>
              <p:tags r:id="rId18"/>
            </p:custDataLst>
          </p:nvPr>
        </p:nvSpPr>
        <p:spPr bwMode="auto">
          <a:xfrm>
            <a:off x="3055836" y="2405387"/>
            <a:ext cx="240995" cy="289653"/>
          </a:xfrm>
          <a:custGeom>
            <a:avLst/>
            <a:gdLst>
              <a:gd name="T0" fmla="*/ 175 w 196"/>
              <a:gd name="T1" fmla="*/ 22 h 236"/>
              <a:gd name="T2" fmla="*/ 175 w 196"/>
              <a:gd name="T3" fmla="*/ 214 h 236"/>
              <a:gd name="T4" fmla="*/ 118 w 196"/>
              <a:gd name="T5" fmla="*/ 214 h 236"/>
              <a:gd name="T6" fmla="*/ 22 w 196"/>
              <a:gd name="T7" fmla="*/ 118 h 236"/>
              <a:gd name="T8" fmla="*/ 118 w 196"/>
              <a:gd name="T9" fmla="*/ 22 h 236"/>
              <a:gd name="T10" fmla="*/ 175 w 196"/>
              <a:gd name="T11" fmla="*/ 22 h 236"/>
              <a:gd name="T12" fmla="*/ 196 w 196"/>
              <a:gd name="T13" fmla="*/ 0 h 236"/>
              <a:gd name="T14" fmla="*/ 118 w 196"/>
              <a:gd name="T15" fmla="*/ 0 h 236"/>
              <a:gd name="T16" fmla="*/ 0 w 196"/>
              <a:gd name="T17" fmla="*/ 118 h 236"/>
              <a:gd name="T18" fmla="*/ 0 w 196"/>
              <a:gd name="T19" fmla="*/ 118 h 236"/>
              <a:gd name="T20" fmla="*/ 118 w 196"/>
              <a:gd name="T21" fmla="*/ 236 h 236"/>
              <a:gd name="T22" fmla="*/ 196 w 196"/>
              <a:gd name="T23" fmla="*/ 236 h 236"/>
              <a:gd name="T24" fmla="*/ 196 w 196"/>
              <a:gd name="T25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6" h="236">
                <a:moveTo>
                  <a:pt x="175" y="22"/>
                </a:moveTo>
                <a:cubicBezTo>
                  <a:pt x="175" y="214"/>
                  <a:pt x="175" y="214"/>
                  <a:pt x="175" y="214"/>
                </a:cubicBezTo>
                <a:cubicBezTo>
                  <a:pt x="118" y="214"/>
                  <a:pt x="118" y="214"/>
                  <a:pt x="118" y="214"/>
                </a:cubicBezTo>
                <a:cubicBezTo>
                  <a:pt x="65" y="214"/>
                  <a:pt x="22" y="171"/>
                  <a:pt x="22" y="118"/>
                </a:cubicBezTo>
                <a:cubicBezTo>
                  <a:pt x="22" y="65"/>
                  <a:pt x="65" y="22"/>
                  <a:pt x="118" y="22"/>
                </a:cubicBezTo>
                <a:cubicBezTo>
                  <a:pt x="175" y="22"/>
                  <a:pt x="175" y="22"/>
                  <a:pt x="175" y="22"/>
                </a:cubicBezTo>
                <a:moveTo>
                  <a:pt x="196" y="0"/>
                </a:moveTo>
                <a:cubicBezTo>
                  <a:pt x="118" y="0"/>
                  <a:pt x="118" y="0"/>
                  <a:pt x="118" y="0"/>
                </a:cubicBezTo>
                <a:cubicBezTo>
                  <a:pt x="53" y="0"/>
                  <a:pt x="0" y="53"/>
                  <a:pt x="0" y="118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96" y="236"/>
                  <a:pt x="196" y="236"/>
                  <a:pt x="196" y="236"/>
                </a:cubicBezTo>
                <a:cubicBezTo>
                  <a:pt x="196" y="0"/>
                  <a:pt x="196" y="0"/>
                  <a:pt x="196" y="0"/>
                </a:cubicBezTo>
                <a:close/>
              </a:path>
            </a:pathLst>
          </a:custGeom>
          <a:solidFill>
            <a:srgbClr val="F8DC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3" name="Freeform 88"/>
          <p:cNvSpPr>
            <a:spLocks noEditPoints="1"/>
          </p:cNvSpPr>
          <p:nvPr>
            <p:custDataLst>
              <p:tags r:id="rId19"/>
            </p:custDataLst>
          </p:nvPr>
        </p:nvSpPr>
        <p:spPr bwMode="auto">
          <a:xfrm>
            <a:off x="3584648" y="2405387"/>
            <a:ext cx="240995" cy="289653"/>
          </a:xfrm>
          <a:custGeom>
            <a:avLst/>
            <a:gdLst>
              <a:gd name="T0" fmla="*/ 78 w 196"/>
              <a:gd name="T1" fmla="*/ 22 h 236"/>
              <a:gd name="T2" fmla="*/ 175 w 196"/>
              <a:gd name="T3" fmla="*/ 118 h 236"/>
              <a:gd name="T4" fmla="*/ 78 w 196"/>
              <a:gd name="T5" fmla="*/ 214 h 236"/>
              <a:gd name="T6" fmla="*/ 22 w 196"/>
              <a:gd name="T7" fmla="*/ 214 h 236"/>
              <a:gd name="T8" fmla="*/ 22 w 196"/>
              <a:gd name="T9" fmla="*/ 22 h 236"/>
              <a:gd name="T10" fmla="*/ 78 w 196"/>
              <a:gd name="T11" fmla="*/ 22 h 236"/>
              <a:gd name="T12" fmla="*/ 78 w 196"/>
              <a:gd name="T13" fmla="*/ 0 h 236"/>
              <a:gd name="T14" fmla="*/ 0 w 196"/>
              <a:gd name="T15" fmla="*/ 0 h 236"/>
              <a:gd name="T16" fmla="*/ 0 w 196"/>
              <a:gd name="T17" fmla="*/ 236 h 236"/>
              <a:gd name="T18" fmla="*/ 78 w 196"/>
              <a:gd name="T19" fmla="*/ 236 h 236"/>
              <a:gd name="T20" fmla="*/ 196 w 196"/>
              <a:gd name="T21" fmla="*/ 118 h 236"/>
              <a:gd name="T22" fmla="*/ 196 w 196"/>
              <a:gd name="T23" fmla="*/ 118 h 236"/>
              <a:gd name="T24" fmla="*/ 78 w 196"/>
              <a:gd name="T25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6" h="236">
                <a:moveTo>
                  <a:pt x="78" y="22"/>
                </a:moveTo>
                <a:cubicBezTo>
                  <a:pt x="132" y="22"/>
                  <a:pt x="175" y="65"/>
                  <a:pt x="175" y="118"/>
                </a:cubicBezTo>
                <a:cubicBezTo>
                  <a:pt x="175" y="171"/>
                  <a:pt x="132" y="214"/>
                  <a:pt x="78" y="214"/>
                </a:cubicBezTo>
                <a:cubicBezTo>
                  <a:pt x="22" y="214"/>
                  <a:pt x="22" y="214"/>
                  <a:pt x="22" y="214"/>
                </a:cubicBezTo>
                <a:cubicBezTo>
                  <a:pt x="22" y="22"/>
                  <a:pt x="22" y="22"/>
                  <a:pt x="22" y="22"/>
                </a:cubicBezTo>
                <a:cubicBezTo>
                  <a:pt x="78" y="22"/>
                  <a:pt x="78" y="22"/>
                  <a:pt x="78" y="22"/>
                </a:cubicBezTo>
                <a:moveTo>
                  <a:pt x="7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36"/>
                  <a:pt x="0" y="236"/>
                  <a:pt x="0" y="236"/>
                </a:cubicBezTo>
                <a:cubicBezTo>
                  <a:pt x="78" y="236"/>
                  <a:pt x="78" y="236"/>
                  <a:pt x="78" y="236"/>
                </a:cubicBezTo>
                <a:cubicBezTo>
                  <a:pt x="143" y="236"/>
                  <a:pt x="196" y="183"/>
                  <a:pt x="196" y="118"/>
                </a:cubicBezTo>
                <a:cubicBezTo>
                  <a:pt x="196" y="118"/>
                  <a:pt x="196" y="118"/>
                  <a:pt x="196" y="118"/>
                </a:cubicBezTo>
                <a:cubicBezTo>
                  <a:pt x="196" y="53"/>
                  <a:pt x="143" y="0"/>
                  <a:pt x="78" y="0"/>
                </a:cubicBezTo>
                <a:close/>
              </a:path>
            </a:pathLst>
          </a:custGeom>
          <a:solidFill>
            <a:srgbClr val="F8DC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4" name="Freeform 89"/>
          <p:cNvSpPr/>
          <p:nvPr>
            <p:custDataLst>
              <p:tags r:id="rId20"/>
            </p:custDataLst>
          </p:nvPr>
        </p:nvSpPr>
        <p:spPr bwMode="auto">
          <a:xfrm>
            <a:off x="3241287" y="2313120"/>
            <a:ext cx="399822" cy="718853"/>
          </a:xfrm>
          <a:custGeom>
            <a:avLst/>
            <a:gdLst>
              <a:gd name="T0" fmla="*/ 0 w 325"/>
              <a:gd name="T1" fmla="*/ 0 h 585"/>
              <a:gd name="T2" fmla="*/ 0 w 325"/>
              <a:gd name="T3" fmla="*/ 263 h 585"/>
              <a:gd name="T4" fmla="*/ 68 w 325"/>
              <a:gd name="T5" fmla="*/ 396 h 585"/>
              <a:gd name="T6" fmla="*/ 122 w 325"/>
              <a:gd name="T7" fmla="*/ 502 h 585"/>
              <a:gd name="T8" fmla="*/ 122 w 325"/>
              <a:gd name="T9" fmla="*/ 585 h 585"/>
              <a:gd name="T10" fmla="*/ 203 w 325"/>
              <a:gd name="T11" fmla="*/ 585 h 585"/>
              <a:gd name="T12" fmla="*/ 203 w 325"/>
              <a:gd name="T13" fmla="*/ 502 h 585"/>
              <a:gd name="T14" fmla="*/ 256 w 325"/>
              <a:gd name="T15" fmla="*/ 396 h 585"/>
              <a:gd name="T16" fmla="*/ 325 w 325"/>
              <a:gd name="T17" fmla="*/ 263 h 585"/>
              <a:gd name="T18" fmla="*/ 325 w 325"/>
              <a:gd name="T19" fmla="*/ 0 h 585"/>
              <a:gd name="T20" fmla="*/ 0 w 325"/>
              <a:gd name="T2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5" h="585">
                <a:moveTo>
                  <a:pt x="0" y="0"/>
                </a:moveTo>
                <a:cubicBezTo>
                  <a:pt x="0" y="263"/>
                  <a:pt x="0" y="263"/>
                  <a:pt x="0" y="263"/>
                </a:cubicBezTo>
                <a:cubicBezTo>
                  <a:pt x="0" y="318"/>
                  <a:pt x="27" y="366"/>
                  <a:pt x="68" y="396"/>
                </a:cubicBezTo>
                <a:cubicBezTo>
                  <a:pt x="102" y="420"/>
                  <a:pt x="122" y="460"/>
                  <a:pt x="122" y="502"/>
                </a:cubicBezTo>
                <a:cubicBezTo>
                  <a:pt x="122" y="585"/>
                  <a:pt x="122" y="585"/>
                  <a:pt x="122" y="585"/>
                </a:cubicBezTo>
                <a:cubicBezTo>
                  <a:pt x="203" y="585"/>
                  <a:pt x="203" y="585"/>
                  <a:pt x="203" y="585"/>
                </a:cubicBezTo>
                <a:cubicBezTo>
                  <a:pt x="203" y="502"/>
                  <a:pt x="203" y="502"/>
                  <a:pt x="203" y="502"/>
                </a:cubicBezTo>
                <a:cubicBezTo>
                  <a:pt x="203" y="460"/>
                  <a:pt x="222" y="420"/>
                  <a:pt x="256" y="396"/>
                </a:cubicBezTo>
                <a:cubicBezTo>
                  <a:pt x="298" y="366"/>
                  <a:pt x="325" y="318"/>
                  <a:pt x="325" y="263"/>
                </a:cubicBezTo>
                <a:cubicBezTo>
                  <a:pt x="325" y="0"/>
                  <a:pt x="325" y="0"/>
                  <a:pt x="325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CC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6" name="Freeform 90"/>
          <p:cNvSpPr/>
          <p:nvPr>
            <p:custDataLst>
              <p:tags r:id="rId21"/>
            </p:custDataLst>
          </p:nvPr>
        </p:nvSpPr>
        <p:spPr bwMode="auto">
          <a:xfrm>
            <a:off x="3268370" y="2986528"/>
            <a:ext cx="344278" cy="45445"/>
          </a:xfrm>
          <a:custGeom>
            <a:avLst/>
            <a:gdLst>
              <a:gd name="T0" fmla="*/ 262 w 280"/>
              <a:gd name="T1" fmla="*/ 37 h 37"/>
              <a:gd name="T2" fmla="*/ 19 w 280"/>
              <a:gd name="T3" fmla="*/ 37 h 37"/>
              <a:gd name="T4" fmla="*/ 0 w 280"/>
              <a:gd name="T5" fmla="*/ 18 h 37"/>
              <a:gd name="T6" fmla="*/ 0 w 280"/>
              <a:gd name="T7" fmla="*/ 18 h 37"/>
              <a:gd name="T8" fmla="*/ 19 w 280"/>
              <a:gd name="T9" fmla="*/ 0 h 37"/>
              <a:gd name="T10" fmla="*/ 262 w 280"/>
              <a:gd name="T11" fmla="*/ 0 h 37"/>
              <a:gd name="T12" fmla="*/ 280 w 280"/>
              <a:gd name="T13" fmla="*/ 18 h 37"/>
              <a:gd name="T14" fmla="*/ 280 w 280"/>
              <a:gd name="T15" fmla="*/ 18 h 37"/>
              <a:gd name="T16" fmla="*/ 262 w 280"/>
              <a:gd name="T17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0" h="37">
                <a:moveTo>
                  <a:pt x="262" y="37"/>
                </a:moveTo>
                <a:cubicBezTo>
                  <a:pt x="19" y="37"/>
                  <a:pt x="19" y="37"/>
                  <a:pt x="19" y="37"/>
                </a:cubicBezTo>
                <a:cubicBezTo>
                  <a:pt x="8" y="37"/>
                  <a:pt x="0" y="29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9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72" y="0"/>
                  <a:pt x="280" y="8"/>
                  <a:pt x="280" y="18"/>
                </a:cubicBezTo>
                <a:cubicBezTo>
                  <a:pt x="280" y="18"/>
                  <a:pt x="280" y="18"/>
                  <a:pt x="280" y="18"/>
                </a:cubicBezTo>
                <a:cubicBezTo>
                  <a:pt x="280" y="29"/>
                  <a:pt x="272" y="37"/>
                  <a:pt x="262" y="37"/>
                </a:cubicBezTo>
                <a:close/>
              </a:path>
            </a:pathLst>
          </a:custGeom>
          <a:solidFill>
            <a:srgbClr val="F8DC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7" name="Freeform 91"/>
          <p:cNvSpPr/>
          <p:nvPr>
            <p:custDataLst>
              <p:tags r:id="rId22"/>
            </p:custDataLst>
          </p:nvPr>
        </p:nvSpPr>
        <p:spPr bwMode="auto">
          <a:xfrm>
            <a:off x="3354670" y="2477915"/>
            <a:ext cx="173057" cy="164336"/>
          </a:xfrm>
          <a:custGeom>
            <a:avLst/>
            <a:gdLst>
              <a:gd name="T0" fmla="*/ 187 w 377"/>
              <a:gd name="T1" fmla="*/ 0 h 358"/>
              <a:gd name="T2" fmla="*/ 233 w 377"/>
              <a:gd name="T3" fmla="*/ 139 h 358"/>
              <a:gd name="T4" fmla="*/ 377 w 377"/>
              <a:gd name="T5" fmla="*/ 139 h 358"/>
              <a:gd name="T6" fmla="*/ 260 w 377"/>
              <a:gd name="T7" fmla="*/ 222 h 358"/>
              <a:gd name="T8" fmla="*/ 305 w 377"/>
              <a:gd name="T9" fmla="*/ 358 h 358"/>
              <a:gd name="T10" fmla="*/ 187 w 377"/>
              <a:gd name="T11" fmla="*/ 275 h 358"/>
              <a:gd name="T12" fmla="*/ 72 w 377"/>
              <a:gd name="T13" fmla="*/ 358 h 358"/>
              <a:gd name="T14" fmla="*/ 115 w 377"/>
              <a:gd name="T15" fmla="*/ 222 h 358"/>
              <a:gd name="T16" fmla="*/ 0 w 377"/>
              <a:gd name="T17" fmla="*/ 139 h 358"/>
              <a:gd name="T18" fmla="*/ 144 w 377"/>
              <a:gd name="T19" fmla="*/ 139 h 358"/>
              <a:gd name="T20" fmla="*/ 187 w 377"/>
              <a:gd name="T21" fmla="*/ 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7" h="358">
                <a:moveTo>
                  <a:pt x="187" y="0"/>
                </a:moveTo>
                <a:lnTo>
                  <a:pt x="233" y="139"/>
                </a:lnTo>
                <a:lnTo>
                  <a:pt x="377" y="139"/>
                </a:lnTo>
                <a:lnTo>
                  <a:pt x="260" y="222"/>
                </a:lnTo>
                <a:lnTo>
                  <a:pt x="305" y="358"/>
                </a:lnTo>
                <a:lnTo>
                  <a:pt x="187" y="275"/>
                </a:lnTo>
                <a:lnTo>
                  <a:pt x="72" y="358"/>
                </a:lnTo>
                <a:lnTo>
                  <a:pt x="115" y="222"/>
                </a:lnTo>
                <a:lnTo>
                  <a:pt x="0" y="139"/>
                </a:lnTo>
                <a:lnTo>
                  <a:pt x="144" y="139"/>
                </a:lnTo>
                <a:lnTo>
                  <a:pt x="18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8" name="Oval 92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244042" y="2266298"/>
            <a:ext cx="398444" cy="106956"/>
          </a:xfrm>
          <a:prstGeom prst="ellipse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9" name="Rectangle 29"/>
          <p:cNvSpPr/>
          <p:nvPr>
            <p:custDataLst>
              <p:tags r:id="rId24"/>
            </p:custDataLst>
          </p:nvPr>
        </p:nvSpPr>
        <p:spPr>
          <a:xfrm>
            <a:off x="639103" y="2756073"/>
            <a:ext cx="924900" cy="272187"/>
          </a:xfrm>
          <a:prstGeom prst="rect">
            <a:avLst/>
          </a:prstGeom>
        </p:spPr>
        <p:txBody>
          <a:bodyPr wrap="square" anchor="ctr">
            <a:normAutofit fontScale="65000"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spc="3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 sz="1200" b="1" spc="3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0" name="Rectangle 29"/>
          <p:cNvSpPr/>
          <p:nvPr>
            <p:custDataLst>
              <p:tags r:id="rId25"/>
            </p:custDataLst>
          </p:nvPr>
        </p:nvSpPr>
        <p:spPr>
          <a:xfrm>
            <a:off x="1813257" y="3106316"/>
            <a:ext cx="924900" cy="272187"/>
          </a:xfrm>
          <a:prstGeom prst="rect">
            <a:avLst/>
          </a:prstGeom>
        </p:spPr>
        <p:txBody>
          <a:bodyPr wrap="square" anchor="ctr">
            <a:normAutofit fontScale="65000"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spc="3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 sz="1200" b="1" spc="3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1" name="Rectangle 29"/>
          <p:cNvSpPr/>
          <p:nvPr>
            <p:custDataLst>
              <p:tags r:id="rId26"/>
            </p:custDataLst>
          </p:nvPr>
        </p:nvSpPr>
        <p:spPr>
          <a:xfrm>
            <a:off x="1804916" y="3922441"/>
            <a:ext cx="924900" cy="272187"/>
          </a:xfrm>
          <a:prstGeom prst="rect">
            <a:avLst/>
          </a:prstGeom>
        </p:spPr>
        <p:txBody>
          <a:bodyPr wrap="square" anchor="ctr">
            <a:normAutofit fontScale="65000"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spc="3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 sz="1200" b="1" spc="3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3" name="AutoShape 15"/>
          <p:cNvSpPr>
            <a:spLocks noChangeAspect="1" noChangeArrowheads="1" noTextEdit="1"/>
          </p:cNvSpPr>
          <p:nvPr>
            <p:custDataLst>
              <p:tags r:id="rId27"/>
            </p:custDataLst>
          </p:nvPr>
        </p:nvSpPr>
        <p:spPr bwMode="auto">
          <a:xfrm>
            <a:off x="1677023" y="3000359"/>
            <a:ext cx="1042934" cy="2113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4" name="Freeform 17"/>
          <p:cNvSpPr/>
          <p:nvPr>
            <p:custDataLst>
              <p:tags r:id="rId28"/>
            </p:custDataLst>
          </p:nvPr>
        </p:nvSpPr>
        <p:spPr bwMode="auto">
          <a:xfrm>
            <a:off x="2854913" y="3197285"/>
            <a:ext cx="1044311" cy="2110655"/>
          </a:xfrm>
          <a:custGeom>
            <a:avLst/>
            <a:gdLst>
              <a:gd name="T0" fmla="*/ 850 w 850"/>
              <a:gd name="T1" fmla="*/ 871 h 1723"/>
              <a:gd name="T2" fmla="*/ 850 w 850"/>
              <a:gd name="T3" fmla="*/ 0 h 1723"/>
              <a:gd name="T4" fmla="*/ 93 w 850"/>
              <a:gd name="T5" fmla="*/ 0 h 1723"/>
              <a:gd name="T6" fmla="*/ 93 w 850"/>
              <a:gd name="T7" fmla="*/ 860 h 1723"/>
              <a:gd name="T8" fmla="*/ 0 w 850"/>
              <a:gd name="T9" fmla="*/ 956 h 1723"/>
              <a:gd name="T10" fmla="*/ 0 w 850"/>
              <a:gd name="T11" fmla="*/ 1723 h 1723"/>
              <a:gd name="T12" fmla="*/ 850 w 850"/>
              <a:gd name="T13" fmla="*/ 871 h 1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0" h="1723">
                <a:moveTo>
                  <a:pt x="850" y="871"/>
                </a:moveTo>
                <a:cubicBezTo>
                  <a:pt x="850" y="0"/>
                  <a:pt x="850" y="0"/>
                  <a:pt x="85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860"/>
                  <a:pt x="93" y="860"/>
                  <a:pt x="93" y="860"/>
                </a:cubicBezTo>
                <a:cubicBezTo>
                  <a:pt x="93" y="912"/>
                  <a:pt x="51" y="954"/>
                  <a:pt x="0" y="956"/>
                </a:cubicBezTo>
                <a:cubicBezTo>
                  <a:pt x="0" y="1723"/>
                  <a:pt x="0" y="1723"/>
                  <a:pt x="0" y="1723"/>
                </a:cubicBezTo>
                <a:cubicBezTo>
                  <a:pt x="469" y="1722"/>
                  <a:pt x="850" y="1341"/>
                  <a:pt x="850" y="87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5" name="Rectangle 29"/>
          <p:cNvSpPr/>
          <p:nvPr>
            <p:custDataLst>
              <p:tags r:id="rId29"/>
            </p:custDataLst>
          </p:nvPr>
        </p:nvSpPr>
        <p:spPr>
          <a:xfrm>
            <a:off x="2965481" y="4048784"/>
            <a:ext cx="924900" cy="272187"/>
          </a:xfrm>
          <a:prstGeom prst="rect">
            <a:avLst/>
          </a:prstGeom>
        </p:spPr>
        <p:txBody>
          <a:bodyPr wrap="square" anchor="ctr">
            <a:normAutofit fontScale="65000"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spc="3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 sz="1200" b="1" spc="3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6" name="Rectangle 29"/>
          <p:cNvSpPr/>
          <p:nvPr>
            <p:custDataLst>
              <p:tags r:id="rId30"/>
            </p:custDataLst>
          </p:nvPr>
        </p:nvSpPr>
        <p:spPr>
          <a:xfrm>
            <a:off x="554366" y="4042753"/>
            <a:ext cx="1044311" cy="606053"/>
          </a:xfrm>
          <a:prstGeom prst="rect">
            <a:avLst/>
          </a:prstGeom>
        </p:spPr>
        <p:txBody>
          <a:bodyPr wrap="square" anchor="ctr">
            <a:normAutofit lnSpcReduction="20000"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350" b="1" spc="3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单击添加标题</a:t>
            </a:r>
            <a:endParaRPr lang="zh-CN" altLang="en-US" sz="1350" b="1" spc="3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7" name="Freeform 118"/>
          <p:cNvSpPr>
            <a:spLocks noEditPoints="1"/>
          </p:cNvSpPr>
          <p:nvPr>
            <p:custDataLst>
              <p:tags r:id="rId31"/>
            </p:custDataLst>
          </p:nvPr>
        </p:nvSpPr>
        <p:spPr bwMode="auto">
          <a:xfrm>
            <a:off x="936056" y="3314120"/>
            <a:ext cx="306788" cy="306788"/>
          </a:xfrm>
          <a:custGeom>
            <a:avLst/>
            <a:gdLst>
              <a:gd name="T0" fmla="*/ 393 w 400"/>
              <a:gd name="T1" fmla="*/ 162 h 400"/>
              <a:gd name="T2" fmla="*/ 335 w 400"/>
              <a:gd name="T3" fmla="*/ 130 h 400"/>
              <a:gd name="T4" fmla="*/ 362 w 400"/>
              <a:gd name="T5" fmla="*/ 94 h 400"/>
              <a:gd name="T6" fmla="*/ 362 w 400"/>
              <a:gd name="T7" fmla="*/ 82 h 400"/>
              <a:gd name="T8" fmla="*/ 313 w 400"/>
              <a:gd name="T9" fmla="*/ 35 h 400"/>
              <a:gd name="T10" fmla="*/ 269 w 400"/>
              <a:gd name="T11" fmla="*/ 65 h 400"/>
              <a:gd name="T12" fmla="*/ 239 w 400"/>
              <a:gd name="T13" fmla="*/ 8 h 400"/>
              <a:gd name="T14" fmla="*/ 229 w 400"/>
              <a:gd name="T15" fmla="*/ 0 h 400"/>
              <a:gd name="T16" fmla="*/ 162 w 400"/>
              <a:gd name="T17" fmla="*/ 7 h 400"/>
              <a:gd name="T18" fmla="*/ 131 w 400"/>
              <a:gd name="T19" fmla="*/ 66 h 400"/>
              <a:gd name="T20" fmla="*/ 88 w 400"/>
              <a:gd name="T21" fmla="*/ 35 h 400"/>
              <a:gd name="T22" fmla="*/ 38 w 400"/>
              <a:gd name="T23" fmla="*/ 82 h 400"/>
              <a:gd name="T24" fmla="*/ 38 w 400"/>
              <a:gd name="T25" fmla="*/ 94 h 400"/>
              <a:gd name="T26" fmla="*/ 56 w 400"/>
              <a:gd name="T27" fmla="*/ 154 h 400"/>
              <a:gd name="T28" fmla="*/ 2 w 400"/>
              <a:gd name="T29" fmla="*/ 165 h 400"/>
              <a:gd name="T30" fmla="*/ 0 w 400"/>
              <a:gd name="T31" fmla="*/ 229 h 400"/>
              <a:gd name="T32" fmla="*/ 8 w 400"/>
              <a:gd name="T33" fmla="*/ 238 h 400"/>
              <a:gd name="T34" fmla="*/ 66 w 400"/>
              <a:gd name="T35" fmla="*/ 271 h 400"/>
              <a:gd name="T36" fmla="*/ 39 w 400"/>
              <a:gd name="T37" fmla="*/ 307 h 400"/>
              <a:gd name="T38" fmla="*/ 38 w 400"/>
              <a:gd name="T39" fmla="*/ 319 h 400"/>
              <a:gd name="T40" fmla="*/ 88 w 400"/>
              <a:gd name="T41" fmla="*/ 365 h 400"/>
              <a:gd name="T42" fmla="*/ 131 w 400"/>
              <a:gd name="T43" fmla="*/ 335 h 400"/>
              <a:gd name="T44" fmla="*/ 162 w 400"/>
              <a:gd name="T45" fmla="*/ 393 h 400"/>
              <a:gd name="T46" fmla="*/ 171 w 400"/>
              <a:gd name="T47" fmla="*/ 400 h 400"/>
              <a:gd name="T48" fmla="*/ 239 w 400"/>
              <a:gd name="T49" fmla="*/ 393 h 400"/>
              <a:gd name="T50" fmla="*/ 270 w 400"/>
              <a:gd name="T51" fmla="*/ 335 h 400"/>
              <a:gd name="T52" fmla="*/ 313 w 400"/>
              <a:gd name="T53" fmla="*/ 365 h 400"/>
              <a:gd name="T54" fmla="*/ 363 w 400"/>
              <a:gd name="T55" fmla="*/ 319 h 400"/>
              <a:gd name="T56" fmla="*/ 363 w 400"/>
              <a:gd name="T57" fmla="*/ 306 h 400"/>
              <a:gd name="T58" fmla="*/ 345 w 400"/>
              <a:gd name="T59" fmla="*/ 246 h 400"/>
              <a:gd name="T60" fmla="*/ 398 w 400"/>
              <a:gd name="T61" fmla="*/ 236 h 400"/>
              <a:gd name="T62" fmla="*/ 400 w 400"/>
              <a:gd name="T63" fmla="*/ 172 h 400"/>
              <a:gd name="T64" fmla="*/ 247 w 400"/>
              <a:gd name="T65" fmla="*/ 247 h 400"/>
              <a:gd name="T66" fmla="*/ 153 w 400"/>
              <a:gd name="T67" fmla="*/ 247 h 400"/>
              <a:gd name="T68" fmla="*/ 153 w 400"/>
              <a:gd name="T69" fmla="*/ 153 h 400"/>
              <a:gd name="T70" fmla="*/ 247 w 400"/>
              <a:gd name="T71" fmla="*/ 153 h 400"/>
              <a:gd name="T72" fmla="*/ 247 w 400"/>
              <a:gd name="T73" fmla="*/ 247 h 400"/>
              <a:gd name="T74" fmla="*/ 247 w 400"/>
              <a:gd name="T75" fmla="*/ 247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00" h="400">
                <a:moveTo>
                  <a:pt x="398" y="166"/>
                </a:moveTo>
                <a:cubicBezTo>
                  <a:pt x="397" y="164"/>
                  <a:pt x="395" y="163"/>
                  <a:pt x="393" y="162"/>
                </a:cubicBezTo>
                <a:cubicBezTo>
                  <a:pt x="345" y="155"/>
                  <a:pt x="345" y="155"/>
                  <a:pt x="345" y="155"/>
                </a:cubicBezTo>
                <a:cubicBezTo>
                  <a:pt x="343" y="147"/>
                  <a:pt x="339" y="138"/>
                  <a:pt x="335" y="130"/>
                </a:cubicBezTo>
                <a:cubicBezTo>
                  <a:pt x="338" y="125"/>
                  <a:pt x="342" y="119"/>
                  <a:pt x="349" y="111"/>
                </a:cubicBezTo>
                <a:cubicBezTo>
                  <a:pt x="355" y="103"/>
                  <a:pt x="359" y="97"/>
                  <a:pt x="362" y="94"/>
                </a:cubicBezTo>
                <a:cubicBezTo>
                  <a:pt x="363" y="92"/>
                  <a:pt x="364" y="90"/>
                  <a:pt x="364" y="88"/>
                </a:cubicBezTo>
                <a:cubicBezTo>
                  <a:pt x="364" y="85"/>
                  <a:pt x="363" y="84"/>
                  <a:pt x="362" y="82"/>
                </a:cubicBezTo>
                <a:cubicBezTo>
                  <a:pt x="356" y="73"/>
                  <a:pt x="342" y="58"/>
                  <a:pt x="319" y="38"/>
                </a:cubicBezTo>
                <a:cubicBezTo>
                  <a:pt x="317" y="36"/>
                  <a:pt x="315" y="35"/>
                  <a:pt x="313" y="35"/>
                </a:cubicBezTo>
                <a:cubicBezTo>
                  <a:pt x="310" y="35"/>
                  <a:pt x="308" y="36"/>
                  <a:pt x="306" y="38"/>
                </a:cubicBezTo>
                <a:cubicBezTo>
                  <a:pt x="269" y="65"/>
                  <a:pt x="269" y="65"/>
                  <a:pt x="269" y="65"/>
                </a:cubicBezTo>
                <a:cubicBezTo>
                  <a:pt x="262" y="62"/>
                  <a:pt x="254" y="59"/>
                  <a:pt x="246" y="56"/>
                </a:cubicBezTo>
                <a:cubicBezTo>
                  <a:pt x="239" y="8"/>
                  <a:pt x="239" y="8"/>
                  <a:pt x="239" y="8"/>
                </a:cubicBezTo>
                <a:cubicBezTo>
                  <a:pt x="238" y="6"/>
                  <a:pt x="237" y="4"/>
                  <a:pt x="236" y="2"/>
                </a:cubicBezTo>
                <a:cubicBezTo>
                  <a:pt x="234" y="1"/>
                  <a:pt x="232" y="0"/>
                  <a:pt x="229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66" y="0"/>
                  <a:pt x="163" y="2"/>
                  <a:pt x="162" y="7"/>
                </a:cubicBezTo>
                <a:cubicBezTo>
                  <a:pt x="160" y="16"/>
                  <a:pt x="157" y="32"/>
                  <a:pt x="154" y="56"/>
                </a:cubicBezTo>
                <a:cubicBezTo>
                  <a:pt x="146" y="58"/>
                  <a:pt x="138" y="62"/>
                  <a:pt x="131" y="66"/>
                </a:cubicBezTo>
                <a:cubicBezTo>
                  <a:pt x="95" y="38"/>
                  <a:pt x="95" y="38"/>
                  <a:pt x="95" y="38"/>
                </a:cubicBezTo>
                <a:cubicBezTo>
                  <a:pt x="92" y="36"/>
                  <a:pt x="90" y="35"/>
                  <a:pt x="88" y="35"/>
                </a:cubicBezTo>
                <a:cubicBezTo>
                  <a:pt x="84" y="35"/>
                  <a:pt x="76" y="41"/>
                  <a:pt x="63" y="54"/>
                </a:cubicBezTo>
                <a:cubicBezTo>
                  <a:pt x="51" y="66"/>
                  <a:pt x="42" y="76"/>
                  <a:pt x="38" y="82"/>
                </a:cubicBezTo>
                <a:cubicBezTo>
                  <a:pt x="36" y="84"/>
                  <a:pt x="35" y="86"/>
                  <a:pt x="35" y="88"/>
                </a:cubicBezTo>
                <a:cubicBezTo>
                  <a:pt x="35" y="90"/>
                  <a:pt x="36" y="92"/>
                  <a:pt x="38" y="94"/>
                </a:cubicBezTo>
                <a:cubicBezTo>
                  <a:pt x="49" y="108"/>
                  <a:pt x="59" y="120"/>
                  <a:pt x="66" y="130"/>
                </a:cubicBezTo>
                <a:cubicBezTo>
                  <a:pt x="61" y="138"/>
                  <a:pt x="58" y="146"/>
                  <a:pt x="56" y="154"/>
                </a:cubicBezTo>
                <a:cubicBezTo>
                  <a:pt x="7" y="161"/>
                  <a:pt x="7" y="161"/>
                  <a:pt x="7" y="161"/>
                </a:cubicBezTo>
                <a:cubicBezTo>
                  <a:pt x="5" y="162"/>
                  <a:pt x="3" y="163"/>
                  <a:pt x="2" y="165"/>
                </a:cubicBezTo>
                <a:cubicBezTo>
                  <a:pt x="1" y="167"/>
                  <a:pt x="0" y="169"/>
                  <a:pt x="0" y="171"/>
                </a:cubicBezTo>
                <a:cubicBezTo>
                  <a:pt x="0" y="229"/>
                  <a:pt x="0" y="229"/>
                  <a:pt x="0" y="229"/>
                </a:cubicBezTo>
                <a:cubicBezTo>
                  <a:pt x="0" y="231"/>
                  <a:pt x="1" y="233"/>
                  <a:pt x="2" y="235"/>
                </a:cubicBezTo>
                <a:cubicBezTo>
                  <a:pt x="3" y="237"/>
                  <a:pt x="5" y="238"/>
                  <a:pt x="8" y="238"/>
                </a:cubicBezTo>
                <a:cubicBezTo>
                  <a:pt x="55" y="245"/>
                  <a:pt x="55" y="245"/>
                  <a:pt x="55" y="245"/>
                </a:cubicBezTo>
                <a:cubicBezTo>
                  <a:pt x="58" y="254"/>
                  <a:pt x="61" y="262"/>
                  <a:pt x="66" y="271"/>
                </a:cubicBezTo>
                <a:cubicBezTo>
                  <a:pt x="63" y="275"/>
                  <a:pt x="58" y="281"/>
                  <a:pt x="52" y="289"/>
                </a:cubicBezTo>
                <a:cubicBezTo>
                  <a:pt x="46" y="297"/>
                  <a:pt x="41" y="303"/>
                  <a:pt x="39" y="307"/>
                </a:cubicBezTo>
                <a:cubicBezTo>
                  <a:pt x="37" y="309"/>
                  <a:pt x="37" y="310"/>
                  <a:pt x="37" y="313"/>
                </a:cubicBezTo>
                <a:cubicBezTo>
                  <a:pt x="37" y="315"/>
                  <a:pt x="37" y="317"/>
                  <a:pt x="38" y="319"/>
                </a:cubicBezTo>
                <a:cubicBezTo>
                  <a:pt x="45" y="328"/>
                  <a:pt x="59" y="343"/>
                  <a:pt x="81" y="362"/>
                </a:cubicBezTo>
                <a:cubicBezTo>
                  <a:pt x="83" y="364"/>
                  <a:pt x="85" y="365"/>
                  <a:pt x="88" y="365"/>
                </a:cubicBezTo>
                <a:cubicBezTo>
                  <a:pt x="90" y="365"/>
                  <a:pt x="93" y="364"/>
                  <a:pt x="94" y="363"/>
                </a:cubicBezTo>
                <a:cubicBezTo>
                  <a:pt x="131" y="335"/>
                  <a:pt x="131" y="335"/>
                  <a:pt x="131" y="335"/>
                </a:cubicBezTo>
                <a:cubicBezTo>
                  <a:pt x="138" y="339"/>
                  <a:pt x="146" y="342"/>
                  <a:pt x="155" y="345"/>
                </a:cubicBezTo>
                <a:cubicBezTo>
                  <a:pt x="162" y="393"/>
                  <a:pt x="162" y="393"/>
                  <a:pt x="162" y="393"/>
                </a:cubicBezTo>
                <a:cubicBezTo>
                  <a:pt x="162" y="395"/>
                  <a:pt x="163" y="397"/>
                  <a:pt x="165" y="398"/>
                </a:cubicBezTo>
                <a:cubicBezTo>
                  <a:pt x="167" y="400"/>
                  <a:pt x="169" y="400"/>
                  <a:pt x="171" y="400"/>
                </a:cubicBezTo>
                <a:cubicBezTo>
                  <a:pt x="229" y="400"/>
                  <a:pt x="229" y="400"/>
                  <a:pt x="229" y="400"/>
                </a:cubicBezTo>
                <a:cubicBezTo>
                  <a:pt x="234" y="400"/>
                  <a:pt x="237" y="398"/>
                  <a:pt x="239" y="393"/>
                </a:cubicBezTo>
                <a:cubicBezTo>
                  <a:pt x="241" y="384"/>
                  <a:pt x="243" y="368"/>
                  <a:pt x="246" y="345"/>
                </a:cubicBezTo>
                <a:cubicBezTo>
                  <a:pt x="254" y="342"/>
                  <a:pt x="262" y="339"/>
                  <a:pt x="270" y="335"/>
                </a:cubicBezTo>
                <a:cubicBezTo>
                  <a:pt x="306" y="363"/>
                  <a:pt x="306" y="363"/>
                  <a:pt x="306" y="363"/>
                </a:cubicBezTo>
                <a:cubicBezTo>
                  <a:pt x="308" y="364"/>
                  <a:pt x="311" y="365"/>
                  <a:pt x="313" y="365"/>
                </a:cubicBezTo>
                <a:cubicBezTo>
                  <a:pt x="316" y="365"/>
                  <a:pt x="325" y="359"/>
                  <a:pt x="337" y="347"/>
                </a:cubicBezTo>
                <a:cubicBezTo>
                  <a:pt x="350" y="334"/>
                  <a:pt x="358" y="325"/>
                  <a:pt x="363" y="319"/>
                </a:cubicBezTo>
                <a:cubicBezTo>
                  <a:pt x="364" y="317"/>
                  <a:pt x="365" y="315"/>
                  <a:pt x="365" y="313"/>
                </a:cubicBezTo>
                <a:cubicBezTo>
                  <a:pt x="365" y="310"/>
                  <a:pt x="364" y="308"/>
                  <a:pt x="363" y="306"/>
                </a:cubicBezTo>
                <a:cubicBezTo>
                  <a:pt x="350" y="291"/>
                  <a:pt x="341" y="279"/>
                  <a:pt x="335" y="270"/>
                </a:cubicBezTo>
                <a:cubicBezTo>
                  <a:pt x="338" y="264"/>
                  <a:pt x="342" y="256"/>
                  <a:pt x="345" y="246"/>
                </a:cubicBezTo>
                <a:cubicBezTo>
                  <a:pt x="393" y="239"/>
                  <a:pt x="393" y="239"/>
                  <a:pt x="393" y="239"/>
                </a:cubicBezTo>
                <a:cubicBezTo>
                  <a:pt x="395" y="239"/>
                  <a:pt x="397" y="238"/>
                  <a:pt x="398" y="236"/>
                </a:cubicBezTo>
                <a:cubicBezTo>
                  <a:pt x="400" y="234"/>
                  <a:pt x="400" y="232"/>
                  <a:pt x="400" y="230"/>
                </a:cubicBezTo>
                <a:cubicBezTo>
                  <a:pt x="400" y="172"/>
                  <a:pt x="400" y="172"/>
                  <a:pt x="400" y="172"/>
                </a:cubicBezTo>
                <a:cubicBezTo>
                  <a:pt x="400" y="170"/>
                  <a:pt x="400" y="168"/>
                  <a:pt x="398" y="166"/>
                </a:cubicBezTo>
                <a:close/>
                <a:moveTo>
                  <a:pt x="247" y="247"/>
                </a:moveTo>
                <a:cubicBezTo>
                  <a:pt x="234" y="260"/>
                  <a:pt x="219" y="267"/>
                  <a:pt x="200" y="267"/>
                </a:cubicBezTo>
                <a:cubicBezTo>
                  <a:pt x="182" y="267"/>
                  <a:pt x="166" y="260"/>
                  <a:pt x="153" y="247"/>
                </a:cubicBezTo>
                <a:cubicBezTo>
                  <a:pt x="140" y="234"/>
                  <a:pt x="133" y="219"/>
                  <a:pt x="133" y="200"/>
                </a:cubicBezTo>
                <a:cubicBezTo>
                  <a:pt x="133" y="182"/>
                  <a:pt x="140" y="166"/>
                  <a:pt x="153" y="153"/>
                </a:cubicBezTo>
                <a:cubicBezTo>
                  <a:pt x="166" y="140"/>
                  <a:pt x="182" y="133"/>
                  <a:pt x="200" y="133"/>
                </a:cubicBezTo>
                <a:cubicBezTo>
                  <a:pt x="219" y="133"/>
                  <a:pt x="234" y="140"/>
                  <a:pt x="247" y="153"/>
                </a:cubicBezTo>
                <a:cubicBezTo>
                  <a:pt x="260" y="166"/>
                  <a:pt x="267" y="182"/>
                  <a:pt x="267" y="200"/>
                </a:cubicBezTo>
                <a:cubicBezTo>
                  <a:pt x="267" y="219"/>
                  <a:pt x="260" y="234"/>
                  <a:pt x="247" y="247"/>
                </a:cubicBezTo>
                <a:close/>
                <a:moveTo>
                  <a:pt x="247" y="247"/>
                </a:moveTo>
                <a:cubicBezTo>
                  <a:pt x="247" y="247"/>
                  <a:pt x="247" y="247"/>
                  <a:pt x="247" y="24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en-US" sz="900" dirty="0"/>
          </a:p>
        </p:txBody>
      </p:sp>
      <p:sp>
        <p:nvSpPr>
          <p:cNvPr id="128" name="椭圆 127"/>
          <p:cNvSpPr/>
          <p:nvPr>
            <p:custDataLst>
              <p:tags r:id="rId32"/>
            </p:custDataLst>
          </p:nvPr>
        </p:nvSpPr>
        <p:spPr>
          <a:xfrm>
            <a:off x="1902859" y="2361728"/>
            <a:ext cx="574814" cy="5748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9" name="Freeform 124"/>
          <p:cNvSpPr>
            <a:spLocks noEditPoints="1"/>
          </p:cNvSpPr>
          <p:nvPr>
            <p:custDataLst>
              <p:tags r:id="rId33"/>
            </p:custDataLst>
          </p:nvPr>
        </p:nvSpPr>
        <p:spPr bwMode="auto">
          <a:xfrm>
            <a:off x="2050568" y="2513272"/>
            <a:ext cx="279397" cy="271727"/>
          </a:xfrm>
          <a:custGeom>
            <a:avLst/>
            <a:gdLst>
              <a:gd name="T0" fmla="*/ 5543 w 73"/>
              <a:gd name="T1" fmla="*/ 109801 h 68"/>
              <a:gd name="T2" fmla="*/ 205106 w 73"/>
              <a:gd name="T3" fmla="*/ 5779 h 68"/>
              <a:gd name="T4" fmla="*/ 399125 w 73"/>
              <a:gd name="T5" fmla="*/ 121359 h 68"/>
              <a:gd name="T6" fmla="*/ 199562 w 73"/>
              <a:gd name="T7" fmla="*/ 23116 h 68"/>
              <a:gd name="T8" fmla="*/ 5543 w 73"/>
              <a:gd name="T9" fmla="*/ 127138 h 68"/>
              <a:gd name="T10" fmla="*/ 205106 w 73"/>
              <a:gd name="T11" fmla="*/ 34674 h 68"/>
              <a:gd name="T12" fmla="*/ 365864 w 73"/>
              <a:gd name="T13" fmla="*/ 127138 h 68"/>
              <a:gd name="T14" fmla="*/ 44347 w 73"/>
              <a:gd name="T15" fmla="*/ 127138 h 68"/>
              <a:gd name="T16" fmla="*/ 38804 w 73"/>
              <a:gd name="T17" fmla="*/ 121359 h 68"/>
              <a:gd name="T18" fmla="*/ 205106 w 73"/>
              <a:gd name="T19" fmla="*/ 34674 h 68"/>
              <a:gd name="T20" fmla="*/ 199562 w 73"/>
              <a:gd name="T21" fmla="*/ 46232 h 68"/>
              <a:gd name="T22" fmla="*/ 332604 w 73"/>
              <a:gd name="T23" fmla="*/ 115580 h 68"/>
              <a:gd name="T24" fmla="*/ 404668 w 73"/>
              <a:gd name="T25" fmla="*/ 387192 h 68"/>
              <a:gd name="T26" fmla="*/ 5543 w 73"/>
              <a:gd name="T27" fmla="*/ 392971 h 68"/>
              <a:gd name="T28" fmla="*/ 0 w 73"/>
              <a:gd name="T29" fmla="*/ 352518 h 68"/>
              <a:gd name="T30" fmla="*/ 22174 w 73"/>
              <a:gd name="T31" fmla="*/ 340960 h 68"/>
              <a:gd name="T32" fmla="*/ 33260 w 73"/>
              <a:gd name="T33" fmla="*/ 323623 h 68"/>
              <a:gd name="T34" fmla="*/ 66521 w 73"/>
              <a:gd name="T35" fmla="*/ 150254 h 68"/>
              <a:gd name="T36" fmla="*/ 38804 w 73"/>
              <a:gd name="T37" fmla="*/ 144475 h 68"/>
              <a:gd name="T38" fmla="*/ 72064 w 73"/>
              <a:gd name="T39" fmla="*/ 138696 h 68"/>
              <a:gd name="T40" fmla="*/ 149672 w 73"/>
              <a:gd name="T41" fmla="*/ 138696 h 68"/>
              <a:gd name="T42" fmla="*/ 227279 w 73"/>
              <a:gd name="T43" fmla="*/ 138696 h 68"/>
              <a:gd name="T44" fmla="*/ 310430 w 73"/>
              <a:gd name="T45" fmla="*/ 138696 h 68"/>
              <a:gd name="T46" fmla="*/ 360321 w 73"/>
              <a:gd name="T47" fmla="*/ 138696 h 68"/>
              <a:gd name="T48" fmla="*/ 360321 w 73"/>
              <a:gd name="T49" fmla="*/ 150254 h 68"/>
              <a:gd name="T50" fmla="*/ 343691 w 73"/>
              <a:gd name="T51" fmla="*/ 323623 h 68"/>
              <a:gd name="T52" fmla="*/ 376951 w 73"/>
              <a:gd name="T53" fmla="*/ 335181 h 68"/>
              <a:gd name="T54" fmla="*/ 393581 w 73"/>
              <a:gd name="T55" fmla="*/ 340960 h 68"/>
              <a:gd name="T56" fmla="*/ 266083 w 73"/>
              <a:gd name="T57" fmla="*/ 323623 h 68"/>
              <a:gd name="T58" fmla="*/ 304887 w 73"/>
              <a:gd name="T59" fmla="*/ 150254 h 68"/>
              <a:gd name="T60" fmla="*/ 266083 w 73"/>
              <a:gd name="T61" fmla="*/ 323623 h 68"/>
              <a:gd name="T62" fmla="*/ 221736 w 73"/>
              <a:gd name="T63" fmla="*/ 323623 h 68"/>
              <a:gd name="T64" fmla="*/ 182932 w 73"/>
              <a:gd name="T65" fmla="*/ 150254 h 68"/>
              <a:gd name="T66" fmla="*/ 105325 w 73"/>
              <a:gd name="T67" fmla="*/ 323623 h 68"/>
              <a:gd name="T68" fmla="*/ 144128 w 73"/>
              <a:gd name="T69" fmla="*/ 150254 h 68"/>
              <a:gd name="T70" fmla="*/ 105325 w 73"/>
              <a:gd name="T71" fmla="*/ 323623 h 68"/>
              <a:gd name="T72" fmla="*/ 360321 w 73"/>
              <a:gd name="T73" fmla="*/ 340960 h 68"/>
              <a:gd name="T74" fmla="*/ 38804 w 73"/>
              <a:gd name="T75" fmla="*/ 340960 h 68"/>
              <a:gd name="T76" fmla="*/ 371408 w 73"/>
              <a:gd name="T77" fmla="*/ 358297 h 68"/>
              <a:gd name="T78" fmla="*/ 16630 w 73"/>
              <a:gd name="T79" fmla="*/ 358297 h 68"/>
              <a:gd name="T80" fmla="*/ 388038 w 73"/>
              <a:gd name="T81" fmla="*/ 375634 h 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73" h="68">
                <a:moveTo>
                  <a:pt x="0" y="21"/>
                </a:moveTo>
                <a:cubicBezTo>
                  <a:pt x="0" y="20"/>
                  <a:pt x="0" y="19"/>
                  <a:pt x="1" y="19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0"/>
                  <a:pt x="36" y="0"/>
                  <a:pt x="37" y="1"/>
                </a:cubicBezTo>
                <a:cubicBezTo>
                  <a:pt x="72" y="19"/>
                  <a:pt x="72" y="19"/>
                  <a:pt x="72" y="19"/>
                </a:cubicBezTo>
                <a:cubicBezTo>
                  <a:pt x="73" y="19"/>
                  <a:pt x="73" y="20"/>
                  <a:pt x="72" y="21"/>
                </a:cubicBezTo>
                <a:cubicBezTo>
                  <a:pt x="72" y="22"/>
                  <a:pt x="71" y="22"/>
                  <a:pt x="70" y="21"/>
                </a:cubicBezTo>
                <a:cubicBezTo>
                  <a:pt x="36" y="4"/>
                  <a:pt x="36" y="4"/>
                  <a:pt x="36" y="4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2"/>
                  <a:pt x="2" y="22"/>
                  <a:pt x="1" y="22"/>
                </a:cubicBezTo>
                <a:cubicBezTo>
                  <a:pt x="1" y="22"/>
                  <a:pt x="0" y="21"/>
                  <a:pt x="0" y="21"/>
                </a:cubicBezTo>
                <a:close/>
                <a:moveTo>
                  <a:pt x="37" y="6"/>
                </a:moveTo>
                <a:cubicBezTo>
                  <a:pt x="65" y="21"/>
                  <a:pt x="65" y="21"/>
                  <a:pt x="65" y="21"/>
                </a:cubicBezTo>
                <a:cubicBezTo>
                  <a:pt x="65" y="21"/>
                  <a:pt x="66" y="21"/>
                  <a:pt x="66" y="22"/>
                </a:cubicBezTo>
                <a:cubicBezTo>
                  <a:pt x="65" y="22"/>
                  <a:pt x="65" y="22"/>
                  <a:pt x="65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7" y="6"/>
                </a:cubicBezTo>
                <a:close/>
                <a:moveTo>
                  <a:pt x="60" y="20"/>
                </a:moveTo>
                <a:cubicBezTo>
                  <a:pt x="36" y="8"/>
                  <a:pt x="36" y="8"/>
                  <a:pt x="36" y="8"/>
                </a:cubicBezTo>
                <a:cubicBezTo>
                  <a:pt x="12" y="20"/>
                  <a:pt x="12" y="20"/>
                  <a:pt x="12" y="20"/>
                </a:cubicBezTo>
                <a:lnTo>
                  <a:pt x="60" y="20"/>
                </a:lnTo>
                <a:close/>
                <a:moveTo>
                  <a:pt x="73" y="61"/>
                </a:move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2" y="68"/>
                  <a:pt x="7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0" y="67"/>
                  <a:pt x="0" y="67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0"/>
                  <a:pt x="1" y="59"/>
                  <a:pt x="1" y="59"/>
                </a:cubicBezTo>
                <a:cubicBezTo>
                  <a:pt x="4" y="59"/>
                  <a:pt x="4" y="59"/>
                  <a:pt x="4" y="59"/>
                </a:cubicBezTo>
                <a:cubicBezTo>
                  <a:pt x="4" y="58"/>
                  <a:pt x="4" y="58"/>
                  <a:pt x="4" y="58"/>
                </a:cubicBezTo>
                <a:cubicBezTo>
                  <a:pt x="4" y="57"/>
                  <a:pt x="5" y="56"/>
                  <a:pt x="6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2" y="26"/>
                  <a:pt x="12" y="26"/>
                  <a:pt x="12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6"/>
                  <a:pt x="7" y="26"/>
                  <a:pt x="7" y="25"/>
                </a:cubicBezTo>
                <a:cubicBezTo>
                  <a:pt x="7" y="25"/>
                  <a:pt x="7" y="24"/>
                  <a:pt x="8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7" y="24"/>
                  <a:pt x="47" y="24"/>
                  <a:pt x="47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65" y="24"/>
                  <a:pt x="65" y="24"/>
                  <a:pt x="65" y="24"/>
                </a:cubicBezTo>
                <a:cubicBezTo>
                  <a:pt x="65" y="24"/>
                  <a:pt x="66" y="25"/>
                  <a:pt x="66" y="25"/>
                </a:cubicBezTo>
                <a:cubicBezTo>
                  <a:pt x="66" y="26"/>
                  <a:pt x="65" y="26"/>
                  <a:pt x="65" y="26"/>
                </a:cubicBezTo>
                <a:cubicBezTo>
                  <a:pt x="62" y="26"/>
                  <a:pt x="62" y="26"/>
                  <a:pt x="62" y="26"/>
                </a:cubicBezTo>
                <a:cubicBezTo>
                  <a:pt x="62" y="56"/>
                  <a:pt x="62" y="56"/>
                  <a:pt x="62" y="56"/>
                </a:cubicBezTo>
                <a:cubicBezTo>
                  <a:pt x="67" y="56"/>
                  <a:pt x="67" y="56"/>
                  <a:pt x="67" y="56"/>
                </a:cubicBezTo>
                <a:cubicBezTo>
                  <a:pt x="68" y="56"/>
                  <a:pt x="68" y="57"/>
                  <a:pt x="68" y="58"/>
                </a:cubicBezTo>
                <a:cubicBezTo>
                  <a:pt x="68" y="59"/>
                  <a:pt x="68" y="59"/>
                  <a:pt x="68" y="59"/>
                </a:cubicBezTo>
                <a:cubicBezTo>
                  <a:pt x="71" y="59"/>
                  <a:pt x="71" y="59"/>
                  <a:pt x="71" y="59"/>
                </a:cubicBezTo>
                <a:cubicBezTo>
                  <a:pt x="72" y="59"/>
                  <a:pt x="73" y="60"/>
                  <a:pt x="73" y="61"/>
                </a:cubicBezTo>
                <a:close/>
                <a:moveTo>
                  <a:pt x="48" y="56"/>
                </a:moveTo>
                <a:cubicBezTo>
                  <a:pt x="55" y="56"/>
                  <a:pt x="55" y="56"/>
                  <a:pt x="55" y="56"/>
                </a:cubicBezTo>
                <a:cubicBezTo>
                  <a:pt x="55" y="26"/>
                  <a:pt x="55" y="26"/>
                  <a:pt x="55" y="26"/>
                </a:cubicBezTo>
                <a:cubicBezTo>
                  <a:pt x="48" y="26"/>
                  <a:pt x="48" y="26"/>
                  <a:pt x="48" y="26"/>
                </a:cubicBezTo>
                <a:lnTo>
                  <a:pt x="48" y="56"/>
                </a:lnTo>
                <a:close/>
                <a:moveTo>
                  <a:pt x="33" y="56"/>
                </a:moveTo>
                <a:cubicBezTo>
                  <a:pt x="40" y="56"/>
                  <a:pt x="40" y="56"/>
                  <a:pt x="40" y="56"/>
                </a:cubicBezTo>
                <a:cubicBezTo>
                  <a:pt x="40" y="26"/>
                  <a:pt x="40" y="26"/>
                  <a:pt x="40" y="26"/>
                </a:cubicBezTo>
                <a:cubicBezTo>
                  <a:pt x="33" y="26"/>
                  <a:pt x="33" y="26"/>
                  <a:pt x="33" y="26"/>
                </a:cubicBezTo>
                <a:lnTo>
                  <a:pt x="33" y="56"/>
                </a:lnTo>
                <a:close/>
                <a:moveTo>
                  <a:pt x="19" y="56"/>
                </a:moveTo>
                <a:cubicBezTo>
                  <a:pt x="26" y="56"/>
                  <a:pt x="26" y="56"/>
                  <a:pt x="26" y="56"/>
                </a:cubicBezTo>
                <a:cubicBezTo>
                  <a:pt x="26" y="26"/>
                  <a:pt x="26" y="26"/>
                  <a:pt x="26" y="26"/>
                </a:cubicBezTo>
                <a:cubicBezTo>
                  <a:pt x="19" y="26"/>
                  <a:pt x="19" y="26"/>
                  <a:pt x="19" y="26"/>
                </a:cubicBezTo>
                <a:lnTo>
                  <a:pt x="19" y="56"/>
                </a:lnTo>
                <a:close/>
                <a:moveTo>
                  <a:pt x="7" y="59"/>
                </a:moveTo>
                <a:cubicBezTo>
                  <a:pt x="65" y="59"/>
                  <a:pt x="65" y="59"/>
                  <a:pt x="65" y="59"/>
                </a:cubicBezTo>
                <a:cubicBezTo>
                  <a:pt x="65" y="59"/>
                  <a:pt x="65" y="59"/>
                  <a:pt x="65" y="59"/>
                </a:cubicBezTo>
                <a:cubicBezTo>
                  <a:pt x="7" y="59"/>
                  <a:pt x="7" y="59"/>
                  <a:pt x="7" y="59"/>
                </a:cubicBezTo>
                <a:close/>
                <a:moveTo>
                  <a:pt x="70" y="62"/>
                </a:moveTo>
                <a:cubicBezTo>
                  <a:pt x="67" y="62"/>
                  <a:pt x="67" y="62"/>
                  <a:pt x="67" y="62"/>
                </a:cubicBezTo>
                <a:cubicBezTo>
                  <a:pt x="6" y="62"/>
                  <a:pt x="6" y="62"/>
                  <a:pt x="6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3" y="65"/>
                  <a:pt x="3" y="65"/>
                  <a:pt x="3" y="65"/>
                </a:cubicBezTo>
                <a:cubicBezTo>
                  <a:pt x="70" y="65"/>
                  <a:pt x="70" y="65"/>
                  <a:pt x="70" y="65"/>
                </a:cubicBezTo>
                <a:lnTo>
                  <a:pt x="70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40" tIns="45720" rIns="91440" bIns="4572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>
            <p:custDataLst>
              <p:tags r:id="rId34"/>
            </p:custDataLst>
          </p:nvPr>
        </p:nvSpPr>
        <p:spPr>
          <a:xfrm>
            <a:off x="2071753" y="4366790"/>
            <a:ext cx="574814" cy="5748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1" name="Freeform 280"/>
          <p:cNvSpPr>
            <a:spLocks noEditPoints="1"/>
          </p:cNvSpPr>
          <p:nvPr>
            <p:custDataLst>
              <p:tags r:id="rId35"/>
            </p:custDataLst>
          </p:nvPr>
        </p:nvSpPr>
        <p:spPr bwMode="auto">
          <a:xfrm>
            <a:off x="2236993" y="4521073"/>
            <a:ext cx="244334" cy="266249"/>
          </a:xfrm>
          <a:custGeom>
            <a:avLst/>
            <a:gdLst>
              <a:gd name="T0" fmla="*/ 66227 w 64"/>
              <a:gd name="T1" fmla="*/ 259224 h 67"/>
              <a:gd name="T2" fmla="*/ 66227 w 64"/>
              <a:gd name="T3" fmla="*/ 362913 h 67"/>
              <a:gd name="T4" fmla="*/ 44151 w 64"/>
              <a:gd name="T5" fmla="*/ 385955 h 67"/>
              <a:gd name="T6" fmla="*/ 22076 w 64"/>
              <a:gd name="T7" fmla="*/ 385955 h 67"/>
              <a:gd name="T8" fmla="*/ 0 w 64"/>
              <a:gd name="T9" fmla="*/ 362913 h 67"/>
              <a:gd name="T10" fmla="*/ 0 w 64"/>
              <a:gd name="T11" fmla="*/ 259224 h 67"/>
              <a:gd name="T12" fmla="*/ 22076 w 64"/>
              <a:gd name="T13" fmla="*/ 236181 h 67"/>
              <a:gd name="T14" fmla="*/ 44151 w 64"/>
              <a:gd name="T15" fmla="*/ 236181 h 67"/>
              <a:gd name="T16" fmla="*/ 66227 w 64"/>
              <a:gd name="T17" fmla="*/ 259224 h 67"/>
              <a:gd name="T18" fmla="*/ 143491 w 64"/>
              <a:gd name="T19" fmla="*/ 149774 h 67"/>
              <a:gd name="T20" fmla="*/ 115896 w 64"/>
              <a:gd name="T21" fmla="*/ 149774 h 67"/>
              <a:gd name="T22" fmla="*/ 93821 w 64"/>
              <a:gd name="T23" fmla="*/ 172816 h 67"/>
              <a:gd name="T24" fmla="*/ 93821 w 64"/>
              <a:gd name="T25" fmla="*/ 362913 h 67"/>
              <a:gd name="T26" fmla="*/ 115896 w 64"/>
              <a:gd name="T27" fmla="*/ 385955 h 67"/>
              <a:gd name="T28" fmla="*/ 143491 w 64"/>
              <a:gd name="T29" fmla="*/ 385955 h 67"/>
              <a:gd name="T30" fmla="*/ 165566 w 64"/>
              <a:gd name="T31" fmla="*/ 362913 h 67"/>
              <a:gd name="T32" fmla="*/ 165566 w 64"/>
              <a:gd name="T33" fmla="*/ 172816 h 67"/>
              <a:gd name="T34" fmla="*/ 143491 w 64"/>
              <a:gd name="T35" fmla="*/ 149774 h 67"/>
              <a:gd name="T36" fmla="*/ 237312 w 64"/>
              <a:gd name="T37" fmla="*/ 184337 h 67"/>
              <a:gd name="T38" fmla="*/ 215236 w 64"/>
              <a:gd name="T39" fmla="*/ 184337 h 67"/>
              <a:gd name="T40" fmla="*/ 193161 w 64"/>
              <a:gd name="T41" fmla="*/ 207379 h 67"/>
              <a:gd name="T42" fmla="*/ 193161 w 64"/>
              <a:gd name="T43" fmla="*/ 362913 h 67"/>
              <a:gd name="T44" fmla="*/ 215236 w 64"/>
              <a:gd name="T45" fmla="*/ 385955 h 67"/>
              <a:gd name="T46" fmla="*/ 237312 w 64"/>
              <a:gd name="T47" fmla="*/ 385955 h 67"/>
              <a:gd name="T48" fmla="*/ 259387 w 64"/>
              <a:gd name="T49" fmla="*/ 362913 h 67"/>
              <a:gd name="T50" fmla="*/ 259387 w 64"/>
              <a:gd name="T51" fmla="*/ 207379 h 67"/>
              <a:gd name="T52" fmla="*/ 237312 w 64"/>
              <a:gd name="T53" fmla="*/ 184337 h 67"/>
              <a:gd name="T54" fmla="*/ 331133 w 64"/>
              <a:gd name="T55" fmla="*/ 103689 h 67"/>
              <a:gd name="T56" fmla="*/ 309057 w 64"/>
              <a:gd name="T57" fmla="*/ 103689 h 67"/>
              <a:gd name="T58" fmla="*/ 286982 w 64"/>
              <a:gd name="T59" fmla="*/ 126731 h 67"/>
              <a:gd name="T60" fmla="*/ 286982 w 64"/>
              <a:gd name="T61" fmla="*/ 362913 h 67"/>
              <a:gd name="T62" fmla="*/ 309057 w 64"/>
              <a:gd name="T63" fmla="*/ 385955 h 67"/>
              <a:gd name="T64" fmla="*/ 331133 w 64"/>
              <a:gd name="T65" fmla="*/ 385955 h 67"/>
              <a:gd name="T66" fmla="*/ 353208 w 64"/>
              <a:gd name="T67" fmla="*/ 362913 h 67"/>
              <a:gd name="T68" fmla="*/ 353208 w 64"/>
              <a:gd name="T69" fmla="*/ 126731 h 67"/>
              <a:gd name="T70" fmla="*/ 331133 w 64"/>
              <a:gd name="T71" fmla="*/ 103689 h 67"/>
              <a:gd name="T72" fmla="*/ 115896 w 64"/>
              <a:gd name="T73" fmla="*/ 74887 h 67"/>
              <a:gd name="T74" fmla="*/ 226274 w 64"/>
              <a:gd name="T75" fmla="*/ 155534 h 67"/>
              <a:gd name="T76" fmla="*/ 320095 w 64"/>
              <a:gd name="T77" fmla="*/ 28803 h 67"/>
              <a:gd name="T78" fmla="*/ 325614 w 64"/>
              <a:gd name="T79" fmla="*/ 34563 h 67"/>
              <a:gd name="T80" fmla="*/ 331133 w 64"/>
              <a:gd name="T81" fmla="*/ 0 h 67"/>
              <a:gd name="T82" fmla="*/ 298019 w 64"/>
              <a:gd name="T83" fmla="*/ 17282 h 67"/>
              <a:gd name="T84" fmla="*/ 309057 w 64"/>
              <a:gd name="T85" fmla="*/ 23042 h 67"/>
              <a:gd name="T86" fmla="*/ 220755 w 64"/>
              <a:gd name="T87" fmla="*/ 132492 h 67"/>
              <a:gd name="T88" fmla="*/ 110378 w 64"/>
              <a:gd name="T89" fmla="*/ 51845 h 67"/>
              <a:gd name="T90" fmla="*/ 0 w 64"/>
              <a:gd name="T91" fmla="*/ 167055 h 67"/>
              <a:gd name="T92" fmla="*/ 11038 w 64"/>
              <a:gd name="T93" fmla="*/ 178576 h 67"/>
              <a:gd name="T94" fmla="*/ 115896 w 64"/>
              <a:gd name="T95" fmla="*/ 74887 h 6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64" h="67">
                <a:moveTo>
                  <a:pt x="12" y="45"/>
                </a:moveTo>
                <a:cubicBezTo>
                  <a:pt x="12" y="63"/>
                  <a:pt x="12" y="63"/>
                  <a:pt x="12" y="63"/>
                </a:cubicBezTo>
                <a:cubicBezTo>
                  <a:pt x="12" y="65"/>
                  <a:pt x="11" y="67"/>
                  <a:pt x="8" y="67"/>
                </a:cubicBezTo>
                <a:cubicBezTo>
                  <a:pt x="4" y="67"/>
                  <a:pt x="4" y="67"/>
                  <a:pt x="4" y="67"/>
                </a:cubicBezTo>
                <a:cubicBezTo>
                  <a:pt x="2" y="67"/>
                  <a:pt x="0" y="65"/>
                  <a:pt x="0" y="6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3"/>
                  <a:pt x="2" y="41"/>
                  <a:pt x="4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11" y="41"/>
                  <a:pt x="12" y="43"/>
                  <a:pt x="12" y="45"/>
                </a:cubicBezTo>
                <a:close/>
                <a:moveTo>
                  <a:pt x="26" y="26"/>
                </a:moveTo>
                <a:cubicBezTo>
                  <a:pt x="21" y="26"/>
                  <a:pt x="21" y="26"/>
                  <a:pt x="21" y="26"/>
                </a:cubicBezTo>
                <a:cubicBezTo>
                  <a:pt x="19" y="26"/>
                  <a:pt x="17" y="28"/>
                  <a:pt x="17" y="30"/>
                </a:cubicBezTo>
                <a:cubicBezTo>
                  <a:pt x="17" y="63"/>
                  <a:pt x="17" y="63"/>
                  <a:pt x="17" y="63"/>
                </a:cubicBezTo>
                <a:cubicBezTo>
                  <a:pt x="17" y="65"/>
                  <a:pt x="19" y="67"/>
                  <a:pt x="21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8" y="67"/>
                  <a:pt x="30" y="65"/>
                  <a:pt x="30" y="63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28"/>
                  <a:pt x="28" y="26"/>
                  <a:pt x="26" y="26"/>
                </a:cubicBezTo>
                <a:close/>
                <a:moveTo>
                  <a:pt x="43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6" y="32"/>
                  <a:pt x="35" y="34"/>
                  <a:pt x="35" y="36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5"/>
                  <a:pt x="36" y="67"/>
                  <a:pt x="39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5" y="67"/>
                  <a:pt x="47" y="65"/>
                  <a:pt x="47" y="63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4"/>
                  <a:pt x="45" y="32"/>
                  <a:pt x="43" y="32"/>
                </a:cubicBezTo>
                <a:close/>
                <a:moveTo>
                  <a:pt x="60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3" y="18"/>
                  <a:pt x="52" y="20"/>
                  <a:pt x="52" y="22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5"/>
                  <a:pt x="53" y="67"/>
                  <a:pt x="56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2" y="67"/>
                  <a:pt x="64" y="65"/>
                  <a:pt x="64" y="63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0"/>
                  <a:pt x="62" y="18"/>
                  <a:pt x="60" y="18"/>
                </a:cubicBezTo>
                <a:close/>
                <a:moveTo>
                  <a:pt x="21" y="13"/>
                </a:moveTo>
                <a:cubicBezTo>
                  <a:pt x="41" y="27"/>
                  <a:pt x="41" y="27"/>
                  <a:pt x="41" y="27"/>
                </a:cubicBezTo>
                <a:cubicBezTo>
                  <a:pt x="58" y="5"/>
                  <a:pt x="58" y="5"/>
                  <a:pt x="58" y="5"/>
                </a:cubicBezTo>
                <a:cubicBezTo>
                  <a:pt x="59" y="6"/>
                  <a:pt x="59" y="6"/>
                  <a:pt x="59" y="6"/>
                </a:cubicBezTo>
                <a:cubicBezTo>
                  <a:pt x="60" y="0"/>
                  <a:pt x="60" y="0"/>
                  <a:pt x="60" y="0"/>
                </a:cubicBezTo>
                <a:cubicBezTo>
                  <a:pt x="54" y="3"/>
                  <a:pt x="54" y="3"/>
                  <a:pt x="54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40" y="23"/>
                  <a:pt x="40" y="23"/>
                  <a:pt x="40" y="23"/>
                </a:cubicBezTo>
                <a:cubicBezTo>
                  <a:pt x="20" y="9"/>
                  <a:pt x="20" y="9"/>
                  <a:pt x="20" y="9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31"/>
                  <a:pt x="2" y="31"/>
                  <a:pt x="2" y="31"/>
                </a:cubicBezTo>
                <a:lnTo>
                  <a:pt x="2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40" tIns="45720" rIns="91440" bIns="4572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>
            <p:custDataLst>
              <p:tags r:id="rId36"/>
            </p:custDataLst>
          </p:nvPr>
        </p:nvSpPr>
        <p:spPr>
          <a:xfrm>
            <a:off x="3135422" y="3438726"/>
            <a:ext cx="574814" cy="57481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3" name="Freeform 215"/>
          <p:cNvSpPr>
            <a:spLocks noEditPoints="1"/>
          </p:cNvSpPr>
          <p:nvPr>
            <p:custDataLst>
              <p:tags r:id="rId37"/>
            </p:custDataLst>
          </p:nvPr>
        </p:nvSpPr>
        <p:spPr bwMode="auto">
          <a:xfrm>
            <a:off x="3278638" y="3582085"/>
            <a:ext cx="288381" cy="288097"/>
          </a:xfrm>
          <a:custGeom>
            <a:avLst/>
            <a:gdLst>
              <a:gd name="T0" fmla="*/ 349 w 425"/>
              <a:gd name="T1" fmla="*/ 205 h 425"/>
              <a:gd name="T2" fmla="*/ 242 w 425"/>
              <a:gd name="T3" fmla="*/ 206 h 425"/>
              <a:gd name="T4" fmla="*/ 242 w 425"/>
              <a:gd name="T5" fmla="*/ 129 h 425"/>
              <a:gd name="T6" fmla="*/ 167 w 425"/>
              <a:gd name="T7" fmla="*/ 22 h 425"/>
              <a:gd name="T8" fmla="*/ 60 w 425"/>
              <a:gd name="T9" fmla="*/ 22 h 425"/>
              <a:gd name="T10" fmla="*/ 0 w 425"/>
              <a:gd name="T11" fmla="*/ 113 h 425"/>
              <a:gd name="T12" fmla="*/ 76 w 425"/>
              <a:gd name="T13" fmla="*/ 220 h 425"/>
              <a:gd name="T14" fmla="*/ 184 w 425"/>
              <a:gd name="T15" fmla="*/ 219 h 425"/>
              <a:gd name="T16" fmla="*/ 184 w 425"/>
              <a:gd name="T17" fmla="*/ 296 h 425"/>
              <a:gd name="T18" fmla="*/ 259 w 425"/>
              <a:gd name="T19" fmla="*/ 403 h 425"/>
              <a:gd name="T20" fmla="*/ 365 w 425"/>
              <a:gd name="T21" fmla="*/ 404 h 425"/>
              <a:gd name="T22" fmla="*/ 425 w 425"/>
              <a:gd name="T23" fmla="*/ 313 h 425"/>
              <a:gd name="T24" fmla="*/ 184 w 425"/>
              <a:gd name="T25" fmla="*/ 148 h 425"/>
              <a:gd name="T26" fmla="*/ 173 w 425"/>
              <a:gd name="T27" fmla="*/ 138 h 425"/>
              <a:gd name="T28" fmla="*/ 162 w 425"/>
              <a:gd name="T29" fmla="*/ 130 h 425"/>
              <a:gd name="T30" fmla="*/ 137 w 425"/>
              <a:gd name="T31" fmla="*/ 137 h 425"/>
              <a:gd name="T32" fmla="*/ 130 w 425"/>
              <a:gd name="T33" fmla="*/ 162 h 425"/>
              <a:gd name="T34" fmla="*/ 138 w 425"/>
              <a:gd name="T35" fmla="*/ 173 h 425"/>
              <a:gd name="T36" fmla="*/ 148 w 425"/>
              <a:gd name="T37" fmla="*/ 184 h 425"/>
              <a:gd name="T38" fmla="*/ 112 w 425"/>
              <a:gd name="T39" fmla="*/ 185 h 425"/>
              <a:gd name="T40" fmla="*/ 50 w 425"/>
              <a:gd name="T41" fmla="*/ 113 h 425"/>
              <a:gd name="T42" fmla="*/ 96 w 425"/>
              <a:gd name="T43" fmla="*/ 57 h 425"/>
              <a:gd name="T44" fmla="*/ 131 w 425"/>
              <a:gd name="T45" fmla="*/ 57 h 425"/>
              <a:gd name="T46" fmla="*/ 192 w 425"/>
              <a:gd name="T47" fmla="*/ 129 h 425"/>
              <a:gd name="T48" fmla="*/ 368 w 425"/>
              <a:gd name="T49" fmla="*/ 330 h 425"/>
              <a:gd name="T50" fmla="*/ 312 w 425"/>
              <a:gd name="T51" fmla="*/ 375 h 425"/>
              <a:gd name="T52" fmla="*/ 241 w 425"/>
              <a:gd name="T53" fmla="*/ 314 h 425"/>
              <a:gd name="T54" fmla="*/ 242 w 425"/>
              <a:gd name="T55" fmla="*/ 277 h 425"/>
              <a:gd name="T56" fmla="*/ 252 w 425"/>
              <a:gd name="T57" fmla="*/ 288 h 425"/>
              <a:gd name="T58" fmla="*/ 264 w 425"/>
              <a:gd name="T59" fmla="*/ 295 h 425"/>
              <a:gd name="T60" fmla="*/ 289 w 425"/>
              <a:gd name="T61" fmla="*/ 289 h 425"/>
              <a:gd name="T62" fmla="*/ 295 w 425"/>
              <a:gd name="T63" fmla="*/ 264 h 425"/>
              <a:gd name="T64" fmla="*/ 288 w 425"/>
              <a:gd name="T65" fmla="*/ 252 h 425"/>
              <a:gd name="T66" fmla="*/ 277 w 425"/>
              <a:gd name="T67" fmla="*/ 242 h 425"/>
              <a:gd name="T68" fmla="*/ 314 w 425"/>
              <a:gd name="T69" fmla="*/ 241 h 425"/>
              <a:gd name="T70" fmla="*/ 375 w 425"/>
              <a:gd name="T71" fmla="*/ 313 h 425"/>
              <a:gd name="T72" fmla="*/ 368 w 425"/>
              <a:gd name="T73" fmla="*/ 33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5" h="425">
                <a:moveTo>
                  <a:pt x="404" y="260"/>
                </a:moveTo>
                <a:cubicBezTo>
                  <a:pt x="349" y="205"/>
                  <a:pt x="349" y="205"/>
                  <a:pt x="349" y="205"/>
                </a:cubicBezTo>
                <a:cubicBezTo>
                  <a:pt x="335" y="191"/>
                  <a:pt x="317" y="184"/>
                  <a:pt x="296" y="184"/>
                </a:cubicBezTo>
                <a:cubicBezTo>
                  <a:pt x="275" y="184"/>
                  <a:pt x="257" y="191"/>
                  <a:pt x="242" y="206"/>
                </a:cubicBezTo>
                <a:cubicBezTo>
                  <a:pt x="219" y="184"/>
                  <a:pt x="219" y="184"/>
                  <a:pt x="219" y="184"/>
                </a:cubicBezTo>
                <a:cubicBezTo>
                  <a:pt x="234" y="169"/>
                  <a:pt x="242" y="150"/>
                  <a:pt x="242" y="129"/>
                </a:cubicBezTo>
                <a:cubicBezTo>
                  <a:pt x="242" y="108"/>
                  <a:pt x="235" y="91"/>
                  <a:pt x="220" y="76"/>
                </a:cubicBezTo>
                <a:cubicBezTo>
                  <a:pt x="167" y="22"/>
                  <a:pt x="167" y="22"/>
                  <a:pt x="167" y="22"/>
                </a:cubicBezTo>
                <a:cubicBezTo>
                  <a:pt x="152" y="7"/>
                  <a:pt x="134" y="0"/>
                  <a:pt x="113" y="0"/>
                </a:cubicBezTo>
                <a:cubicBezTo>
                  <a:pt x="93" y="0"/>
                  <a:pt x="75" y="7"/>
                  <a:pt x="60" y="22"/>
                </a:cubicBezTo>
                <a:cubicBezTo>
                  <a:pt x="22" y="60"/>
                  <a:pt x="22" y="60"/>
                  <a:pt x="22" y="60"/>
                </a:cubicBezTo>
                <a:cubicBezTo>
                  <a:pt x="7" y="74"/>
                  <a:pt x="0" y="92"/>
                  <a:pt x="0" y="113"/>
                </a:cubicBezTo>
                <a:cubicBezTo>
                  <a:pt x="0" y="133"/>
                  <a:pt x="7" y="151"/>
                  <a:pt x="22" y="166"/>
                </a:cubicBezTo>
                <a:cubicBezTo>
                  <a:pt x="76" y="220"/>
                  <a:pt x="76" y="220"/>
                  <a:pt x="76" y="220"/>
                </a:cubicBezTo>
                <a:cubicBezTo>
                  <a:pt x="91" y="235"/>
                  <a:pt x="108" y="242"/>
                  <a:pt x="129" y="242"/>
                </a:cubicBezTo>
                <a:cubicBezTo>
                  <a:pt x="151" y="242"/>
                  <a:pt x="169" y="234"/>
                  <a:pt x="184" y="219"/>
                </a:cubicBezTo>
                <a:cubicBezTo>
                  <a:pt x="206" y="242"/>
                  <a:pt x="206" y="242"/>
                  <a:pt x="206" y="242"/>
                </a:cubicBezTo>
                <a:cubicBezTo>
                  <a:pt x="191" y="257"/>
                  <a:pt x="184" y="275"/>
                  <a:pt x="184" y="296"/>
                </a:cubicBezTo>
                <a:cubicBezTo>
                  <a:pt x="184" y="317"/>
                  <a:pt x="191" y="335"/>
                  <a:pt x="205" y="349"/>
                </a:cubicBezTo>
                <a:cubicBezTo>
                  <a:pt x="259" y="403"/>
                  <a:pt x="259" y="403"/>
                  <a:pt x="259" y="403"/>
                </a:cubicBezTo>
                <a:cubicBezTo>
                  <a:pt x="273" y="418"/>
                  <a:pt x="291" y="425"/>
                  <a:pt x="312" y="425"/>
                </a:cubicBezTo>
                <a:cubicBezTo>
                  <a:pt x="333" y="425"/>
                  <a:pt x="351" y="418"/>
                  <a:pt x="365" y="404"/>
                </a:cubicBezTo>
                <a:cubicBezTo>
                  <a:pt x="403" y="366"/>
                  <a:pt x="403" y="366"/>
                  <a:pt x="403" y="366"/>
                </a:cubicBezTo>
                <a:cubicBezTo>
                  <a:pt x="418" y="351"/>
                  <a:pt x="425" y="334"/>
                  <a:pt x="425" y="313"/>
                </a:cubicBezTo>
                <a:cubicBezTo>
                  <a:pt x="425" y="292"/>
                  <a:pt x="418" y="274"/>
                  <a:pt x="404" y="260"/>
                </a:cubicBezTo>
                <a:close/>
                <a:moveTo>
                  <a:pt x="184" y="148"/>
                </a:moveTo>
                <a:cubicBezTo>
                  <a:pt x="183" y="148"/>
                  <a:pt x="181" y="146"/>
                  <a:pt x="179" y="143"/>
                </a:cubicBezTo>
                <a:cubicBezTo>
                  <a:pt x="176" y="140"/>
                  <a:pt x="174" y="138"/>
                  <a:pt x="173" y="138"/>
                </a:cubicBezTo>
                <a:cubicBezTo>
                  <a:pt x="172" y="137"/>
                  <a:pt x="170" y="135"/>
                  <a:pt x="168" y="134"/>
                </a:cubicBezTo>
                <a:cubicBezTo>
                  <a:pt x="166" y="132"/>
                  <a:pt x="164" y="131"/>
                  <a:pt x="162" y="130"/>
                </a:cubicBezTo>
                <a:cubicBezTo>
                  <a:pt x="159" y="130"/>
                  <a:pt x="157" y="129"/>
                  <a:pt x="154" y="129"/>
                </a:cubicBezTo>
                <a:cubicBezTo>
                  <a:pt x="147" y="129"/>
                  <a:pt x="141" y="132"/>
                  <a:pt x="137" y="137"/>
                </a:cubicBezTo>
                <a:cubicBezTo>
                  <a:pt x="132" y="141"/>
                  <a:pt x="129" y="147"/>
                  <a:pt x="129" y="154"/>
                </a:cubicBezTo>
                <a:cubicBezTo>
                  <a:pt x="129" y="157"/>
                  <a:pt x="130" y="159"/>
                  <a:pt x="130" y="162"/>
                </a:cubicBezTo>
                <a:cubicBezTo>
                  <a:pt x="131" y="164"/>
                  <a:pt x="132" y="166"/>
                  <a:pt x="134" y="168"/>
                </a:cubicBezTo>
                <a:cubicBezTo>
                  <a:pt x="135" y="170"/>
                  <a:pt x="137" y="172"/>
                  <a:pt x="138" y="173"/>
                </a:cubicBezTo>
                <a:cubicBezTo>
                  <a:pt x="138" y="174"/>
                  <a:pt x="140" y="176"/>
                  <a:pt x="143" y="179"/>
                </a:cubicBezTo>
                <a:cubicBezTo>
                  <a:pt x="146" y="181"/>
                  <a:pt x="148" y="183"/>
                  <a:pt x="148" y="184"/>
                </a:cubicBezTo>
                <a:cubicBezTo>
                  <a:pt x="143" y="189"/>
                  <a:pt x="137" y="192"/>
                  <a:pt x="129" y="192"/>
                </a:cubicBezTo>
                <a:cubicBezTo>
                  <a:pt x="122" y="192"/>
                  <a:pt x="116" y="189"/>
                  <a:pt x="112" y="185"/>
                </a:cubicBezTo>
                <a:cubicBezTo>
                  <a:pt x="57" y="130"/>
                  <a:pt x="57" y="130"/>
                  <a:pt x="57" y="130"/>
                </a:cubicBezTo>
                <a:cubicBezTo>
                  <a:pt x="53" y="125"/>
                  <a:pt x="50" y="120"/>
                  <a:pt x="50" y="113"/>
                </a:cubicBezTo>
                <a:cubicBezTo>
                  <a:pt x="50" y="106"/>
                  <a:pt x="52" y="100"/>
                  <a:pt x="57" y="95"/>
                </a:cubicBezTo>
                <a:cubicBezTo>
                  <a:pt x="96" y="57"/>
                  <a:pt x="96" y="57"/>
                  <a:pt x="96" y="57"/>
                </a:cubicBezTo>
                <a:cubicBezTo>
                  <a:pt x="101" y="52"/>
                  <a:pt x="107" y="50"/>
                  <a:pt x="113" y="50"/>
                </a:cubicBezTo>
                <a:cubicBezTo>
                  <a:pt x="120" y="50"/>
                  <a:pt x="126" y="52"/>
                  <a:pt x="131" y="57"/>
                </a:cubicBezTo>
                <a:cubicBezTo>
                  <a:pt x="185" y="111"/>
                  <a:pt x="185" y="111"/>
                  <a:pt x="185" y="111"/>
                </a:cubicBezTo>
                <a:cubicBezTo>
                  <a:pt x="190" y="116"/>
                  <a:pt x="192" y="122"/>
                  <a:pt x="192" y="129"/>
                </a:cubicBezTo>
                <a:cubicBezTo>
                  <a:pt x="192" y="136"/>
                  <a:pt x="189" y="143"/>
                  <a:pt x="184" y="148"/>
                </a:cubicBezTo>
                <a:close/>
                <a:moveTo>
                  <a:pt x="368" y="330"/>
                </a:moveTo>
                <a:cubicBezTo>
                  <a:pt x="330" y="368"/>
                  <a:pt x="330" y="368"/>
                  <a:pt x="330" y="368"/>
                </a:cubicBezTo>
                <a:cubicBezTo>
                  <a:pt x="325" y="373"/>
                  <a:pt x="319" y="375"/>
                  <a:pt x="312" y="375"/>
                </a:cubicBezTo>
                <a:cubicBezTo>
                  <a:pt x="305" y="375"/>
                  <a:pt x="299" y="373"/>
                  <a:pt x="294" y="368"/>
                </a:cubicBezTo>
                <a:cubicBezTo>
                  <a:pt x="241" y="314"/>
                  <a:pt x="241" y="314"/>
                  <a:pt x="241" y="314"/>
                </a:cubicBezTo>
                <a:cubicBezTo>
                  <a:pt x="236" y="309"/>
                  <a:pt x="233" y="303"/>
                  <a:pt x="233" y="296"/>
                </a:cubicBezTo>
                <a:cubicBezTo>
                  <a:pt x="233" y="289"/>
                  <a:pt x="236" y="283"/>
                  <a:pt x="242" y="277"/>
                </a:cubicBezTo>
                <a:cubicBezTo>
                  <a:pt x="242" y="278"/>
                  <a:pt x="244" y="280"/>
                  <a:pt x="247" y="282"/>
                </a:cubicBezTo>
                <a:cubicBezTo>
                  <a:pt x="249" y="285"/>
                  <a:pt x="251" y="287"/>
                  <a:pt x="252" y="288"/>
                </a:cubicBezTo>
                <a:cubicBezTo>
                  <a:pt x="253" y="289"/>
                  <a:pt x="255" y="290"/>
                  <a:pt x="257" y="292"/>
                </a:cubicBezTo>
                <a:cubicBezTo>
                  <a:pt x="260" y="294"/>
                  <a:pt x="262" y="295"/>
                  <a:pt x="264" y="295"/>
                </a:cubicBezTo>
                <a:cubicBezTo>
                  <a:pt x="266" y="296"/>
                  <a:pt x="269" y="296"/>
                  <a:pt x="271" y="296"/>
                </a:cubicBezTo>
                <a:cubicBezTo>
                  <a:pt x="278" y="296"/>
                  <a:pt x="284" y="294"/>
                  <a:pt x="289" y="289"/>
                </a:cubicBezTo>
                <a:cubicBezTo>
                  <a:pt x="294" y="284"/>
                  <a:pt x="296" y="278"/>
                  <a:pt x="296" y="271"/>
                </a:cubicBezTo>
                <a:cubicBezTo>
                  <a:pt x="296" y="269"/>
                  <a:pt x="296" y="266"/>
                  <a:pt x="295" y="264"/>
                </a:cubicBezTo>
                <a:cubicBezTo>
                  <a:pt x="295" y="262"/>
                  <a:pt x="294" y="260"/>
                  <a:pt x="292" y="257"/>
                </a:cubicBezTo>
                <a:cubicBezTo>
                  <a:pt x="290" y="255"/>
                  <a:pt x="289" y="253"/>
                  <a:pt x="288" y="252"/>
                </a:cubicBezTo>
                <a:cubicBezTo>
                  <a:pt x="287" y="251"/>
                  <a:pt x="285" y="249"/>
                  <a:pt x="282" y="247"/>
                </a:cubicBezTo>
                <a:cubicBezTo>
                  <a:pt x="280" y="244"/>
                  <a:pt x="278" y="242"/>
                  <a:pt x="277" y="242"/>
                </a:cubicBezTo>
                <a:cubicBezTo>
                  <a:pt x="283" y="236"/>
                  <a:pt x="289" y="234"/>
                  <a:pt x="296" y="234"/>
                </a:cubicBezTo>
                <a:cubicBezTo>
                  <a:pt x="303" y="234"/>
                  <a:pt x="309" y="236"/>
                  <a:pt x="314" y="241"/>
                </a:cubicBezTo>
                <a:cubicBezTo>
                  <a:pt x="368" y="295"/>
                  <a:pt x="368" y="295"/>
                  <a:pt x="368" y="295"/>
                </a:cubicBezTo>
                <a:cubicBezTo>
                  <a:pt x="373" y="300"/>
                  <a:pt x="375" y="306"/>
                  <a:pt x="375" y="313"/>
                </a:cubicBezTo>
                <a:cubicBezTo>
                  <a:pt x="375" y="320"/>
                  <a:pt x="373" y="325"/>
                  <a:pt x="368" y="330"/>
                </a:cubicBezTo>
                <a:close/>
                <a:moveTo>
                  <a:pt x="368" y="330"/>
                </a:moveTo>
                <a:cubicBezTo>
                  <a:pt x="368" y="330"/>
                  <a:pt x="368" y="330"/>
                  <a:pt x="368" y="33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en-US" sz="900"/>
          </a:p>
        </p:txBody>
      </p:sp>
    </p:spTree>
    <p:custDataLst>
      <p:tags r:id="rId3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24021">
        <p14:prism dir="u"/>
      </p:transition>
    </mc:Choice>
    <mc:Fallback>
      <p:transition spd="slow" advTm="24021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34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34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634"/>
  <p:tag name="KSO_WM_TEMPLATE_THUMBS_INDEX" val="1、6、7、8、12、14、16、17、18、19、20、2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34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34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634"/>
  <p:tag name="KSO_WM_TEMPLATE_THUMBS_INDEX" val="1、6、7、8、12、14、16、17、18、19、20、22"/>
</p:tagLst>
</file>

<file path=ppt/tags/tag221.xml><?xml version="1.0" encoding="utf-8"?>
<p:tagLst xmlns:p="http://schemas.openxmlformats.org/presentationml/2006/main">
  <p:tag name="KSO_WM_TEMPLATE_CATEGORY" val=""/>
  <p:tag name="KSO_WM_TEMPLATE_INDEX" val="0"/>
</p:tagLst>
</file>

<file path=ppt/tags/tag222.xml><?xml version="1.0" encoding="utf-8"?>
<p:tagLst xmlns:p="http://schemas.openxmlformats.org/presentationml/2006/main">
  <p:tag name="KSO_WM_UNIT_ISCONTENTSTITLE" val="0"/>
  <p:tag name="KSO_WM_UNIT_ISNUMDGMTITLE" val="0"/>
  <p:tag name="KSO_WM_UNIT_PRESET_TEXT" val="设计组工作汇报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634_1*a*1"/>
  <p:tag name="KSO_WM_TEMPLATE_CATEGORY" val="custom"/>
  <p:tag name="KSO_WM_TEMPLATE_INDEX" val="20218634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ISCONTENTSTITLE" val="0"/>
  <p:tag name="KSO_WM_UNIT_ISNUMDGMTITLE" val="0"/>
  <p:tag name="KSO_WM_UNIT_PRESET_TEXT" val="DESIGN TEAM WORK REPORT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8634_1*b*1"/>
  <p:tag name="KSO_WM_TEMPLATE_CATEGORY" val="custom"/>
  <p:tag name="KSO_WM_TEMPLATE_INDEX" val="20218634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SUBTYPE" val="a"/>
  <p:tag name="KSO_WM_UNIT_PRESET_TEXT" val="汇报人姓名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634_1*f*1"/>
  <p:tag name="KSO_WM_TEMPLATE_CATEGORY" val="custom"/>
  <p:tag name="KSO_WM_TEMPLATE_INDEX" val="20218634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ID" val="custom20218634_1"/>
  <p:tag name="KSO_WM_TEMPLATE_SUBCATEGORY" val="0"/>
  <p:tag name="KSO_WM_TEMPLATE_MASTER_TYPE" val="1"/>
  <p:tag name="KSO_WM_TEMPLATE_COLOR_TYPE" val="0"/>
  <p:tag name="KSO_WM_SLIDE_TYPE" val="title"/>
  <p:tag name="KSO_WM_SLIDE_SUBTYPE" val="diag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18634"/>
  <p:tag name="KSO_WM_SLIDE_LAYOUT" val="a_b_f"/>
  <p:tag name="KSO_WM_SLIDE_LAYOUT_CNT" val="1_1_1"/>
  <p:tag name="KSO_WM_TEMPLATE_THUMBS_INDEX" val="1、6、7、8、12、14、16、17、18、19、20、2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2*a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CONTENTS"/>
  <p:tag name="KSO_WM_UNIT_NOCLEAR" val="0"/>
  <p:tag name="KSO_WM_UNIT_VALUE" val="7"/>
  <p:tag name="KSO_WM_UNIT_TYPE" val="a"/>
  <p:tag name="KSO_WM_UNIT_INDEX" val="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2*b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目录"/>
  <p:tag name="KSO_WM_UNIT_NOCLEAR" val="0"/>
  <p:tag name="KSO_WM_UNIT_VALUE" val="4"/>
  <p:tag name="KSO_WM_UNIT_TYPE" val="b"/>
  <p:tag name="KSO_WM_UNIT_INDEX" val="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2*l_h_f*1_2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PRESET_TEXT" val="数据反馈"/>
  <p:tag name="KSO_WM_UNIT_NOCLEAR" val="0"/>
  <p:tag name="KSO_WM_UNIT_TYPE" val="l_h_f"/>
  <p:tag name="KSO_WM_UNIT_INDEX" val="1_2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2*l_h_i*1_2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2_1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2*l_h_f*1_1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PRESET_TEXT" val="背景介绍"/>
  <p:tag name="KSO_WM_UNIT_NOCLEAR" val="0"/>
  <p:tag name="KSO_WM_UNIT_TYPE" val="l_h_f"/>
  <p:tag name="KSO_WM_UNIT_INDEX" val="1_1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2*l_h_i*1_1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1_1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18634_2*l_h_i*1_2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USESOURCEFORMAT_APPLY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18634_2*l_h_i*1_1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USESOURCEFORMAT_APPLY" val="1"/>
</p:tagLst>
</file>

<file path=ppt/tags/tag234.xml><?xml version="1.0" encoding="utf-8"?>
<p:tagLst xmlns:p="http://schemas.openxmlformats.org/presentationml/2006/main">
  <p:tag name="KSO_WM_SLIDE_ID" val="custom20218634_2"/>
  <p:tag name="KSO_WM_TEMPLATE_SUBCATEGORY" val="0"/>
  <p:tag name="KSO_WM_TEMPLATE_MASTER_TYPE" val="1"/>
  <p:tag name="KSO_WM_TEMPLATE_COLOR_TYPE" val="0"/>
  <p:tag name="KSO_WM_SLIDE_ITEM_CNT" val="2"/>
  <p:tag name="KSO_WM_SLIDE_INDEX" val="2"/>
  <p:tag name="KSO_WM_TAG_VERSION" val="1.0"/>
  <p:tag name="KSO_WM_BEAUTIFY_FLAG" val="#wm#"/>
  <p:tag name="KSO_WM_TEMPLATE_CATEGORY" val="custom"/>
  <p:tag name="KSO_WM_TEMPLATE_INDEX" val="20218634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3*a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CONTENTS"/>
  <p:tag name="KSO_WM_UNIT_NOCLEAR" val="0"/>
  <p:tag name="KSO_WM_UNIT_VALUE" val="7"/>
  <p:tag name="KSO_WM_UNIT_TYPE" val="a"/>
  <p:tag name="KSO_WM_UNIT_INDEX" val="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3*b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目录"/>
  <p:tag name="KSO_WM_UNIT_NOCLEAR" val="0"/>
  <p:tag name="KSO_WM_UNIT_VALUE" val="4"/>
  <p:tag name="KSO_WM_UNIT_TYPE" val="b"/>
  <p:tag name="KSO_WM_UNIT_INDEX" val="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3*l_h_f*1_2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PRESET_TEXT" val="数据反馈"/>
  <p:tag name="KSO_WM_UNIT_NOCLEAR" val="0"/>
  <p:tag name="KSO_WM_UNIT_TYPE" val="l_h_f"/>
  <p:tag name="KSO_WM_UNIT_INDEX" val="1_2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3*l_h_i*1_2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2_1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3*l_h_f*1_1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PRESET_TEXT" val="背景介绍"/>
  <p:tag name="KSO_WM_UNIT_NOCLEAR" val="0"/>
  <p:tag name="KSO_WM_UNIT_TYPE" val="l_h_f"/>
  <p:tag name="KSO_WM_UNIT_INDEX" val="1_1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3*l_h_i*1_1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1_1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3*l_h_f*1_3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PRESET_TEXT" val="结果分析"/>
  <p:tag name="KSO_WM_UNIT_NOCLEAR" val="0"/>
  <p:tag name="KSO_WM_UNIT_TYPE" val="l_h_f"/>
  <p:tag name="KSO_WM_UNIT_INDEX" val="1_3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3*l_h_i*1_3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3_1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18634_3*l_h_i*1_3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USESOURCEFORMAT_APPLY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18634_3*l_h_i*1_2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USESOURCEFORMAT_APPLY" val="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18634_3*l_h_i*1_1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USESOURCEFORMAT_APPLY" val="1"/>
</p:tagLst>
</file>

<file path=ppt/tags/tag246.xml><?xml version="1.0" encoding="utf-8"?>
<p:tagLst xmlns:p="http://schemas.openxmlformats.org/presentationml/2006/main">
  <p:tag name="KSO_WM_SLIDE_ID" val="custom20218634_3"/>
  <p:tag name="KSO_WM_TEMPLATE_SUBCATEGORY" val="0"/>
  <p:tag name="KSO_WM_TEMPLATE_MASTER_TYPE" val="1"/>
  <p:tag name="KSO_WM_TEMPLATE_COLOR_TYPE" val="0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218634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4*a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CONTENTS"/>
  <p:tag name="KSO_WM_UNIT_NOCLEAR" val="0"/>
  <p:tag name="KSO_WM_UNIT_VALUE" val="7"/>
  <p:tag name="KSO_WM_UNIT_TYPE" val="a"/>
  <p:tag name="KSO_WM_UNIT_INDEX" val="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4*b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目录"/>
  <p:tag name="KSO_WM_UNIT_NOCLEAR" val="0"/>
  <p:tag name="KSO_WM_UNIT_VALUE" val="4"/>
  <p:tag name="KSO_WM_UNIT_TYPE" val="b"/>
  <p:tag name="KSO_WM_UNIT_INDEX" val="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4*l_h_f*1_2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PRESET_TEXT" val="数据反馈"/>
  <p:tag name="KSO_WM_UNIT_NOCLEAR" val="0"/>
  <p:tag name="KSO_WM_UNIT_TYPE" val="l_h_f"/>
  <p:tag name="KSO_WM_UNIT_INDEX" val="1_2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4*l_h_i*1_2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2_1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4*l_h_f*1_1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PRESET_TEXT" val="背景介绍"/>
  <p:tag name="KSO_WM_UNIT_NOCLEAR" val="0"/>
  <p:tag name="KSO_WM_UNIT_TYPE" val="l_h_f"/>
  <p:tag name="KSO_WM_UNIT_INDEX" val="1_1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4*l_h_i*1_1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1_1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4*l_h_f*1_3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PRESET_TEXT" val="结果分析"/>
  <p:tag name="KSO_WM_UNIT_NOCLEAR" val="0"/>
  <p:tag name="KSO_WM_UNIT_TYPE" val="l_h_f"/>
  <p:tag name="KSO_WM_UNIT_INDEX" val="1_3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4*l_h_i*1_3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3_1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4*l_h_f*1_4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PRESET_TEXT" val="项目总结"/>
  <p:tag name="KSO_WM_UNIT_NOCLEAR" val="0"/>
  <p:tag name="KSO_WM_UNIT_TYPE" val="l_h_f"/>
  <p:tag name="KSO_WM_UNIT_INDEX" val="1_4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4*l_h_i*1_4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4_1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18634_4*l_h_i*1_3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USESOURCEFORMAT_APPLY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18634_4*l_h_i*1_2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USESOURCEFORMAT_APPLY" val="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18634_4*l_h_i*1_1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USESOURCEFORMAT_APPLY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18634_4*l_h_i*1_4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USESOURCEFORMAT_APPLY" val="1"/>
</p:tagLst>
</file>

<file path=ppt/tags/tag261.xml><?xml version="1.0" encoding="utf-8"?>
<p:tagLst xmlns:p="http://schemas.openxmlformats.org/presentationml/2006/main">
  <p:tag name="KSO_WM_SLIDE_ID" val="custom20218634_4"/>
  <p:tag name="KSO_WM_TEMPLATE_SUBCATEGORY" val="0"/>
  <p:tag name="KSO_WM_TEMPLATE_MASTER_TYPE" val="1"/>
  <p:tag name="KSO_WM_TEMPLATE_COLOR_TYPE" val="0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18634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5*a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CONTENTS"/>
  <p:tag name="KSO_WM_UNIT_NOCLEAR" val="0"/>
  <p:tag name="KSO_WM_UNIT_VALUE" val="7"/>
  <p:tag name="KSO_WM_UNIT_TYPE" val="a"/>
  <p:tag name="KSO_WM_UNIT_INDEX" val="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5*b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目录"/>
  <p:tag name="KSO_WM_UNIT_NOCLEAR" val="0"/>
  <p:tag name="KSO_WM_UNIT_VALUE" val="4"/>
  <p:tag name="KSO_WM_UNIT_TYPE" val="b"/>
  <p:tag name="KSO_WM_UNIT_INDEX" val="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5*l_h_f*1_2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PRESET_TEXT" val="数据反馈"/>
  <p:tag name="KSO_WM_UNIT_NOCLEAR" val="0"/>
  <p:tag name="KSO_WM_UNIT_TYPE" val="l_h_f"/>
  <p:tag name="KSO_WM_UNIT_INDEX" val="1_2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5*l_h_i*1_2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2_1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5*l_h_f*1_1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PRESET_TEXT" val="背景介绍"/>
  <p:tag name="KSO_WM_UNIT_NOCLEAR" val="0"/>
  <p:tag name="KSO_WM_UNIT_TYPE" val="l_h_f"/>
  <p:tag name="KSO_WM_UNIT_INDEX" val="1_1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5*l_h_i*1_1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1_1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5*l_h_f*1_3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PRESET_TEXT" val="结果分析"/>
  <p:tag name="KSO_WM_UNIT_NOCLEAR" val="0"/>
  <p:tag name="KSO_WM_UNIT_TYPE" val="l_h_f"/>
  <p:tag name="KSO_WM_UNIT_INDEX" val="1_3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5*l_h_i*1_3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3_1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5*l_h_f*1_4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PRESET_TEXT" val="项目总结"/>
  <p:tag name="KSO_WM_UNIT_NOCLEAR" val="0"/>
  <p:tag name="KSO_WM_UNIT_TYPE" val="l_h_f"/>
  <p:tag name="KSO_WM_UNIT_INDEX" val="1_4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5*l_h_i*1_4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4_1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5*l_h_f*1_5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PRESET_TEXT" val="添加文本"/>
  <p:tag name="KSO_WM_UNIT_NOCLEAR" val="0"/>
  <p:tag name="KSO_WM_UNIT_TYPE" val="l_h_f"/>
  <p:tag name="KSO_WM_UNIT_INDEX" val="1_5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5*l_h_i*1_5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5_1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18634_5*l_h_i*1_3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USESOURCEFORMAT_APPLY" val="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18634_5*l_h_i*1_2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USESOURCEFORMAT_APPLY" val="1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18634_5*l_h_i*1_1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USESOURCEFORMAT_APPLY" val="1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18634_5*l_h_i*1_4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USESOURCEFORMAT_APPLY" val="1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custom20218634_5*l_h_i*1_5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USESOURCEFORMAT_APPLY" val="1"/>
</p:tagLst>
</file>

<file path=ppt/tags/tag279.xml><?xml version="1.0" encoding="utf-8"?>
<p:tagLst xmlns:p="http://schemas.openxmlformats.org/presentationml/2006/main">
  <p:tag name="KSO_WM_SLIDE_ID" val="custom20218634_5"/>
  <p:tag name="KSO_WM_TEMPLATE_SUBCATEGORY" val="0"/>
  <p:tag name="KSO_WM_TEMPLATE_MASTER_TYPE" val="1"/>
  <p:tag name="KSO_WM_TEMPLATE_COLOR_TYPE" val="0"/>
  <p:tag name="KSO_WM_SLIDE_ITEM_CNT" val="5"/>
  <p:tag name="KSO_WM_SLIDE_INDEX" val="5"/>
  <p:tag name="KSO_WM_TAG_VERSION" val="1.0"/>
  <p:tag name="KSO_WM_BEAUTIFY_FLAG" val="#wm#"/>
  <p:tag name="KSO_WM_TEMPLATE_CATEGORY" val="custom"/>
  <p:tag name="KSO_WM_TEMPLATE_INDEX" val="20218634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6*a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CONTENTS"/>
  <p:tag name="KSO_WM_UNIT_NOCLEAR" val="0"/>
  <p:tag name="KSO_WM_UNIT_VALUE" val="7"/>
  <p:tag name="KSO_WM_UNIT_TYPE" val="a"/>
  <p:tag name="KSO_WM_UNIT_INDEX" val="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6*b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目录"/>
  <p:tag name="KSO_WM_UNIT_NOCLEAR" val="0"/>
  <p:tag name="KSO_WM_UNIT_VALUE" val="4"/>
  <p:tag name="KSO_WM_UNIT_TYPE" val="b"/>
  <p:tag name="KSO_WM_UNIT_INDEX" val="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6*l_h_f*1_2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PRESET_TEXT" val="数据反馈"/>
  <p:tag name="KSO_WM_UNIT_NOCLEAR" val="0"/>
  <p:tag name="KSO_WM_UNIT_TYPE" val="l_h_f"/>
  <p:tag name="KSO_WM_UNIT_INDEX" val="1_2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6*l_h_i*1_2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2_1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6*l_h_f*1_1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PRESET_TEXT" val="背景介绍"/>
  <p:tag name="KSO_WM_UNIT_NOCLEAR" val="0"/>
  <p:tag name="KSO_WM_UNIT_TYPE" val="l_h_f"/>
  <p:tag name="KSO_WM_UNIT_INDEX" val="1_1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6*l_h_i*1_1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1_1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6*l_h_f*1_3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PRESET_TEXT" val="结果分析"/>
  <p:tag name="KSO_WM_UNIT_NOCLEAR" val="0"/>
  <p:tag name="KSO_WM_UNIT_TYPE" val="l_h_f"/>
  <p:tag name="KSO_WM_UNIT_INDEX" val="1_3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6*l_h_i*1_3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3_1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6*l_h_f*1_4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PRESET_TEXT" val="项目总结"/>
  <p:tag name="KSO_WM_UNIT_NOCLEAR" val="0"/>
  <p:tag name="KSO_WM_UNIT_TYPE" val="l_h_f"/>
  <p:tag name="KSO_WM_UNIT_INDEX" val="1_4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6*l_h_i*1_4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4_1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6*l_h_f*1_5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PRESET_TEXT" val="添加文本"/>
  <p:tag name="KSO_WM_UNIT_NOCLEAR" val="0"/>
  <p:tag name="KSO_WM_UNIT_TYPE" val="l_h_f"/>
  <p:tag name="KSO_WM_UNIT_INDEX" val="1_5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6*l_h_i*1_5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5_1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6*l_h_f*1_6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PRESET_TEXT" val="添加文本"/>
  <p:tag name="KSO_WM_UNIT_NOCLEAR" val="0"/>
  <p:tag name="KSO_WM_UNIT_TYPE" val="l_h_f"/>
  <p:tag name="KSO_WM_UNIT_INDEX" val="1_6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6*l_h_i*1_6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6_1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18634_6*l_h_i*1_3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USESOURCEFORMAT_APPLY" val="1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18634_6*l_h_i*1_2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USESOURCEFORMAT_APPLY" val="1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18634_6*l_h_i*1_1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USESOURCEFORMAT_APPLY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18634_6*l_h_i*1_4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USESOURCEFORMAT_APPLY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custom20218634_6*l_h_i*1_5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USESOURCEFORMAT_APPLY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custom20218634_6*l_h_i*1_6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ID" val="custom20218634_6"/>
  <p:tag name="KSO_WM_TEMPLATE_SUBCATEGORY" val="0"/>
  <p:tag name="KSO_WM_TEMPLATE_MASTER_TYPE" val="1"/>
  <p:tag name="KSO_WM_TEMPLATE_COLOR_TYPE" val="0"/>
  <p:tag name="KSO_WM_SLIDE_ITEM_CNT" val="6"/>
  <p:tag name="KSO_WM_SLIDE_INDEX" val="6"/>
  <p:tag name="KSO_WM_TAG_VERSION" val="1.0"/>
  <p:tag name="KSO_WM_BEAUTIFY_FLAG" val="#wm#"/>
  <p:tag name="KSO_WM_TEMPLATE_CATEGORY" val="custom"/>
  <p:tag name="KSO_WM_TEMPLATE_INDEX" val="20218634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7*a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项目背景"/>
  <p:tag name="KSO_WM_UNIT_NOCLEAR" val="0"/>
  <p:tag name="KSO_WM_UNIT_VALUE" val="6"/>
  <p:tag name="KSO_WM_UNIT_TYPE" val="a"/>
  <p:tag name="KSO_WM_UNIT_INDEX" val="1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7*f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SUBTYPE" val="a"/>
  <p:tag name="KSO_WM_UNIT_PRESET_TEXT" val="单击此处输入你的正文，文字是您思想的提炼"/>
  <p:tag name="KSO_WM_UNIT_NOCLEAR" val="0"/>
  <p:tag name="KSO_WM_UNIT_VALUE" val="56"/>
  <p:tag name="KSO_WM_UNIT_TYPE" val="f"/>
  <p:tag name="KSO_WM_UNIT_INDEX" val="1"/>
</p:tagLst>
</file>

<file path=ppt/tags/tag303.xml><?xml version="1.0" encoding="utf-8"?>
<p:tagLst xmlns:p="http://schemas.openxmlformats.org/presentationml/2006/main">
  <p:tag name="KSO_WM_SLIDE_ID" val="custom2021863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18634"/>
  <p:tag name="KSO_WM_SLIDE_TYPE" val="sectionTitle"/>
  <p:tag name="KSO_WM_SLIDE_SUBTYPE" val="diag"/>
  <p:tag name="KSO_WM_SLIDE_LAYOUT" val="a_f"/>
  <p:tag name="KSO_WM_SLIDE_LAYOUT_CNT" val="1_1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8*a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DIAGRAM_GROUP_CODE" val="l1-2"/>
  <p:tag name="KSO_WM_UNIT_ISCONTENTSTITLE" val="0"/>
  <p:tag name="KSO_WM_UNIT_ISNUMDGMTITLE" val="0"/>
  <p:tag name="KSO_WM_UNIT_NOCLEAR" val="0"/>
  <p:tag name="KSO_WM_UNIT_TYPE" val="a"/>
  <p:tag name="KSO_WM_UNIT_INDEX" val="1"/>
  <p:tag name="KSO_WM_UNIT_PRESET_TEXT" val="单击此处添加大标题"/>
  <p:tag name="KSO_WM_UNIT_VALUE" val="13"/>
  <p:tag name="KSO_WM_UNIT_TEXT_FILL_FORE_SCHEMECOLOR_INDEX" val="13"/>
  <p:tag name="KSO_WM_UNIT_TEXT_FILL_TYPE" val="1"/>
  <p:tag name="KSO_WM_UNIT_USESOURCEFORMAT_APPLY" val="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1"/>
  <p:tag name="KSO_WM_UNIT_ID" val="custom20218634_8*l_h_i*1_1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2_1"/>
  <p:tag name="KSO_WM_UNIT_ID" val="custom20218634_8*l_h_i*1_2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2"/>
  <p:tag name="KSO_WM_UNIT_ID" val="custom20218634_8*l_h_i*1_1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2_2"/>
  <p:tag name="KSO_WM_UNIT_ID" val="custom20218634_8*l_h_i*1_2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18634_8*l_h_f*1_1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NOCLEAR" val="0"/>
  <p:tag name="KSO_WM_UNIT_PRESET_TEXT" val="单击此处输入你的正文，文字是您思想的提炼，为了最终演示发布的良好效果，请尽量言简意赅的阐述观点。"/>
  <p:tag name="KSO_WM_UNIT_VALUE" val="22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4"/>
  <p:tag name="KSO_WM_UNIT_ID" val="custom20218634_8*l_h_a*1_1_4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PRESET_TEXT" val="添加标题"/>
  <p:tag name="KSO_WM_UNIT_VALUE" val="10"/>
  <p:tag name="KSO_WM_UNIT_TEXT_FILL_FORE_SCHEMECOLOR_INDEX" val="13"/>
  <p:tag name="KSO_WM_UNIT_TEXT_FILL_TYPE" val="1"/>
  <p:tag name="KSO_WM_UNIT_USESOURCEFORMAT_APPLY" val="1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18634_8*l_h_f*1_2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NOCLEAR" val="0"/>
  <p:tag name="KSO_WM_UNIT_PRESET_TEXT" val="单击此处输入你的正文，文字是您思想的提炼，为了最终演示发布的良好效果，请尽量言简意赅的阐述观点。"/>
  <p:tag name="KSO_WM_UNIT_VALUE" val="22"/>
  <p:tag name="KSO_WM_UNIT_TEXT_FILL_FORE_SCHEMECOLOR_INDEX" val="13"/>
  <p:tag name="KSO_WM_UNIT_TEXT_FILL_TYPE" val="1"/>
  <p:tag name="KSO_WM_UNIT_USESOURCEFORMAT_APPLY" val="1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4"/>
  <p:tag name="KSO_WM_UNIT_ID" val="custom20218634_8*l_h_a*1_2_4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PRESET_TEXT" val="添加标题"/>
  <p:tag name="KSO_WM_UNIT_VALUE" val="10"/>
  <p:tag name="KSO_WM_UNIT_TEXT_FILL_FORE_SCHEMECOLOR_INDEX" val="13"/>
  <p:tag name="KSO_WM_UNIT_TEXT_FILL_TYPE" val="1"/>
  <p:tag name="KSO_WM_UNIT_USESOURCEFORMAT_APPLY" val="1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218634_8*i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2"/>
  <p:tag name="KSO_WM_UNIT_ID" val="custom20218634_8*i*2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6"/>
  <p:tag name="KSO_WM_UNIT_ID" val="custom20218634_8*i*6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5"/>
  <p:tag name="KSO_WM_UNIT_ID" val="custom20218634_8*i*5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8"/>
  <p:tag name="KSO_WM_UNIT_ID" val="custom20218634_8*i*8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9"/>
  <p:tag name="KSO_WM_UNIT_ID" val="custom20218634_8*i*9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7"/>
  <p:tag name="KSO_WM_UNIT_ID" val="custom20218634_8*i*7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1"/>
  <p:tag name="KSO_WM_UNIT_ID" val="custom20218634_8*i*1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2"/>
  <p:tag name="KSO_WM_UNIT_ID" val="custom20218634_8*i*12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0"/>
  <p:tag name="KSO_WM_UNIT_ID" val="custom20218634_8*i*10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4"/>
  <p:tag name="KSO_WM_UNIT_ID" val="custom20218634_8*i*14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3"/>
  <p:tag name="KSO_WM_UNIT_ID" val="custom20218634_8*i*13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5"/>
  <p:tag name="KSO_WM_UNIT_ID" val="custom20218634_8*i*15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6"/>
  <p:tag name="KSO_WM_UNIT_ID" val="custom20218634_8*i*16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2"/>
  <p:tag name="KSO_WM_UNIT_ID" val="custom20218634_8*a*2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VALUE" val="5"/>
  <p:tag name="KSO_WM_UNIT_PRESET_TEXT" val="添加标题"/>
  <p:tag name="KSO_WM_UNIT_TEXT_FILL_FORE_SCHEMECOLOR_INDEX" val="14"/>
  <p:tag name="KSO_WM_UNIT_TEXT_FILL_TYPE" val="1"/>
  <p:tag name="KSO_WM_UNIT_USESOURCEFORMAT_APPLY" val="1"/>
</p:tagLst>
</file>

<file path=ppt/tags/tag3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4"/>
  <p:tag name="KSO_WM_UNIT_ID" val="custom20218634_8*a*4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PRESET_TEXT" val="添加标题"/>
  <p:tag name="KSO_WM_UNIT_VALUE" val="5"/>
  <p:tag name="KSO_WM_UNIT_TEXT_FILL_FORE_SCHEMECOLOR_INDEX" val="14"/>
  <p:tag name="KSO_WM_UNIT_TEXT_FILL_TYPE" val="1"/>
  <p:tag name="KSO_WM_UNIT_USESOURCEFORMAT_APPLY" val="1"/>
</p:tagLst>
</file>

<file path=ppt/tags/tag3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5"/>
  <p:tag name="KSO_WM_UNIT_ID" val="custom20218634_8*a*5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VALUE" val="5"/>
  <p:tag name="KSO_WM_UNIT_PRESET_TEXT" val="添加标题"/>
  <p:tag name="KSO_WM_UNIT_TEXT_FILL_FORE_SCHEMECOLOR_INDEX" val="14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8"/>
  <p:tag name="KSO_WM_UNIT_ID" val="custom20218634_8*i*18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9"/>
  <p:tag name="KSO_WM_UNIT_ID" val="custom20218634_8*i*19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6"/>
  <p:tag name="KSO_WM_UNIT_ID" val="custom20218634_8*a*6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PRESET_TEXT" val="添加标题"/>
  <p:tag name="KSO_WM_UNIT_VALUE" val="5"/>
  <p:tag name="KSO_WM_UNIT_TEXT_FILL_FORE_SCHEMECOLOR_INDEX" val="14"/>
  <p:tag name="KSO_WM_UNIT_TEXT_FILL_TYPE" val="1"/>
  <p:tag name="KSO_WM_UNIT_USESOURCEFORMAT_APPLY" val="1"/>
</p:tagLst>
</file>

<file path=ppt/tags/tag3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3"/>
  <p:tag name="KSO_WM_UNIT_ID" val="custom20218634_8*a*3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PRESET_TEXT" val="单击添加标题"/>
  <p:tag name="KSO_WM_UNIT_VALUE" val="10"/>
  <p:tag name="KSO_WM_UNIT_TEXT_FILL_FORE_SCHEMECOLOR_INDEX" val="13"/>
  <p:tag name="KSO_WM_UNIT_TEXT_FILL_TYPE" val="1"/>
  <p:tag name="KSO_WM_UNIT_USESOURCEFORMAT_APPLY" val="1"/>
</p:tagLst>
</file>

<file path=ppt/tags/tag334.xml><?xml version="1.0" encoding="utf-8"?>
<p:tagLst xmlns:p="http://schemas.openxmlformats.org/presentationml/2006/main">
  <p:tag name="KSO_WM_UNIT_VALUE" val="114*1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x"/>
  <p:tag name="KSO_WM_UNIT_INDEX" val="4"/>
  <p:tag name="KSO_WM_UNIT_ID" val="custom20218634_8*x*4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7"/>
  <p:tag name="KSO_WM_UNIT_ID" val="custom20218634_8*i*17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36.xml><?xml version="1.0" encoding="utf-8"?>
<p:tagLst xmlns:p="http://schemas.openxmlformats.org/presentationml/2006/main">
  <p:tag name="KSO_WM_UNIT_VALUE" val="101*10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x"/>
  <p:tag name="KSO_WM_UNIT_INDEX" val="3"/>
  <p:tag name="KSO_WM_UNIT_ID" val="custom20218634_8*x*3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18634_8*i*3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38.xml><?xml version="1.0" encoding="utf-8"?>
<p:tagLst xmlns:p="http://schemas.openxmlformats.org/presentationml/2006/main">
  <p:tag name="KSO_WM_UNIT_VALUE" val="99*9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x"/>
  <p:tag name="KSO_WM_UNIT_INDEX" val="2"/>
  <p:tag name="KSO_WM_UNIT_ID" val="custom20218634_8*x*2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18634_8*i*4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VALUE" val="107*107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x"/>
  <p:tag name="KSO_WM_UNIT_INDEX" val="1"/>
  <p:tag name="KSO_WM_UNIT_ID" val="custom20218634_8*x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41.xml><?xml version="1.0" encoding="utf-8"?>
<p:tagLst xmlns:p="http://schemas.openxmlformats.org/presentationml/2006/main">
  <p:tag name="KSO_WM_SLIDE_ID" val="custom20218634_8"/>
  <p:tag name="KSO_WM_TEMPLATE_SUBCATEGORY" val="0"/>
  <p:tag name="KSO_WM_TEMPLATE_MASTER_TYPE" val="1"/>
  <p:tag name="KSO_WM_TEMPLATE_COLOR_TYPE" val="0"/>
  <p:tag name="KSO_WM_SLIDE_ITEM_CNT" val="2"/>
  <p:tag name="KSO_WM_SLIDE_INDEX" val="8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18634"/>
  <p:tag name="KSO_WM_SLIDE_LAYOUT" val="a_x_l"/>
  <p:tag name="KSO_WM_SLIDE_LAYOUT_CNT" val="6_4_1"/>
  <p:tag name="KSO_WM_SLIDE_TYPE" val="text"/>
  <p:tag name="KSO_WM_SLIDE_SUBTYPE" val="diag"/>
  <p:tag name="KSO_WM_SLIDE_SIZE" val="376.75*232.698"/>
  <p:tag name="KSO_WM_SLIDE_POSITION" val="532.9*194.743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9*a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DIAGRAM_GROUP_CODE" val="l1-2"/>
  <p:tag name="KSO_WM_UNIT_ISCONTENTSTITLE" val="0"/>
  <p:tag name="KSO_WM_UNIT_ISNUMDGMTITLE" val="0"/>
  <p:tag name="KSO_WM_UNIT_NOCLEAR" val="0"/>
  <p:tag name="KSO_WM_UNIT_TYPE" val="a"/>
  <p:tag name="KSO_WM_UNIT_INDEX" val="1"/>
  <p:tag name="KSO_WM_UNIT_PRESET_TEXT" val="单击此处添加大标题"/>
  <p:tag name="KSO_WM_UNIT_VALUE" val="13"/>
  <p:tag name="KSO_WM_UNIT_TEXT_FILL_FORE_SCHEMECOLOR_INDEX" val="13"/>
  <p:tag name="KSO_WM_UNIT_TEXT_FILL_TYPE" val="1"/>
  <p:tag name="KSO_WM_UNIT_USESOURCEFORMAT_APPLY" val="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l_h_i*1_1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l_h_i*1_1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1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l_h_f*1_1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1_1"/>
  <p:tag name="KSO_WM_UNIT_PRESET_TEXT" val="单击此处输入你的正文，文字是您思想的提炼"/>
  <p:tag name="KSO_WM_UNIT_VALUE" val="22"/>
  <p:tag name="KSO_WM_UNIT_TEXT_FILL_FORE_SCHEMECOLOR_INDEX" val="13"/>
  <p:tag name="KSO_WM_UNIT_TEXT_FILL_TYPE" val="1"/>
  <p:tag name="KSO_WM_UNIT_USESOURCEFORMAT_APPLY" val="1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l_h_a*1_1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l_h_a"/>
  <p:tag name="KSO_WM_UNIT_INDEX" val="1_1_1"/>
  <p:tag name="KSO_WM_UNIT_PRESET_TEXT" val="添加标题"/>
  <p:tag name="KSO_WM_UNIT_VALUE" val="10"/>
  <p:tag name="KSO_WM_UNIT_TEXT_FILL_FORE_SCHEMECOLOR_INDEX" val="13"/>
  <p:tag name="KSO_WM_UNIT_TEXT_FILL_TYPE" val="1"/>
  <p:tag name="KSO_WM_UNIT_USESOURCEFORMAT_APPLY" val="1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l_h_i*1_2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2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l_h_i*1_2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2_2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l_h_f*1_2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2_1"/>
  <p:tag name="KSO_WM_UNIT_PRESET_TEXT" val="单击此处输入你的正文，文字是您思想的提炼"/>
  <p:tag name="KSO_WM_UNIT_VALUE" val="22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l_h_a*1_2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l_h_a"/>
  <p:tag name="KSO_WM_UNIT_INDEX" val="1_2_1"/>
  <p:tag name="KSO_WM_UNIT_PRESET_TEXT" val="添加标题"/>
  <p:tag name="KSO_WM_UNIT_VALUE" val="10"/>
  <p:tag name="KSO_WM_UNIT_TEXT_FILL_FORE_SCHEMECOLOR_INDEX" val="13"/>
  <p:tag name="KSO_WM_UNIT_TEXT_FILL_TYPE" val="1"/>
  <p:tag name="KSO_WM_UNIT_USESOURCEFORMAT_APPLY" val="1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l_h_i*1_3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3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l_h_i*1_3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3_2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l_h_f*1_3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3_1"/>
  <p:tag name="KSO_WM_UNIT_PRESET_TEXT" val="单击此处输入你的正文，文字是您思想的提炼"/>
  <p:tag name="KSO_WM_UNIT_VALUE" val="22"/>
  <p:tag name="KSO_WM_UNIT_TEXT_FILL_FORE_SCHEMECOLOR_INDEX" val="13"/>
  <p:tag name="KSO_WM_UNIT_TEXT_FILL_TYPE" val="1"/>
  <p:tag name="KSO_WM_UNIT_USESOURCEFORMAT_APPLY" val="1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l_h_a*1_3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l_h_a"/>
  <p:tag name="KSO_WM_UNIT_INDEX" val="1_3_1"/>
  <p:tag name="KSO_WM_UNIT_PRESET_TEXT" val="添加标题"/>
  <p:tag name="KSO_WM_UNIT_VALUE" val="10"/>
  <p:tag name="KSO_WM_UNIT_TEXT_FILL_FORE_SCHEMECOLOR_INDEX" val="13"/>
  <p:tag name="KSO_WM_UNIT_TEXT_FILL_TYPE" val="1"/>
  <p:tag name="KSO_WM_UNIT_USESOURCEFORMAT_APPLY" val="1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i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1"/>
  <p:tag name="KSO_WM_UNIT_TEXT_FILL_FORE_SCHEMECOLOR_INDEX" val="13"/>
  <p:tag name="KSO_WM_UNIT_TEXT_FILL_TYPE" val="1"/>
  <p:tag name="KSO_WM_UNIT_USESOURCEFORMAT_APPLY" val="1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i*19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19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i*4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4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i*3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3"/>
  <p:tag name="KSO_WM_UNIT_TEXT_FILL_FORE_SCHEMECOLOR_INDEX" val="13"/>
  <p:tag name="KSO_WM_UNIT_TEXT_FILL_TYPE" val="1"/>
  <p:tag name="KSO_WM_UNIT_USESOURCEFORMAT_APPLY" val="1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i*5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5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i*7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7"/>
  <p:tag name="KSO_WM_UNIT_TEXT_FILL_FORE_SCHEMECOLOR_INDEX" val="13"/>
  <p:tag name="KSO_WM_UNIT_TEXT_FILL_TYPE" val="1"/>
  <p:tag name="KSO_WM_UNIT_USESOURCEFORMAT_APPLY" val="1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i*6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6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i*9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9"/>
  <p:tag name="KSO_WM_UNIT_TEXT_FILL_FORE_SCHEMECOLOR_INDEX" val="13"/>
  <p:tag name="KSO_WM_UNIT_TEXT_FILL_TYPE" val="1"/>
  <p:tag name="KSO_WM_UNIT_USESOURCEFORMAT_APPLY" val="1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i*10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10"/>
  <p:tag name="KSO_WM_UNIT_TEXT_FILL_FORE_SCHEMECOLOR_INDEX" val="13"/>
  <p:tag name="KSO_WM_UNIT_TEXT_FILL_TYPE" val="1"/>
  <p:tag name="KSO_WM_UNIT_USESOURCEFORMAT_APPLY" val="1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i*8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8"/>
  <p:tag name="KSO_WM_UNIT_TEXT_FILL_FORE_SCHEMECOLOR_INDEX" val="13"/>
  <p:tag name="KSO_WM_UNIT_TEXT_FILL_TYPE" val="1"/>
  <p:tag name="KSO_WM_UNIT_USESOURCEFORMAT_APPLY" val="1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i*12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12"/>
  <p:tag name="KSO_WM_UNIT_TEXT_FILL_FORE_SCHEMECOLOR_INDEX" val="13"/>
  <p:tag name="KSO_WM_UNIT_TEXT_FILL_TYPE" val="1"/>
  <p:tag name="KSO_WM_UNIT_USESOURCEFORMAT_APPLY" val="1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i*1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11"/>
  <p:tag name="KSO_WM_UNIT_TEXT_FILL_FORE_SCHEMECOLOR_INDEX" val="13"/>
  <p:tag name="KSO_WM_UNIT_TEXT_FILL_TYPE" val="1"/>
  <p:tag name="KSO_WM_UNIT_USESOURCEFORMAT_APPLY" val="1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i*13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13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i*14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14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a*5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5"/>
  <p:tag name="KSO_WM_UNIT_PRESET_TEXT" val="添加标题"/>
  <p:tag name="KSO_WM_UNIT_VALUE" val="5"/>
  <p:tag name="KSO_WM_UNIT_TEXT_FILL_FORE_SCHEMECOLOR_INDEX" val="14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a*4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4"/>
  <p:tag name="KSO_WM_UNIT_PRESET_TEXT" val="添加标题"/>
  <p:tag name="KSO_WM_UNIT_VALUE" val="5"/>
  <p:tag name="KSO_WM_UNIT_TEXT_FILL_FORE_SCHEMECOLOR_INDEX" val="14"/>
  <p:tag name="KSO_WM_UNIT_TEXT_FILL_TYPE" val="1"/>
  <p:tag name="KSO_WM_UNIT_USESOURCEFORMAT_APPLY" val="1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a*3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3"/>
  <p:tag name="KSO_WM_UNIT_PRESET_TEXT" val="添加标题"/>
  <p:tag name="KSO_WM_UNIT_VALUE" val="5"/>
  <p:tag name="KSO_WM_UNIT_TEXT_FILL_FORE_SCHEMECOLOR_INDEX" val="14"/>
  <p:tag name="KSO_WM_UNIT_TEXT_FILL_TYPE" val="1"/>
  <p:tag name="KSO_WM_UNIT_USESOURCEFORMAT_APPLY" val="1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i*15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15"/>
  <p:tag name="KSO_WM_UNIT_TEXT_FILL_FORE_SCHEMECOLOR_INDEX" val="13"/>
  <p:tag name="KSO_WM_UNIT_TEXT_FILL_TYPE" val="1"/>
  <p:tag name="KSO_WM_UNIT_USESOURCEFORMAT_APPLY" val="1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i*17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17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a*2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2"/>
  <p:tag name="KSO_WM_UNIT_PRESET_TEXT" val="添加标题"/>
  <p:tag name="KSO_WM_UNIT_VALUE" val="5"/>
  <p:tag name="KSO_WM_UNIT_TEXT_FILL_FORE_SCHEMECOLOR_INDEX" val="14"/>
  <p:tag name="KSO_WM_UNIT_TEXT_FILL_TYPE" val="1"/>
  <p:tag name="KSO_WM_UNIT_USESOURCEFORMAT_APPLY" val="1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a*10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a"/>
  <p:tag name="KSO_WM_UNIT_INDEX" val="10"/>
  <p:tag name="KSO_WM_UNIT_ISCONTENTSTITLE" val="0"/>
  <p:tag name="KSO_WM_UNIT_ISNUMDGMTITLE" val="0"/>
  <p:tag name="KSO_WM_UNIT_NOCLEAR" val="0"/>
  <p:tag name="KSO_WM_UNIT_VALUE" val="10"/>
  <p:tag name="KSO_WM_UNIT_PRESET_TEXT" val="单击添加标题"/>
  <p:tag name="KSO_WM_UNIT_TEXT_FILL_FORE_SCHEMECOLOR_INDEX" val="13"/>
  <p:tag name="KSO_WM_UNIT_TEXT_FILL_TYPE" val="1"/>
  <p:tag name="KSO_WM_UNIT_USESOURCEFORMAT_APPLY" val="1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x*4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VALUE" val="114*114"/>
  <p:tag name="KSO_WM_UNIT_TYPE" val="x"/>
  <p:tag name="KSO_WM_UNIT_INDEX" val="4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i*16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16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x*3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VALUE" val="101*103"/>
  <p:tag name="KSO_WM_UNIT_TYPE" val="x"/>
  <p:tag name="KSO_WM_UNIT_INDEX" val="3"/>
  <p:tag name="KSO_WM_UNIT_FILL_FORE_SCHEMECOLOR_INDEX" val="14"/>
  <p:tag name="KSO_WM_UNIT_FILL_TYPE" val="1"/>
  <p:tag name="KSO_WM_UNIT_USESOURCEFORMAT_APPLY" val="1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i*18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18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x*2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VALUE" val="99*90"/>
  <p:tag name="KSO_WM_UNIT_TYPE" val="x"/>
  <p:tag name="KSO_WM_UNIT_INDEX" val="2"/>
  <p:tag name="KSO_WM_UNIT_FILL_FORE_SCHEMECOLOR_INDEX" val="14"/>
  <p:tag name="KSO_WM_UNIT_FILL_TYPE" val="1"/>
  <p:tag name="KSO_WM_UNIT_USESOURCEFORMAT_APPLY" val="1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i*2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2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9*x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VALUE" val="107*107"/>
  <p:tag name="KSO_WM_UNIT_TYPE" val="x"/>
  <p:tag name="KSO_WM_UNIT_INDEX" val="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83.xml><?xml version="1.0" encoding="utf-8"?>
<p:tagLst xmlns:p="http://schemas.openxmlformats.org/presentationml/2006/main">
  <p:tag name="KSO_WM_SLIDE_ID" val="custom20218634_9"/>
  <p:tag name="KSO_WM_TEMPLATE_SUBCATEGORY" val="0"/>
  <p:tag name="KSO_WM_TEMPLATE_MASTER_TYPE" val="1"/>
  <p:tag name="KSO_WM_TEMPLATE_COLOR_TYPE" val="0"/>
  <p:tag name="KSO_WM_SLIDE_ITEM_CNT" val="3"/>
  <p:tag name="KSO_WM_SLIDE_INDEX" val="9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18634"/>
  <p:tag name="KSO_WM_SLIDE_LAYOUT" val="a_x_l"/>
  <p:tag name="KSO_WM_SLIDE_LAYOUT_CNT" val="6_4_1"/>
  <p:tag name="KSO_WM_SLIDE_TYPE" val="text"/>
  <p:tag name="KSO_WM_SLIDE_SUBTYPE" val="diag"/>
  <p:tag name="KSO_WM_SLIDE_SIZE" val="376.75*238.486"/>
  <p:tag name="KSO_WM_SLIDE_POSITION" val="534.9*192.95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i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1"/>
  <p:tag name="KSO_WM_UNIT_TEXT_FILL_FORE_SCHEMECOLOR_INDEX" val="13"/>
  <p:tag name="KSO_WM_UNIT_TEXT_FILL_TYPE" val="1"/>
  <p:tag name="KSO_WM_UNIT_USESOURCEFORMAT_APPLY" val="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i*7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7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i*1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11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i*10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10"/>
  <p:tag name="KSO_WM_UNIT_TEXT_FILL_FORE_SCHEMECOLOR_INDEX" val="13"/>
  <p:tag name="KSO_WM_UNIT_TEXT_FILL_TYPE" val="1"/>
  <p:tag name="KSO_WM_UNIT_USESOURCEFORMAT_APPLY" val="1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i*12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12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i*14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14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i*13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13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i*15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15"/>
  <p:tag name="KSO_WM_UNIT_TEXT_FILL_FORE_SCHEMECOLOR_INDEX" val="13"/>
  <p:tag name="KSO_WM_UNIT_TEXT_FILL_TYPE" val="1"/>
  <p:tag name="KSO_WM_UNIT_USESOURCEFORMAT_APPLY" val="1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i*17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17"/>
  <p:tag name="KSO_WM_UNIT_TEXT_FILL_FORE_SCHEMECOLOR_INDEX" val="13"/>
  <p:tag name="KSO_WM_UNIT_TEXT_FILL_TYPE" val="1"/>
  <p:tag name="KSO_WM_UNIT_USESOURCEFORMAT_APPLY" val="1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i*16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16"/>
  <p:tag name="KSO_WM_UNIT_TEXT_FILL_FORE_SCHEMECOLOR_INDEX" val="13"/>
  <p:tag name="KSO_WM_UNIT_TEXT_FILL_TYPE" val="1"/>
  <p:tag name="KSO_WM_UNIT_USESOURCEFORMAT_APPLY" val="1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i*19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19"/>
  <p:tag name="KSO_WM_UNIT_TEXT_FILL_FORE_SCHEMECOLOR_INDEX" val="13"/>
  <p:tag name="KSO_WM_UNIT_TEXT_FILL_TYPE" val="1"/>
  <p:tag name="KSO_WM_UNIT_USESOURCEFORMAT_APPLY" val="1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i*18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18"/>
  <p:tag name="KSO_WM_UNIT_TEXT_FILL_FORE_SCHEMECOLOR_INDEX" val="13"/>
  <p:tag name="KSO_WM_UNIT_TEXT_FILL_TYPE" val="1"/>
  <p:tag name="KSO_WM_UNIT_USESOURCEFORMAT_APPLY" val="1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i*2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2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i*3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3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l_h_i*1_1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l_h_i*1_2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2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l_h_i*1_3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3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l_h_i*1_4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4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l_h_i*1_1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1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l_h_i*1_2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2_2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l_h_i*1_3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3_2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l_h_i*1_4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4_2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l_h_f*1_1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1_1"/>
  <p:tag name="KSO_WM_UNIT_PRESET_TEXT" val="单击此处输入你的正文，文字是您思想的提炼"/>
  <p:tag name="KSO_WM_UNIT_VALUE" val="22"/>
  <p:tag name="KSO_WM_UNIT_TEXT_FILL_FORE_SCHEMECOLOR_INDEX" val="13"/>
  <p:tag name="KSO_WM_UNIT_TEXT_FILL_TYPE" val="1"/>
  <p:tag name="KSO_WM_UNIT_USESOURCEFORMAT_APPLY" val="1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a*2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2"/>
  <p:tag name="KSO_WM_UNIT_PRESET_TEXT" val="添加标题"/>
  <p:tag name="KSO_WM_UNIT_VALUE" val="5"/>
  <p:tag name="KSO_WM_UNIT_TEXT_FILL_FORE_SCHEMECOLOR_INDEX" val="14"/>
  <p:tag name="KSO_WM_UNIT_TEXT_FILL_TYPE" val="1"/>
  <p:tag name="KSO_WM_UNIT_USESOURCEFORMAT_APPLY" val="1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a*3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3"/>
  <p:tag name="KSO_WM_UNIT_PRESET_TEXT" val="添加标题"/>
  <p:tag name="KSO_WM_UNIT_VALUE" val="5"/>
  <p:tag name="KSO_WM_UNIT_TEXT_FILL_FORE_SCHEMECOLOR_INDEX" val="14"/>
  <p:tag name="KSO_WM_UNIT_TEXT_FILL_TYPE" val="1"/>
  <p:tag name="KSO_WM_UNIT_USESOURCEFORMAT_APPLY" val="1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a*4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4"/>
  <p:tag name="KSO_WM_UNIT_PRESET_TEXT" val="添加标题"/>
  <p:tag name="KSO_WM_UNIT_VALUE" val="5"/>
  <p:tag name="KSO_WM_UNIT_TEXT_FILL_FORE_SCHEMECOLOR_INDEX" val="14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i*4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4"/>
  <p:tag name="KSO_WM_UNIT_TEXT_FILL_FORE_SCHEMECOLOR_INDEX" val="13"/>
  <p:tag name="KSO_WM_UNIT_TEXT_FILL_TYPE" val="1"/>
  <p:tag name="KSO_WM_UNIT_USESOURCEFORMAT_APPLY" val="1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i*6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6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a*5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5"/>
  <p:tag name="KSO_WM_UNIT_PRESET_TEXT" val="添加标题"/>
  <p:tag name="KSO_WM_UNIT_VALUE" val="5"/>
  <p:tag name="KSO_WM_UNIT_TEXT_FILL_FORE_SCHEMECOLOR_INDEX" val="14"/>
  <p:tag name="KSO_WM_UNIT_TEXT_FILL_TYPE" val="1"/>
  <p:tag name="KSO_WM_UNIT_USESOURCEFORMAT_APPLY" val="1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a*6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6"/>
  <p:tag name="KSO_WM_UNIT_PRESET_TEXT" val="单击添加标题"/>
  <p:tag name="KSO_WM_UNIT_VALUE" val="10"/>
  <p:tag name="KSO_WM_UNIT_TEXT_FILL_FORE_SCHEMECOLOR_INDEX" val="13"/>
  <p:tag name="KSO_WM_UNIT_TEXT_FILL_TYPE" val="1"/>
  <p:tag name="KSO_WM_UNIT_USESOURCEFORMAT_APPLY" val="1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0*a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DIAGRAM_GROUP_CODE" val="l1-2"/>
  <p:tag name="KSO_WM_UNIT_ISCONTENTSTITLE" val="0"/>
  <p:tag name="KSO_WM_UNIT_ISNUMDGMTITLE" val="0"/>
  <p:tag name="KSO_WM_UNIT_NOCLEAR" val="0"/>
  <p:tag name="KSO_WM_UNIT_TYPE" val="a"/>
  <p:tag name="KSO_WM_UNIT_INDEX" val="1"/>
  <p:tag name="KSO_WM_UNIT_PRESET_TEXT" val="单击此处添加大标题"/>
  <p:tag name="KSO_WM_UNIT_VALUE" val="13"/>
  <p:tag name="KSO_WM_UNIT_TEXT_FILL_FORE_SCHEMECOLOR_INDEX" val="13"/>
  <p:tag name="KSO_WM_UNIT_TEXT_FILL_TYPE" val="1"/>
  <p:tag name="KSO_WM_UNIT_USESOURCEFORMAT_APPLY" val="1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l_h_f*1_2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2_1"/>
  <p:tag name="KSO_WM_UNIT_PRESET_TEXT" val="单击此处输入你的正文，文字是您思想的提炼"/>
  <p:tag name="KSO_WM_UNIT_VALUE" val="22"/>
  <p:tag name="KSO_WM_UNIT_TEXT_FILL_FORE_SCHEMECOLOR_INDEX" val="13"/>
  <p:tag name="KSO_WM_UNIT_TEXT_FILL_TYPE" val="1"/>
  <p:tag name="KSO_WM_UNIT_USESOURCEFORMAT_APPLY" val="1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l_h_f*1_3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3_1"/>
  <p:tag name="KSO_WM_UNIT_PRESET_TEXT" val="单击此处输入你的正文，文字是您思想的提炼"/>
  <p:tag name="KSO_WM_UNIT_VALUE" val="22"/>
  <p:tag name="KSO_WM_UNIT_TEXT_FILL_FORE_SCHEMECOLOR_INDEX" val="13"/>
  <p:tag name="KSO_WM_UNIT_TEXT_FILL_TYPE" val="1"/>
  <p:tag name="KSO_WM_UNIT_USESOURCEFORMAT_APPLY" val="1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l_h_a*1_3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l_h_a"/>
  <p:tag name="KSO_WM_UNIT_INDEX" val="1_3_1"/>
  <p:tag name="KSO_WM_UNIT_PRESET_TEXT" val="添加标题"/>
  <p:tag name="KSO_WM_UNIT_VALUE" val="19"/>
  <p:tag name="KSO_WM_UNIT_TEXT_FILL_FORE_SCHEMECOLOR_INDEX" val="13"/>
  <p:tag name="KSO_WM_UNIT_TEXT_FILL_TYPE" val="1"/>
  <p:tag name="KSO_WM_UNIT_USESOURCEFORMAT_APPLY" val="1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l_h_f*1_4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4_1"/>
  <p:tag name="KSO_WM_UNIT_PRESET_TEXT" val="单击此处输入你的正文，文字是您思想的提炼"/>
  <p:tag name="KSO_WM_UNIT_VALUE" val="22"/>
  <p:tag name="KSO_WM_UNIT_TEXT_FILL_FORE_SCHEMECOLOR_INDEX" val="13"/>
  <p:tag name="KSO_WM_UNIT_TEXT_FILL_TYPE" val="1"/>
  <p:tag name="KSO_WM_UNIT_USESOURCEFORMAT_APPLY" val="1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l_h_a*1_4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l_h_a"/>
  <p:tag name="KSO_WM_UNIT_INDEX" val="1_4_1"/>
  <p:tag name="KSO_WM_UNIT_PRESET_TEXT" val="添加标题"/>
  <p:tag name="KSO_WM_UNIT_VALUE" val="10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x*4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VALUE" val="114*114"/>
  <p:tag name="KSO_WM_UNIT_TYPE" val="x"/>
  <p:tag name="KSO_WM_UNIT_INDEX" val="4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i*5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5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x*3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VALUE" val="101*103"/>
  <p:tag name="KSO_WM_UNIT_TYPE" val="x"/>
  <p:tag name="KSO_WM_UNIT_INDEX" val="3"/>
  <p:tag name="KSO_WM_UNIT_FILL_FORE_SCHEMECOLOR_INDEX" val="14"/>
  <p:tag name="KSO_WM_UNIT_FILL_TYPE" val="1"/>
  <p:tag name="KSO_WM_UNIT_USESOURCEFORMAT_APPLY" val="1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i*8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8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x*2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VALUE" val="99*90"/>
  <p:tag name="KSO_WM_UNIT_TYPE" val="x"/>
  <p:tag name="KSO_WM_UNIT_INDEX" val="2"/>
  <p:tag name="KSO_WM_UNIT_FILL_FORE_SCHEMECOLOR_INDEX" val="14"/>
  <p:tag name="KSO_WM_UNIT_FILL_TYPE" val="1"/>
  <p:tag name="KSO_WM_UNIT_USESOURCEFORMAT_APPLY" val="1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i*9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TYPE" val="i"/>
  <p:tag name="KSO_WM_UNIT_INDEX" val="9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x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VALUE" val="107*107"/>
  <p:tag name="KSO_WM_UNIT_TYPE" val="x"/>
  <p:tag name="KSO_WM_UNIT_INDEX" val="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l_h_a*1_2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l_h_a"/>
  <p:tag name="KSO_WM_UNIT_INDEX" val="1_2_1"/>
  <p:tag name="KSO_WM_UNIT_PRESET_TEXT" val="添加标题"/>
  <p:tag name="KSO_WM_UNIT_VALUE" val="19"/>
  <p:tag name="KSO_WM_UNIT_TEXT_FILL_FORE_SCHEMECOLOR_INDEX" val="13"/>
  <p:tag name="KSO_WM_UNIT_TEXT_FILL_TYPE" val="1"/>
  <p:tag name="KSO_WM_UNIT_USESOURCEFORMAT_APPLY" val="1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18634_10*l_h_a*1_1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l_h_a"/>
  <p:tag name="KSO_WM_UNIT_INDEX" val="1_1_1"/>
  <p:tag name="KSO_WM_UNIT_PRESET_TEXT" val="添加标题"/>
  <p:tag name="KSO_WM_UNIT_VALUE" val="19"/>
  <p:tag name="KSO_WM_UNIT_TEXT_FILL_FORE_SCHEMECOLOR_INDEX" val="13"/>
  <p:tag name="KSO_WM_UNIT_TEXT_FILL_TYPE" val="1"/>
  <p:tag name="KSO_WM_UNIT_USESOURCEFORMAT_APPLY" val="1"/>
</p:tagLst>
</file>

<file path=ppt/tags/tag429.xml><?xml version="1.0" encoding="utf-8"?>
<p:tagLst xmlns:p="http://schemas.openxmlformats.org/presentationml/2006/main">
  <p:tag name="KSO_WM_SLIDE_ID" val="custom20218634_10"/>
  <p:tag name="KSO_WM_TEMPLATE_SUBCATEGORY" val="0"/>
  <p:tag name="KSO_WM_TEMPLATE_MASTER_TYPE" val="1"/>
  <p:tag name="KSO_WM_TEMPLATE_COLOR_TYPE" val="0"/>
  <p:tag name="KSO_WM_SLIDE_ITEM_CNT" val="4"/>
  <p:tag name="KSO_WM_SLIDE_INDEX" val="10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18634"/>
  <p:tag name="KSO_WM_SLIDE_LAYOUT" val="a_x_l"/>
  <p:tag name="KSO_WM_SLIDE_LAYOUT_CNT" val="6_4_1"/>
  <p:tag name="KSO_WM_SLIDE_TYPE" val="text"/>
  <p:tag name="KSO_WM_SLIDE_SUBTYPE" val="diag"/>
  <p:tag name="KSO_WM_SLIDE_SIZE" val="376.768*283.349"/>
  <p:tag name="KSO_WM_SLIDE_POSITION" val="534.882*157.25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1*l_h_i*1_1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1_1"/>
  <p:tag name="KSO_WM_DIAGRAM_GROUP_CODE" val="l1-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1*l_h_i*1_2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2_1"/>
  <p:tag name="KSO_WM_DIAGRAM_GROUP_CODE" val="l1-3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1*l_h_i*1_1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1_2"/>
  <p:tag name="KSO_WM_DIAGRAM_GROUP_CODE" val="l1-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1*l_h_i*1_2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2_2"/>
  <p:tag name="KSO_WM_DIAGRAM_GROUP_CODE" val="l1-3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1*l_i*1_1"/>
  <p:tag name="KSO_WM_TEMPLATE_CATEGORY" val="custom"/>
  <p:tag name="KSO_WM_TEMPLATE_INDEX" val="20218634"/>
  <p:tag name="KSO_WM_UNIT_LAYERLEVEL" val="1_1"/>
  <p:tag name="KSO_WM_TAG_VERSION" val="1.0"/>
  <p:tag name="KSO_WM_BEAUTIFY_FLAG" val="#wm#"/>
  <p:tag name="KSO_WM_UNIT_TYPE" val="l_i"/>
  <p:tag name="KSO_WM_UNIT_INDEX" val="1_1"/>
  <p:tag name="KSO_WM_DIAGRAM_GROUP_CODE" val="l1-3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1*l_h_i*1_1_3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1_3"/>
  <p:tag name="KSO_WM_DIAGRAM_GROUP_CODE" val="l1-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1*l_h_i*1_2_3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2_3"/>
  <p:tag name="KSO_WM_DIAGRAM_GROUP_CODE" val="l1-3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1*l_h_f*1_1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,请尽量言简意赅的阐述观点。"/>
  <p:tag name="KSO_WM_UNIT_NOCLEAR" val="0"/>
  <p:tag name="KSO_WM_UNIT_TYPE" val="l_h_f"/>
  <p:tag name="KSO_WM_UNIT_INDEX" val="1_1_1"/>
  <p:tag name="KSO_WM_DIAGRAM_GROUP_CODE" val="l1-3"/>
  <p:tag name="KSO_WM_UNIT_TEXT_FILL_FORE_SCHEMECOLOR_INDEX" val="13"/>
  <p:tag name="KSO_WM_UNIT_TEXT_FILL_TYPE" val="1"/>
  <p:tag name="KSO_WM_UNIT_USESOURCEFORMAT_APPLY" val="1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1*l_h_a*1_1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TYPE" val="l_h_a"/>
  <p:tag name="KSO_WM_UNIT_INDEX" val="1_1_1"/>
  <p:tag name="KSO_WM_DIAGRAM_GROUP_CODE" val="l1-3"/>
  <p:tag name="KSO_WM_UNIT_TEXT_FILL_FORE_SCHEMECOLOR_INDEX" val="14"/>
  <p:tag name="KSO_WM_UNIT_TEXT_FILL_TYPE" val="1"/>
  <p:tag name="KSO_WM_UNIT_USESOURCEFORMAT_APPLY" val="1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1*l_h_f*1_2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,请尽量言简意赅的阐述观点。"/>
  <p:tag name="KSO_WM_UNIT_NOCLEAR" val="0"/>
  <p:tag name="KSO_WM_UNIT_TYPE" val="l_h_f"/>
  <p:tag name="KSO_WM_UNIT_INDEX" val="1_2_1"/>
  <p:tag name="KSO_WM_UNIT_VALUE" val="63"/>
  <p:tag name="KSO_WM_DIAGRAM_GROUP_CODE" val="l1-3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1*l_h_a*1_2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TYPE" val="l_h_a"/>
  <p:tag name="KSO_WM_UNIT_INDEX" val="1_2_1"/>
  <p:tag name="KSO_WM_DIAGRAM_GROUP_CODE" val="l1-3"/>
  <p:tag name="KSO_WM_UNIT_TEXT_FILL_FORE_SCHEMECOLOR_INDEX" val="14"/>
  <p:tag name="KSO_WM_UNIT_TEXT_FILL_TYPE" val="1"/>
  <p:tag name="KSO_WM_UNIT_USESOURCEFORMAT_APPLY" val="1"/>
</p:tagLst>
</file>

<file path=ppt/tags/tag44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大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634_11*a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DIAGRAM_GROUP_CODE" val="l1-3"/>
  <p:tag name="KSO_WM_UNIT_TEXT_FILL_FORE_SCHEMECOLOR_INDEX" val="13"/>
  <p:tag name="KSO_WM_UNIT_TEXT_FILL_TYPE" val="1"/>
  <p:tag name="KSO_WM_UNIT_USESOURCEFORMAT_APPLY" val="1"/>
</p:tagLst>
</file>

<file path=ppt/tags/tag442.xml><?xml version="1.0" encoding="utf-8"?>
<p:tagLst xmlns:p="http://schemas.openxmlformats.org/presentationml/2006/main">
  <p:tag name="KSO_WM_UNIT_SUBTYPE" val="a"/>
  <p:tag name="KSO_WM_UNIT_PRESET_TEXT" val="单击此处输入你的正文，准确理解您传达的信息。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634_11*f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DIAGRAM_GROUP_CODE" val="l1-3"/>
  <p:tag name="KSO_WM_UNIT_TEXT_FILL_FORE_SCHEMECOLOR_INDEX" val="13"/>
  <p:tag name="KSO_WM_UNIT_TEXT_FILL_TYPE" val="1"/>
  <p:tag name="KSO_WM_UNIT_USESOURCEFORMAT_APPLY" val="1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1*l_i*1_2"/>
  <p:tag name="KSO_WM_TEMPLATE_CATEGORY" val="custom"/>
  <p:tag name="KSO_WM_TEMPLATE_INDEX" val="20218634"/>
  <p:tag name="KSO_WM_UNIT_LAYERLEVEL" val="1_1"/>
  <p:tag name="KSO_WM_TAG_VERSION" val="1.0"/>
  <p:tag name="KSO_WM_BEAUTIFY_FLAG" val="#wm#"/>
  <p:tag name="KSO_WM_UNIT_TYPE" val="l_i"/>
  <p:tag name="KSO_WM_UNIT_INDEX" val="1_2"/>
  <p:tag name="KSO_WM_DIAGRAM_GROUP_CODE" val="l1-3"/>
  <p:tag name="KSO_WM_UNIT_FILL_FORE_SCHEMECOLOR_INDEX" val="6"/>
  <p:tag name="KSO_WM_UNIT_FILL_TYPE" val="1"/>
  <p:tag name="KSO_WM_UNIT_USESOURCEFORMAT_APPLY" val="1"/>
</p:tagLst>
</file>

<file path=ppt/tags/tag444.xml><?xml version="1.0" encoding="utf-8"?>
<p:tagLst xmlns:p="http://schemas.openxmlformats.org/presentationml/2006/main">
  <p:tag name="KSO_WM_SLIDE_ID" val="custom20218634_11"/>
  <p:tag name="KSO_WM_TEMPLATE_SUBCATEGORY" val="0"/>
  <p:tag name="KSO_WM_TEMPLATE_MASTER_TYPE" val="1"/>
  <p:tag name="KSO_WM_TEMPLATE_COLOR_TYPE" val="0"/>
  <p:tag name="KSO_WM_SLIDE_TYPE" val="text"/>
  <p:tag name="KSO_WM_SLIDE_SUBTYPE" val="diag"/>
  <p:tag name="KSO_WM_SLIDE_ITEM_CNT" val="2"/>
  <p:tag name="KSO_WM_SLIDE_INDEX" val="11"/>
  <p:tag name="KSO_WM_SLIDE_SIZE" val="704.868*226.023"/>
  <p:tag name="KSO_WM_SLIDE_POSITION" val="127.566*169.519"/>
  <p:tag name="KSO_WM_TAG_VERSION" val="1.0"/>
  <p:tag name="KSO_WM_BEAUTIFY_FLAG" val="#wm#"/>
  <p:tag name="KSO_WM_TEMPLATE_CATEGORY" val="custom"/>
  <p:tag name="KSO_WM_TEMPLATE_INDEX" val="20218634"/>
  <p:tag name="KSO_WM_SLIDE_LAYOUT" val="a_f_l"/>
  <p:tag name="KSO_WM_SLIDE_LAYOUT_CNT" val="1_1_1"/>
  <p:tag name="KSO_WM_DIAGRAM_GROUP_CODE" val="l1-3"/>
  <p:tag name="KSO_WM_SLIDE_DIAGTYPE" val="l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2*l_h_i*1_1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1_1"/>
  <p:tag name="KSO_WM_DIAGRAM_GROUP_CODE" val="l1-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2*l_h_i*1_2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2_2"/>
  <p:tag name="KSO_WM_DIAGRAM_GROUP_CODE" val="l1-3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2*l_h_i*1_1_3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1_3"/>
  <p:tag name="KSO_WM_DIAGRAM_GROUP_CODE" val="l1-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2*l_h_i*1_2_3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2_3"/>
  <p:tag name="KSO_WM_DIAGRAM_GROUP_CODE" val="l1-3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2*l_h_i*1_3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3_2"/>
  <p:tag name="KSO_WM_DIAGRAM_GROUP_CODE" val="l1-3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2*l_h_i*1_3_3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3_3"/>
  <p:tag name="KSO_WM_DIAGRAM_GROUP_CODE" val="l1-3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2*l_i*1_2"/>
  <p:tag name="KSO_WM_TEMPLATE_CATEGORY" val="custom"/>
  <p:tag name="KSO_WM_TEMPLATE_INDEX" val="20218634"/>
  <p:tag name="KSO_WM_UNIT_LAYERLEVEL" val="1_1"/>
  <p:tag name="KSO_WM_TAG_VERSION" val="1.0"/>
  <p:tag name="KSO_WM_BEAUTIFY_FLAG" val="#wm#"/>
  <p:tag name="KSO_WM_UNIT_TYPE" val="l_i"/>
  <p:tag name="KSO_WM_UNIT_INDEX" val="1_2"/>
  <p:tag name="KSO_WM_DIAGRAM_GROUP_CODE" val="l1-3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2*l_h_i*1_1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1_2"/>
  <p:tag name="KSO_WM_DIAGRAM_GROUP_CODE" val="l1-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2*l_h_i*1_2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2_1"/>
  <p:tag name="KSO_WM_DIAGRAM_GROUP_CODE" val="l1-3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2*l_h_i*1_3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3_1"/>
  <p:tag name="KSO_WM_DIAGRAM_GROUP_CODE" val="l1-3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2*l_h_f*1_1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,请尽量言简意赅的阐述观点。"/>
  <p:tag name="KSO_WM_UNIT_NOCLEAR" val="0"/>
  <p:tag name="KSO_WM_UNIT_TYPE" val="l_h_f"/>
  <p:tag name="KSO_WM_UNIT_INDEX" val="1_1_1"/>
  <p:tag name="KSO_WM_DIAGRAM_GROUP_CODE" val="l1-3"/>
  <p:tag name="KSO_WM_UNIT_TEXT_FILL_FORE_SCHEMECOLOR_INDEX" val="13"/>
  <p:tag name="KSO_WM_UNIT_TEXT_FILL_TYPE" val="1"/>
  <p:tag name="KSO_WM_UNIT_USESOURCEFORMAT_APPLY" val="1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2*l_h_a*1_1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TYPE" val="l_h_a"/>
  <p:tag name="KSO_WM_UNIT_INDEX" val="1_1_1"/>
  <p:tag name="KSO_WM_DIAGRAM_GROUP_CODE" val="l1-3"/>
  <p:tag name="KSO_WM_UNIT_TEXT_FILL_FORE_SCHEMECOLOR_INDEX" val="14"/>
  <p:tag name="KSO_WM_UNIT_TEXT_FILL_TYPE" val="1"/>
  <p:tag name="KSO_WM_UNIT_USESOURCEFORMAT_APPLY" val="1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2*l_h_f*1_2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,请尽量言简意赅的阐述观点。"/>
  <p:tag name="KSO_WM_UNIT_NOCLEAR" val="0"/>
  <p:tag name="KSO_WM_UNIT_TYPE" val="l_h_f"/>
  <p:tag name="KSO_WM_UNIT_INDEX" val="1_2_1"/>
  <p:tag name="KSO_WM_DIAGRAM_GROUP_CODE" val="l1-3"/>
  <p:tag name="KSO_WM_UNIT_TEXT_FILL_FORE_SCHEMECOLOR_INDEX" val="13"/>
  <p:tag name="KSO_WM_UNIT_TEXT_FILL_TYPE" val="1"/>
  <p:tag name="KSO_WM_UNIT_USESOURCEFORMAT_APPLY" val="1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2*l_h_a*1_2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TYPE" val="l_h_a"/>
  <p:tag name="KSO_WM_UNIT_INDEX" val="1_2_1"/>
  <p:tag name="KSO_WM_DIAGRAM_GROUP_CODE" val="l1-3"/>
  <p:tag name="KSO_WM_UNIT_TEXT_FILL_FORE_SCHEMECOLOR_INDEX" val="14"/>
  <p:tag name="KSO_WM_UNIT_TEXT_FILL_TYPE" val="1"/>
  <p:tag name="KSO_WM_UNIT_USESOURCEFORMAT_APPLY" val="1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2*l_h_f*1_3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,请尽量言简意赅的阐述观点。"/>
  <p:tag name="KSO_WM_UNIT_NOCLEAR" val="0"/>
  <p:tag name="KSO_WM_UNIT_TYPE" val="l_h_f"/>
  <p:tag name="KSO_WM_UNIT_INDEX" val="1_3_1"/>
  <p:tag name="KSO_WM_DIAGRAM_GROUP_CODE" val="l1-3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2*l_h_a*1_3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TYPE" val="l_h_a"/>
  <p:tag name="KSO_WM_UNIT_INDEX" val="1_3_1"/>
  <p:tag name="KSO_WM_DIAGRAM_GROUP_CODE" val="l1-3"/>
  <p:tag name="KSO_WM_UNIT_TEXT_FILL_FORE_SCHEMECOLOR_INDEX" val="14"/>
  <p:tag name="KSO_WM_UNIT_TEXT_FILL_TYPE" val="1"/>
  <p:tag name="KSO_WM_UNIT_USESOURCEFORMAT_APPLY" val="1"/>
</p:tagLst>
</file>

<file path=ppt/tags/tag4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大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634_12*a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DIAGRAM_GROUP_CODE" val="l1-3"/>
  <p:tag name="KSO_WM_UNIT_TEXT_FILL_FORE_SCHEMECOLOR_INDEX" val="13"/>
  <p:tag name="KSO_WM_UNIT_TEXT_FILL_TYPE" val="1"/>
  <p:tag name="KSO_WM_UNIT_USESOURCEFORMAT_APPLY" val="1"/>
</p:tagLst>
</file>

<file path=ppt/tags/tag462.xml><?xml version="1.0" encoding="utf-8"?>
<p:tagLst xmlns:p="http://schemas.openxmlformats.org/presentationml/2006/main">
  <p:tag name="KSO_WM_UNIT_SUBTYPE" val="a"/>
  <p:tag name="KSO_WM_UNIT_PRESET_TEXT" val="单击此处输入你的正文，准确理解您传达的信息。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634_12*f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DIAGRAM_GROUP_CODE" val="l1-3"/>
  <p:tag name="KSO_WM_UNIT_TEXT_FILL_FORE_SCHEMECOLOR_INDEX" val="13"/>
  <p:tag name="KSO_WM_UNIT_TEXT_FILL_TYPE" val="1"/>
  <p:tag name="KSO_WM_UNIT_USESOURCEFORMAT_APPLY" val="1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2*l_i*1_1"/>
  <p:tag name="KSO_WM_TEMPLATE_CATEGORY" val="custom"/>
  <p:tag name="KSO_WM_TEMPLATE_INDEX" val="20218634"/>
  <p:tag name="KSO_WM_UNIT_LAYERLEVEL" val="1_1"/>
  <p:tag name="KSO_WM_TAG_VERSION" val="1.0"/>
  <p:tag name="KSO_WM_BEAUTIFY_FLAG" val="#wm#"/>
  <p:tag name="KSO_WM_UNIT_TYPE" val="l_i"/>
  <p:tag name="KSO_WM_UNIT_INDEX" val="1_1"/>
  <p:tag name="KSO_WM_DIAGRAM_GROUP_CODE" val="l1-3"/>
  <p:tag name="KSO_WM_UNIT_FILL_FORE_SCHEMECOLOR_INDEX" val="6"/>
  <p:tag name="KSO_WM_UNIT_FILL_TYPE" val="1"/>
  <p:tag name="KSO_WM_UNIT_USESOURCEFORMAT_APPLY" val="1"/>
</p:tagLst>
</file>

<file path=ppt/tags/tag464.xml><?xml version="1.0" encoding="utf-8"?>
<p:tagLst xmlns:p="http://schemas.openxmlformats.org/presentationml/2006/main">
  <p:tag name="KSO_WM_SLIDE_ID" val="custom20218634_12"/>
  <p:tag name="KSO_WM_TEMPLATE_SUBCATEGORY" val="0"/>
  <p:tag name="KSO_WM_TEMPLATE_MASTER_TYPE" val="1"/>
  <p:tag name="KSO_WM_TEMPLATE_COLOR_TYPE" val="0"/>
  <p:tag name="KSO_WM_SLIDE_ITEM_CNT" val="3"/>
  <p:tag name="KSO_WM_SLIDE_INDEX" val="12"/>
  <p:tag name="KSO_WM_TAG_VERSION" val="1.0"/>
  <p:tag name="KSO_WM_BEAUTIFY_FLAG" val="#wm#"/>
  <p:tag name="KSO_WM_TEMPLATE_CATEGORY" val="custom"/>
  <p:tag name="KSO_WM_TEMPLATE_INDEX" val="20218634"/>
  <p:tag name="KSO_WM_SLIDE_LAYOUT" val="a_f_l"/>
  <p:tag name="KSO_WM_SLIDE_LAYOUT_CNT" val="1_1_1"/>
  <p:tag name="KSO_WM_SLIDE_TYPE" val="text"/>
  <p:tag name="KSO_WM_SLIDE_SUBTYPE" val="diag"/>
  <p:tag name="KSO_WM_SLIDE_SIZE" val="704.868*226.023"/>
  <p:tag name="KSO_WM_SLIDE_POSITION" val="127.566*169.519"/>
  <p:tag name="KSO_WM_DIAGRAM_GROUP_CODE" val="l1-3"/>
  <p:tag name="KSO_WM_SLIDE_DIAGTYPE" val="l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3*l_h_i*1_1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1_1"/>
  <p:tag name="KSO_WM_DIAGRAM_GROUP_CODE" val="l1-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3*l_h_i*1_2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2_1"/>
  <p:tag name="KSO_WM_DIAGRAM_GROUP_CODE" val="l1-3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3*l_h_i*1_1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1_2"/>
  <p:tag name="KSO_WM_DIAGRAM_GROUP_CODE" val="l1-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3*l_h_i*1_2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2_2"/>
  <p:tag name="KSO_WM_DIAGRAM_GROUP_CODE" val="l1-3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3*l_h_i*1_3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3_1"/>
  <p:tag name="KSO_WM_DIAGRAM_GROUP_CODE" val="l1-3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3*l_h_i*1_4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4_1"/>
  <p:tag name="KSO_WM_DIAGRAM_GROUP_CODE" val="l1-3"/>
  <p:tag name="KSO_WM_UNIT_FILL_FORE_SCHEMECOLOR_INDEX" val="10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3*l_h_i*1_3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3_2"/>
  <p:tag name="KSO_WM_DIAGRAM_GROUP_CODE" val="l1-3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3*l_h_i*1_4_2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4_2"/>
  <p:tag name="KSO_WM_DIAGRAM_GROUP_CODE" val="l1-3"/>
  <p:tag name="KSO_WM_UNIT_FILL_FORE_SCHEMECOLOR_INDEX" val="10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3*l_i*1_1"/>
  <p:tag name="KSO_WM_TEMPLATE_CATEGORY" val="custom"/>
  <p:tag name="KSO_WM_TEMPLATE_INDEX" val="20218634"/>
  <p:tag name="KSO_WM_UNIT_LAYERLEVEL" val="1_1"/>
  <p:tag name="KSO_WM_TAG_VERSION" val="1.0"/>
  <p:tag name="KSO_WM_BEAUTIFY_FLAG" val="#wm#"/>
  <p:tag name="KSO_WM_UNIT_TYPE" val="l_i"/>
  <p:tag name="KSO_WM_UNIT_INDEX" val="1_1"/>
  <p:tag name="KSO_WM_DIAGRAM_GROUP_CODE" val="l1-3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3*l_h_i*1_1_3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1_3"/>
  <p:tag name="KSO_WM_DIAGRAM_GROUP_CODE" val="l1-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3*l_h_i*1_2_3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2_3"/>
  <p:tag name="KSO_WM_DIAGRAM_GROUP_CODE" val="l1-3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3*l_h_i*1_3_3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3_3"/>
  <p:tag name="KSO_WM_DIAGRAM_GROUP_CODE" val="l1-3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3*l_h_i*1_4_3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TYPE" val="l_h_i"/>
  <p:tag name="KSO_WM_UNIT_INDEX" val="1_4_3"/>
  <p:tag name="KSO_WM_DIAGRAM_GROUP_CODE" val="l1-3"/>
  <p:tag name="KSO_WM_UNIT_FILL_FORE_SCHEMECOLOR_INDEX" val="10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3*l_h_f*1_1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,请尽量言简意赅的阐述观点。"/>
  <p:tag name="KSO_WM_UNIT_NOCLEAR" val="0"/>
  <p:tag name="KSO_WM_UNIT_TYPE" val="l_h_f"/>
  <p:tag name="KSO_WM_UNIT_INDEX" val="1_1_1"/>
  <p:tag name="KSO_WM_DIAGRAM_GROUP_CODE" val="l1-3"/>
  <p:tag name="KSO_WM_UNIT_TEXT_FILL_FORE_SCHEMECOLOR_INDEX" val="13"/>
  <p:tag name="KSO_WM_UNIT_TEXT_FILL_TYPE" val="1"/>
  <p:tag name="KSO_WM_UNIT_USESOURCEFORMAT_APPLY" val="1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3*l_h_a*1_1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TYPE" val="l_h_a"/>
  <p:tag name="KSO_WM_UNIT_INDEX" val="1_1_1"/>
  <p:tag name="KSO_WM_DIAGRAM_GROUP_CODE" val="l1-3"/>
  <p:tag name="KSO_WM_UNIT_TEXT_FILL_FORE_SCHEMECOLOR_INDEX" val="14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3*l_h_f*1_4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,请尽量言简意赅的阐述观点。"/>
  <p:tag name="KSO_WM_UNIT_NOCLEAR" val="0"/>
  <p:tag name="KSO_WM_UNIT_TYPE" val="l_h_f"/>
  <p:tag name="KSO_WM_UNIT_INDEX" val="1_4_1"/>
  <p:tag name="KSO_WM_DIAGRAM_GROUP_CODE" val="l1-3"/>
  <p:tag name="KSO_WM_UNIT_TEXT_FILL_FORE_SCHEMECOLOR_INDEX" val="13"/>
  <p:tag name="KSO_WM_UNIT_TEXT_FILL_TYPE" val="1"/>
  <p:tag name="KSO_WM_UNIT_USESOURCEFORMAT_APPLY" val="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3*l_h_a*1_4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TYPE" val="l_h_a"/>
  <p:tag name="KSO_WM_UNIT_INDEX" val="1_4_1"/>
  <p:tag name="KSO_WM_DIAGRAM_GROUP_CODE" val="l1-3"/>
  <p:tag name="KSO_WM_UNIT_TEXT_FILL_FORE_SCHEMECOLOR_INDEX" val="14"/>
  <p:tag name="KSO_WM_UNIT_TEXT_FILL_TYPE" val="1"/>
  <p:tag name="KSO_WM_UNIT_USESOURCEFORMAT_APPLY" val="1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3*l_h_f*1_2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,请尽量言简意赅的阐述观点。"/>
  <p:tag name="KSO_WM_UNIT_NOCLEAR" val="0"/>
  <p:tag name="KSO_WM_UNIT_TYPE" val="l_h_f"/>
  <p:tag name="KSO_WM_UNIT_INDEX" val="1_2_1"/>
  <p:tag name="KSO_WM_UNIT_VALUE" val="63"/>
  <p:tag name="KSO_WM_DIAGRAM_GROUP_CODE" val="l1-3"/>
  <p:tag name="KSO_WM_UNIT_TEXT_FILL_FORE_SCHEMECOLOR_INDEX" val="13"/>
  <p:tag name="KSO_WM_UNIT_TEXT_FILL_TYPE" val="1"/>
  <p:tag name="KSO_WM_UNIT_USESOURCEFORMAT_APPLY" val="1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3*l_h_a*1_2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TYPE" val="l_h_a"/>
  <p:tag name="KSO_WM_UNIT_INDEX" val="1_2_1"/>
  <p:tag name="KSO_WM_DIAGRAM_GROUP_CODE" val="l1-3"/>
  <p:tag name="KSO_WM_UNIT_TEXT_FILL_FORE_SCHEMECOLOR_INDEX" val="14"/>
  <p:tag name="KSO_WM_UNIT_TEXT_FILL_TYPE" val="1"/>
  <p:tag name="KSO_WM_UNIT_USESOURCEFORMAT_APPLY" val="1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3*l_h_f*1_3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,请尽量言简意赅的阐述观点。"/>
  <p:tag name="KSO_WM_UNIT_NOCLEAR" val="0"/>
  <p:tag name="KSO_WM_UNIT_TYPE" val="l_h_f"/>
  <p:tag name="KSO_WM_UNIT_INDEX" val="1_3_1"/>
  <p:tag name="KSO_WM_UNIT_VALUE" val="63"/>
  <p:tag name="KSO_WM_DIAGRAM_GROUP_CODE" val="l1-3"/>
  <p:tag name="KSO_WM_UNIT_TEXT_FILL_FORE_SCHEMECOLOR_INDEX" val="13"/>
  <p:tag name="KSO_WM_UNIT_TEXT_FILL_TYPE" val="1"/>
  <p:tag name="KSO_WM_UNIT_USESOURCEFORMAT_APPLY" val="1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3*l_h_a*1_3_1"/>
  <p:tag name="KSO_WM_TEMPLATE_CATEGORY" val="custom"/>
  <p:tag name="KSO_WM_TEMPLATE_INDEX" val="2021863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TYPE" val="l_h_a"/>
  <p:tag name="KSO_WM_UNIT_INDEX" val="1_3_1"/>
  <p:tag name="KSO_WM_DIAGRAM_GROUP_CODE" val="l1-3"/>
  <p:tag name="KSO_WM_UNIT_TEXT_FILL_FORE_SCHEMECOLOR_INDEX" val="14"/>
  <p:tag name="KSO_WM_UNIT_TEXT_FILL_TYPE" val="1"/>
  <p:tag name="KSO_WM_UNIT_USESOURCEFORMAT_APPLY" val="1"/>
</p:tagLst>
</file>

<file path=ppt/tags/tag48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大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634_13*a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DIAGRAM_GROUP_CODE" val="l1-3"/>
  <p:tag name="KSO_WM_UNIT_TEXT_FILL_FORE_SCHEMECOLOR_INDEX" val="13"/>
  <p:tag name="KSO_WM_UNIT_TEXT_FILL_TYPE" val="1"/>
  <p:tag name="KSO_WM_UNIT_USESOURCEFORMAT_APPLY" val="1"/>
</p:tagLst>
</file>

<file path=ppt/tags/tag487.xml><?xml version="1.0" encoding="utf-8"?>
<p:tagLst xmlns:p="http://schemas.openxmlformats.org/presentationml/2006/main">
  <p:tag name="KSO_WM_UNIT_SUBTYPE" val="a"/>
  <p:tag name="KSO_WM_UNIT_PRESET_TEXT" val="单击此处输入你的正文，准确理解您传达的信息。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634_13*f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DIAGRAM_GROUP_CODE" val="l1-3"/>
  <p:tag name="KSO_WM_UNIT_TEXT_FILL_FORE_SCHEMECOLOR_INDEX" val="13"/>
  <p:tag name="KSO_WM_UNIT_TEXT_FILL_TYPE" val="1"/>
  <p:tag name="KSO_WM_UNIT_USESOURCEFORMAT_APPLY" val="1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3*l_i*1_2"/>
  <p:tag name="KSO_WM_TEMPLATE_CATEGORY" val="custom"/>
  <p:tag name="KSO_WM_TEMPLATE_INDEX" val="20218634"/>
  <p:tag name="KSO_WM_UNIT_LAYERLEVEL" val="1_1"/>
  <p:tag name="KSO_WM_TAG_VERSION" val="1.0"/>
  <p:tag name="KSO_WM_BEAUTIFY_FLAG" val="#wm#"/>
  <p:tag name="KSO_WM_UNIT_TYPE" val="l_i"/>
  <p:tag name="KSO_WM_UNIT_INDEX" val="1_2"/>
  <p:tag name="KSO_WM_DIAGRAM_GROUP_CODE" val="l1-3"/>
  <p:tag name="KSO_WM_UNIT_FILL_FORE_SCHEMECOLOR_INDEX" val="6"/>
  <p:tag name="KSO_WM_UNIT_FILL_TYPE" val="1"/>
  <p:tag name="KSO_WM_UNIT_USESOURCEFORMAT_APPLY" val="1"/>
</p:tagLst>
</file>

<file path=ppt/tags/tag489.xml><?xml version="1.0" encoding="utf-8"?>
<p:tagLst xmlns:p="http://schemas.openxmlformats.org/presentationml/2006/main">
  <p:tag name="KSO_WM_SLIDE_ID" val="custom20218634_13"/>
  <p:tag name="KSO_WM_TEMPLATE_SUBCATEGORY" val="0"/>
  <p:tag name="KSO_WM_TEMPLATE_MASTER_TYPE" val="1"/>
  <p:tag name="KSO_WM_TEMPLATE_COLOR_TYPE" val="0"/>
  <p:tag name="KSO_WM_SLIDE_ITEM_CNT" val="4"/>
  <p:tag name="KSO_WM_SLIDE_INDEX" val="13"/>
  <p:tag name="KSO_WM_TAG_VERSION" val="1.0"/>
  <p:tag name="KSO_WM_BEAUTIFY_FLAG" val="#wm#"/>
  <p:tag name="KSO_WM_TEMPLATE_CATEGORY" val="custom"/>
  <p:tag name="KSO_WM_TEMPLATE_INDEX" val="20218634"/>
  <p:tag name="KSO_WM_SLIDE_LAYOUT" val="a_f_l"/>
  <p:tag name="KSO_WM_SLIDE_LAYOUT_CNT" val="1_1_1"/>
  <p:tag name="KSO_WM_SLIDE_TYPE" val="text"/>
  <p:tag name="KSO_WM_SLIDE_SUBTYPE" val="diag"/>
  <p:tag name="KSO_WM_SLIDE_SIZE" val="704.868*297.895"/>
  <p:tag name="KSO_WM_SLIDE_POSITION" val="127.566*169.519"/>
  <p:tag name="KSO_WM_DIAGRAM_GROUP_CODE" val="l1-3"/>
  <p:tag name="KSO_WM_SLIDE_DIAGTYPE" val="l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4*d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VALUE" val="1734*1523"/>
  <p:tag name="KSO_WM_UNIT_TYPE" val="d"/>
  <p:tag name="KSO_WM_UNIT_INDEX" val="1"/>
</p:tagLst>
</file>

<file path=ppt/tags/tag4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634_14*a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6be83c5e85754e16a64b2a9fc4e448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73301502f694de79ea5d73ddbbd3c97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5fd0c5ed1fa9d42129dd7020"/>
  <p:tag name="KSO_WM_TEMPLATE_ASSEMBLE_GROUPID" val="5fd0c5ed1fa9d42129dd7020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634_14*i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70ddfdcb3c64a239e5702c6dc4104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5fd0c5ed1fa9d42129dd7020"/>
  <p:tag name="KSO_WM_TEMPLATE_ASSEMBLE_GROUPID" val="5fd0c5ed1fa9d42129dd7020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634_14*i*2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1d05f5920ab4faa98c6ac4ec217b8e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5fd0c5ed1fa9d42129dd7020"/>
  <p:tag name="KSO_WM_TEMPLATE_ASSEMBLE_GROUPID" val="5fd0c5ed1fa9d42129dd7020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634_14*i*3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07b5e27a4f4e699ba58557b5cab2e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5fd0c5ed1fa9d42129dd7020"/>
  <p:tag name="KSO_WM_TEMPLATE_ASSEMBLE_GROUPID" val="5fd0c5ed1fa9d42129dd7020"/>
</p:tagLst>
</file>

<file path=ppt/tags/tag495.xml><?xml version="1.0" encoding="utf-8"?>
<p:tagLst xmlns:p="http://schemas.openxmlformats.org/presentationml/2006/main">
  <p:tag name="KSO_WM_BEAUTIFY_FLAG" val="#wm#"/>
  <p:tag name="KSO_WM_TEMPLATE_CATEGORY" val="custom"/>
  <p:tag name="KSO_WM_TEMPLATE_INDEX" val="20218634"/>
  <p:tag name="KSO_WM_SLIDE_ID" val="custom20218634_14"/>
  <p:tag name="KSO_WM_TEMPLATE_SUBCATEGORY" val="21"/>
  <p:tag name="KSO_WM_TEMPLATE_MASTER_TYPE" val="1"/>
  <p:tag name="KSO_WM_TEMPLATE_COLOR_TYPE" val="1"/>
  <p:tag name="KSO_WM_SLIDE_ITEM_CNT" val="0"/>
  <p:tag name="KSO_WM_SLIDE_INDEX" val="14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12*492"/>
  <p:tag name="KSO_WM_SLIDE_POSITION" val="24*23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12-09T20:41:17&quot;,&quot;maxSize&quot;:{&quot;size1&quot;:60},&quot;minSize&quot;:{&quot;size1&quot;:47.700000000000003},&quot;normalSize&quot;:{&quot;size1&quot;:47.700000000000003},&quot;subLayout&quot;:[{&quot;id&quot;:&quot;2020-12-09T20:41:17&quot;,&quot;margin&quot;:{&quot;bottom&quot;:0.82499998807907104,&quot;left&quot;:0.86799997091293335,&quot;right&quot;:0.026000002399086952,&quot;top&quot;:0.86799997091293335},&quot;type&quot;:0},{&quot;id&quot;:&quot;2020-12-09T20:41:17&quot;,&quot;margin&quot;:{&quot;bottom&quot;:4.2329998016357422,&quot;left&quot;:1.6460000276565552,&quot;right&quot;:2.5399999618530273,&quot;top&quot;:4.2329998016357422},&quot;type&quot;:0}],&quot;type&quot;:0}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b1f49c98c299aacce6b0"/>
  <p:tag name="KSO_WM_CHIP_FILLPROP" val="[[{&quot;text_align&quot;:&quot;cm&quot;,&quot;text_direction&quot;:&quot;horizontal&quot;,&quot;support_features&quot;:[&quot;collage&quot;,&quot;carousel&quot;],&quot;support_big_font&quot;:false,&quot;fill_id&quot;:&quot;3677946713be46388f666fab032183a9&quot;,&quot;fill_align&quot;:&quot;cm&quot;,&quot;chip_types&quot;:[&quot;picture&quot;]},{&quot;text_align&quot;:&quot;lm&quot;,&quot;text_direction&quot;:&quot;horizontal&quot;,&quot;support_big_font&quot;:true,&quot;fill_id&quot;:&quot;10ac3afb38e2416bb2cc8a531c8cc6a2&quot;,&quot;fill_align&quot;:&quot;cm&quot;,&quot;chip_types&quot;:[&quot;text&quot;,&quot;header&quot;]}],[{&quot;text_align&quot;:&quot;cm&quot;,&quot;text_direction&quot;:&quot;horizontal&quot;,&quot;support_features&quot;:[&quot;collage&quot;,&quot;carousel&quot;],&quot;support_big_font&quot;:false,&quot;fill_id&quot;:&quot;3677946713be46388f666fab032183a9&quot;,&quot;fill_align&quot;:&quot;cm&quot;,&quot;chip_types&quot;:[&quot;picture&quot;]},{&quot;text_align&quot;:&quot;cm&quot;,&quot;text_direction&quot;:&quot;horizontal&quot;,&quot;support_big_font&quot;:true,&quot;fill_id&quot;:&quot;10ac3afb38e2416bb2cc8a531c8cc6a2&quot;,&quot;fill_align&quot;:&quot;cm&quot;,&quot;chip_types&quot;:[&quot;text&quot;,&quot;header&quot;]}]]"/>
  <p:tag name="KSO_WM_CHIP_DECFILLPROP" val="[]"/>
  <p:tag name="KSO_WM_SLIDE_CAN_ADD_NAVIGATION" val="1"/>
  <p:tag name="KSO_WM_CHIP_GROUPID" val="5f6db1f49c98c299aacce6af"/>
  <p:tag name="KSO_WM_SLIDE_BK_DARK_LIGHT" val="2"/>
  <p:tag name="KSO_WM_SLIDE_BACKGROUND_TYPE" val="general"/>
  <p:tag name="KSO_WM_SLIDE_SUPPORT_FEATURE_TYPE" val="3"/>
  <p:tag name="KSO_WM_TEMPLATE_ASSEMBLE_XID" val="5fd0c5ed1fa9d42129dd7020"/>
  <p:tag name="KSO_WM_TEMPLATE_ASSEMBLE_GROUPID" val="5fd0c5ed1fa9d42129dd7020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634_15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custom"/>
  <p:tag name="KSO_WM_TEMPLATE_INDEX" val="20218634"/>
  <p:tag name="KSO_WM_UNIT_VALUE" val="1150"/>
  <p:tag name="KSO_WM_TEMPLATE_ASSEMBLE_XID" val="602e1069a1918221690b60e4"/>
  <p:tag name="KSO_WM_TEMPLATE_ASSEMBLE_GROUPID" val="602e1069a1918221690b60e4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5*d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VALUE" val="1100*1481"/>
  <p:tag name="KSO_WM_UNIT_TYPE" val="d"/>
  <p:tag name="KSO_WM_UNIT_INDEX" val="1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5*d*2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VALUE" val="1311*1481"/>
  <p:tag name="KSO_WM_UNIT_TYPE" val="d"/>
  <p:tag name="KSO_WM_UNIT_INDEX" val="2"/>
</p:tagLst>
</file>

<file path=ppt/tags/tag4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634_15*a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8fbab942adfb45a2b5019c160986746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2adcc8a19e147f1b9143046a2831a0f"/>
  <p:tag name="KSO_WM_UNIT_TEXT_FILL_FORE_SCHEMECOLOR_INDEX_BRIGHTNESS" val="0"/>
  <p:tag name="KSO_WM_UNIT_TEXT_FILL_FORE_SCHEMECOLOR_INDEX" val="13"/>
  <p:tag name="KSO_WM_UNIT_TEXT_FILL_TYPE" val="1"/>
  <p:tag name="KSO_WM_TEMPLATE_ASSEMBLE_XID" val="602e1069a1918221690b60e4"/>
  <p:tag name="KSO_WM_TEMPLATE_ASSEMBLE_GROUPID" val="602e1069a1918221690b60e4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BACKGROUND" val="[&quot;general&quot;,&quot;frame&quot;]"/>
  <p:tag name="KSO_WM_SLIDE_RATIO" val="1.777778"/>
  <p:tag name="KSO_WM_SLIDE_ID" val="custom20218634_15"/>
  <p:tag name="KSO_WM_TEMPLATE_SUBCATEGORY" val="21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5"/>
  <p:tag name="KSO_WM_SLIDE_SIZE" val="913*492"/>
  <p:tag name="KSO_WM_SLIDE_POSITION" val="23*23"/>
  <p:tag name="KSO_WM_TAG_VERSION" val="1.0"/>
  <p:tag name="KSO_WM_BEAUTIFY_FLAG" val="#wm#"/>
  <p:tag name="KSO_WM_TEMPLATE_CATEGORY" val="custom"/>
  <p:tag name="KSO_WM_TEMPLATE_INDEX" val="20218634"/>
  <p:tag name="KSO_WM_SLIDE_LAYOUT" val="a_d_i"/>
  <p:tag name="KSO_WM_SLIDE_LAYOUT_CNT" val="1_2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2-18T14:59:54&quot;,&quot;maxSize&quot;:{&quot;size1&quot;:48.799999999999997},&quot;minSize&quot;:{&quot;size1&quot;:41.299999999999997},&quot;normalSize&quot;:{&quot;size1&quot;:48.799999999999997},&quot;subLayout&quot;:[{&quot;id&quot;:&quot;2021-02-18T14:59:54&quot;,&quot;margin&quot;:{&quot;bottom&quot;:2.9630000591278076,&quot;left&quot;:1.6929999589920044,&quot;right&quot;:0,&quot;top&quot;:2.9630000591278076},&quot;type&quot;:0},{&quot;id&quot;:&quot;2021-02-18T14:59:54&quot;,&quot;maxSize&quot;:{&quot;size1&quot;:48.899999999999999},&quot;minSize&quot;:{&quot;size1&quot;:24.399999999999999},&quot;normalSize&quot;:{&quot;size1&quot;:24.399999999999999},&quot;subLayout&quot;:[{&quot;id&quot;:&quot;2021-02-18T14:59:54&quot;,&quot;margin&quot;:{&quot;bottom&quot;:0,&quot;left&quot;:0.84700000286102295,&quot;right&quot;:1.6929999589920044,&quot;top&quot;:2.9630000591278076},&quot;type&quot;:0},{&quot;id&quot;:&quot;2021-02-18T14:59:54&quot;,&quot;margin&quot;:{&quot;bottom&quot;:2.9630000591278076,&quot;left&quot;:0.84700000286102295,&quot;right&quot;:1.6929999589920044,&quot;top&quot;:0.42300000786781311},&quot;type&quot;:0}],&quot;type&quot;:0}],&quot;type&quot;:0}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features&quot;:[&quot;collage&quot;,&quot;carousel&quot;,&quot;creativecrop&quot;],&quot;support_big_font&quot;:false,&quot;picture_toward&quot;:0,&quot;picture_dockside&quot;:[],&quot;fill_id&quot;:&quot;47eafe0f634d4f3aabff8103a21d55e6&quot;,&quot;fill_align&quot;:&quot;rm&quot;,&quot;chip_types&quot;:[&quot;pictext&quot;,&quot;text&quot;,&quot;picture&quot;,&quot;chart&quot;,&quot;table&quot;,&quot;video&quot;]},{&quot;text_align&quot;:&quot;lb&quot;,&quot;text_direction&quot;:&quot;horizontal&quot;,&quot;support_big_font&quot;:false,&quot;picture_toward&quot;:0,&quot;picture_dockside&quot;:[],&quot;fill_id&quot;:&quot;95cb42cb65c742cfa9154be72aa920f1&quot;,&quot;fill_align&quot;:&quot;lb&quot;,&quot;chip_types&quot;:[&quot;header&quot;]},{&quot;text_align&quot;:&quot;lt&quot;,&quot;text_direction&quot;:&quot;horizontal&quot;,&quot;support_big_font&quot;:false,&quot;picture_toward&quot;:0,&quot;picture_dockside&quot;:[],&quot;fill_id&quot;:&quot;0e08f70ca3974acc8e07bb8d2be94999&quot;,&quot;fill_align&quot;:&quot;lt&quot;,&quot;chip_types&quot;:[&quot;text&quot;,&quot;picture&quot;,&quot;chart&quot;,&quot;table&quot;,&quot;video&quot;]}]]"/>
  <p:tag name="KSO_WM_CHIP_XID" val="5eecace5a758c1ec0b7089ec"/>
  <p:tag name="KSO_WM_CHIP_DECFILLPROP" val="[]"/>
  <p:tag name="KSO_WM_SLIDE_CAN_ADD_NAVIGATION" val="1"/>
  <p:tag name="KSO_WM_CHIP_GROUPID" val="5eecace5a758c1ec0b7089eb"/>
  <p:tag name="KSO_WM_SLIDE_BK_DARK_LIGHT" val="2"/>
  <p:tag name="KSO_WM_SLIDE_BACKGROUND_TYPE" val="frame"/>
  <p:tag name="KSO_WM_SLIDE_SUPPORT_FEATURE_TYPE" val="0"/>
  <p:tag name="KSO_WM_TEMPLATE_ASSEMBLE_XID" val="602e1069a1918221690b60e4"/>
  <p:tag name="KSO_WM_TEMPLATE_ASSEMBLE_GROUPID" val="602e1069a1918221690b60e4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6*d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VALUE" val="1904*1438"/>
  <p:tag name="KSO_WM_UNIT_TYPE" val="d"/>
  <p:tag name="KSO_WM_UNIT_INDEX" val="1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634_16*i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ADJUSTLAYOUT_ID" val="5"/>
  <p:tag name="KSO_WM_UNIT_COLOR_SCHEME_SHAPE_ID" val="5"/>
  <p:tag name="KSO_WM_UNIT_COLOR_SCHEME_PARENT_PAGE" val="0_1"/>
  <p:tag name="KSO_WM_UNIT_FOIL_COLOR" val="1"/>
  <p:tag name="KSO_WM_UNIT_BLOCK" val="0"/>
  <p:tag name="KSO_WM_UNIT_SM_LIMIT_TYPE" val="1"/>
  <p:tag name="KSO_WM_UNIT_DEC_AREA_ID" val="e4c36a53eb724e95b3c8250d0805398b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CHIP_GROUPID" val="5f0d5d3f8050c250ba657caf"/>
  <p:tag name="KSO_WM_CHIP_XID" val="5f0d5d3f8050c250ba657cb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238"/>
  <p:tag name="KSO_WM_TEMPLATE_ASSEMBLE_XID" val="5fd0dde91fa9d42129dd91f6"/>
  <p:tag name="KSO_WM_TEMPLATE_ASSEMBLE_GROUPID" val="5fd0dde91fa9d42129dd91f6"/>
</p:tagLst>
</file>

<file path=ppt/tags/tag5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634_16*a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9f556d63f23f4ff3adb2fcabadd3008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43b86331fb94805beb141d3aac4e75f"/>
  <p:tag name="KSO_WM_UNIT_TEXT_FILL_FORE_SCHEMECOLOR_INDEX_BRIGHTNESS" val="0"/>
  <p:tag name="KSO_WM_UNIT_TEXT_FILL_FORE_SCHEMECOLOR_INDEX" val="13"/>
  <p:tag name="KSO_WM_UNIT_TEXT_FILL_TYPE" val="1"/>
  <p:tag name="KSO_WM_TEMPLATE_ASSEMBLE_XID" val="5fd0dde91fa9d42129dd91f6"/>
  <p:tag name="KSO_WM_TEMPLATE_ASSEMBLE_GROUPID" val="5fd0dde91fa9d42129dd91f6"/>
</p:tagLst>
</file>

<file path=ppt/tags/tag50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634_16*f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20"/>
  <p:tag name="KSO_WM_CHIP_GROUPID" val="5e6b05596848fb12bee65ac8"/>
  <p:tag name="KSO_WM_CHIP_XID" val="5e6b05596848fb12bee65aca"/>
  <p:tag name="KSO_WM_UNIT_DEC_AREA_ID" val="b1ad18ba83604b0da5830e00c003ad9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5d50a9927e914340b029b12423b952d5"/>
  <p:tag name="KSO_WM_UNIT_SUPPORT_UNIT_TYPE" val="[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5fd0dde91fa9d42129dd91f6"/>
  <p:tag name="KSO_WM_TEMPLATE_ASSEMBLE_GROUPID" val="5fd0dde91fa9d42129dd91f6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634_16*i*2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SM_LIMIT_TYPE" val="2"/>
  <p:tag name="KSO_WM_CHIP_GROUPID" val="5f0d5d3f8050c250ba657caf"/>
  <p:tag name="KSO_WM_CHIP_XID" val="5f0d5d3f8050c250ba657cb0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5fd0dde91fa9d42129dd91f6"/>
  <p:tag name="KSO_WM_TEMPLATE_ASSEMBLE_GROUPID" val="5fd0dde91fa9d42129dd91f6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634_16*i*3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SM_LIMIT_TYPE" val="2"/>
  <p:tag name="KSO_WM_CHIP_GROUPID" val="5f0d5d3f8050c250ba657caf"/>
  <p:tag name="KSO_WM_CHIP_XID" val="5f0d5d3f8050c250ba657cb0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5fd0dde91fa9d42129dd91f6"/>
  <p:tag name="KSO_WM_TEMPLATE_ASSEMBLE_GROUPID" val="5fd0dde91fa9d42129dd91f6"/>
</p:tagLst>
</file>

<file path=ppt/tags/tag507.xml><?xml version="1.0" encoding="utf-8"?>
<p:tagLst xmlns:p="http://schemas.openxmlformats.org/presentationml/2006/main">
  <p:tag name="KSO_WM_BEAUTIFY_FLAG" val="#wm#"/>
  <p:tag name="KSO_WM_TEMPLATE_CATEGORY" val="custom"/>
  <p:tag name="KSO_WM_TEMPLATE_INDEX" val="20218634"/>
  <p:tag name="KSO_WM_SLIDE_ID" val="custom20218634_16"/>
  <p:tag name="KSO_WM_SLIDE_ITEM_CNT" val="0"/>
  <p:tag name="KSO_WM_SLIDE_INDEX" val="16"/>
  <p:tag name="KSO_WM_TAG_VERSION" val="1.0"/>
  <p:tag name="KSO_WM_SLIDE_LAYOUT" val="a_d_f"/>
  <p:tag name="KSO_WM_SLIDE_LAYOUT_CNT" val="1_1_1"/>
  <p:tag name="KSO_WM_SLIDE_TYPE" val="text"/>
  <p:tag name="KSO_WM_SLIDE_SUBTYPE" val="picTxt"/>
  <p:tag name="KSO_WM_SLIDE_SIZE" val="960*540"/>
  <p:tag name="KSO_WM_SLIDE_POSITION" val="0*0"/>
  <p:tag name="KSO_WM_SLIDE_CONSTRAINT" val="%7b%22slideConstraint%22%3a%7b%22seriesAreas%22%3a%5b%5d%2c%22singleAreas%22%3a%5b%7b%22shapes%22%3a%5b24%5d%2c%22serialConstraintIndex%22%3a-1%2c%22areatextmark%22%3a0%2c%22pictureprocessmark%22%3a0%7d%5d%7d%7d"/>
  <p:tag name="KSO_WM_SLIDE_COLORSCHEME_VERSION" val="3.2"/>
  <p:tag name="KSO_WM_TEMPLATE_SUBCATEGORY" val="21"/>
  <p:tag name="KSO_WM_TEMPLATE_MASTER_TYPE" val="1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12-09T22:23:38&quot;,&quot;maxSize&quot;:{&quot;size1&quot;:42.600000000000001},&quot;minSize&quot;:{&quot;size1&quot;:42.600000000000001},&quot;normalSize&quot;:{&quot;size1&quot;:42.600000000000001},&quot;subLayout&quot;:[{&quot;id&quot;:&quot;2020-12-09T22:23:38&quot;,&quot;type&quot;:0},{&quot;id&quot;:&quot;2020-12-09T22:23:38&quot;,&quot;maxSize&quot;:{&quot;size1&quot;:22.100000000000001},&quot;minSize&quot;:{&quot;size1&quot;:22.199999999999999},&quot;normalSize&quot;:{&quot;size1&quot;:22.100000000000001},&quot;subLayout&quot;:[{&quot;id&quot;:&quot;2020-12-09T22:23:38&quot;,&quot;margin&quot;:{&quot;bottom&quot;:0,&quot;left&quot;:1.6670000553131104,&quot;right&quot;:3.3859999179840088,&quot;top&quot;:1.2699999809265137},&quot;type&quot;:0},{&quot;id&quot;:&quot;2020-12-09T22:23:38&quot;,&quot;margin&quot;:{&quot;bottom&quot;:1.6929999589920044,&quot;left&quot;:1.6670000553131104,&quot;right&quot;:2.1159999370574951,&quot;top&quot;:1.2699999809265137},&quot;type&quot;:0}]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false,&quot;fill_id&quot;:&quot;7938cf5e4fb74851adcc1dd3a85e0037&quot;,&quot;fill_align&quot;:&quot;cm&quot;,&quot;chip_types&quot;:[&quot;picture&quot;]},{&quot;text_align&quot;:&quot;lm&quot;,&quot;text_direction&quot;:&quot;horizontal&quot;,&quot;support_big_font&quot;:false,&quot;fill_id&quot;:&quot;5d24385aeb4d453fbaadf8bd135d8aa2&quot;,&quot;fill_align&quot;:&quot;lm&quot;,&quot;chip_types&quot;:[&quot;header&quot;]},{&quot;text_align&quot;:&quot;lm&quot;,&quot;text_direction&quot;:&quot;horizontal&quot;,&quot;support_big_font&quot;:false,&quot;fill_id&quot;:&quot;5ae3cc18aab54c39807f18f69f96a29d&quot;,&quot;fill_align&quot;:&quot;lm&quot;,&quot;chip_types&quot;:[&quot;text&quot;,&quot;chart&quot;,&quot;table&quot;]}]]"/>
  <p:tag name="KSO_WM_CHIP_XID" val="5f0d5d3f8050c250ba657cb0"/>
  <p:tag name="KSO_WM_CHIP_DECFILLPROP" val="[]"/>
  <p:tag name="KSO_WM_SLIDE_CAN_ADD_NAVIGATION" val="1"/>
  <p:tag name="KSO_WM_SLIDE_BACKGROUND" val="[&quot;general&quot;]"/>
  <p:tag name="KSO_WM_CHIP_GROUPID" val="5f0d5d3f8050c250ba657caf"/>
  <p:tag name="KSO_WM_SLIDE_BK_DARK_LIGHT" val="2"/>
  <p:tag name="KSO_WM_SLIDE_BACKGROUND_TYPE" val="general"/>
  <p:tag name="KSO_WM_SLIDE_SUPPORT_FEATURE_TYPE" val="0"/>
  <p:tag name="KSO_WM_TEMPLATE_ASSEMBLE_XID" val="5fd0dde91fa9d42129dd91f6"/>
  <p:tag name="KSO_WM_TEMPLATE_ASSEMBLE_GROUPID" val="5fd0dde91fa9d42129dd91f6"/>
</p:tagLst>
</file>

<file path=ppt/tags/tag50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634_17*a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8daf538e6a5d493ab9e74901a1c5f38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9feeca18f8d41259465c717d4675a10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5fd0df521fa9d42129dd9343"/>
  <p:tag name="KSO_WM_TEMPLATE_ASSEMBLE_GROUPID" val="5fd0df521fa9d42129dd9343"/>
</p:tagLst>
</file>

<file path=ppt/tags/tag50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634_17*f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CHIP_GROUPID" val="5e6b05596848fb12bee65ac8"/>
  <p:tag name="KSO_WM_CHIP_XID" val="5e6b05596848fb12bee65aca"/>
  <p:tag name="KSO_WM_UNIT_DEC_AREA_ID" val="967a00bbebfa47ae9d10c090d1b5843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6608fa790a342fa8f2e7a85cd09658c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5fd0df521fa9d42129dd9343"/>
  <p:tag name="KSO_WM_TEMPLATE_ASSEMBLE_GROUPID" val="5fd0df521fa9d42129dd9343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634_17*i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cb518cc200a44f2aa261ab043289c72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8daf538e6a5d493ab9e74901a1c5f38d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5fd0df521fa9d42129dd9343"/>
  <p:tag name="KSO_WM_TEMPLATE_ASSEMBLE_GROUPID" val="5fd0df521fa9d42129dd9343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634_17*i*2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b2d348b4cf3a435394a46c49e11ed2f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8daf538e6a5d493ab9e74901a1c5f38d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5fd0df521fa9d42129dd9343"/>
  <p:tag name="KSO_WM_TEMPLATE_ASSEMBLE_GROUPID" val="5fd0df521fa9d42129dd9343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634_17*i*3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f1edd6ae479546889b72d3efbfd0ba82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8daf538e6a5d493ab9e74901a1c5f38d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5fd0df521fa9d42129dd9343"/>
  <p:tag name="KSO_WM_TEMPLATE_ASSEMBLE_GROUPID" val="5fd0df521fa9d42129dd9343"/>
</p:tagLst>
</file>

<file path=ppt/tags/tag513.xml><?xml version="1.0" encoding="utf-8"?>
<p:tagLst xmlns:p="http://schemas.openxmlformats.org/presentationml/2006/main">
  <p:tag name="KSO_WM_SLIDE_ID" val="custom20218634_17"/>
  <p:tag name="KSO_WM_TEMPLATE_SUBCATEGORY" val="21"/>
  <p:tag name="KSO_WM_TEMPLATE_MASTER_TYPE" val="1"/>
  <p:tag name="KSO_WM_TEMPLATE_COLOR_TYPE" val="1"/>
  <p:tag name="KSO_WM_SLIDE_ITEM_CNT" val="0"/>
  <p:tag name="KSO_WM_SLIDE_INDEX" val="17"/>
  <p:tag name="KSO_WM_TAG_VERSION" val="1.0"/>
  <p:tag name="KSO_WM_BEAUTIFY_FLAG" val="#wm#"/>
  <p:tag name="KSO_WM_TEMPLATE_CATEGORY" val="custom"/>
  <p:tag name="KSO_WM_TEMPLATE_INDEX" val="20218634"/>
  <p:tag name="KSO_WM_SLIDE_LAYOUT" val="a_f"/>
  <p:tag name="KSO_WM_SLIDE_LAYOUT_CNT" val="1_1"/>
  <p:tag name="KSO_WM_SLIDE_TYPE" val="text"/>
  <p:tag name="KSO_WM_SLIDE_SUBTYPE" val="pureTxt"/>
  <p:tag name="KSO_WM_SLIDE_SIZE" val="840*539"/>
  <p:tag name="KSO_WM_SLIDE_POSITION" val="72*0"/>
  <p:tag name="KSO_WM_SLIDE_LAYOUT_INFO" val="{&quot;direction&quot;:1,&quot;id&quot;:&quot;2020-12-09T22:29:38&quot;,&quot;maxSize&quot;:{&quot;size1&quot;:32.5},&quot;minSize&quot;:{&quot;size1&quot;:27.600000000000001},&quot;normalSize&quot;:{&quot;size1&quot;:27.600000000000001},&quot;subLayout&quot;:[{&quot;id&quot;:&quot;2020-12-09T22:29:38&quot;,&quot;margin&quot;:{&quot;bottom&quot;:8.0430002212524414,&quot;left&quot;:2.5399999618530273,&quot;right&quot;:0.026000002399086952,&quot;top&quot;:5.5029997825622559},&quot;type&quot;:0},{&quot;id&quot;:&quot;2020-12-09T22:29:38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0"/>
  <p:tag name="KSO_WM_TEMPLATE_ASSEMBLE_XID" val="5fd0df521fa9d42129dd9343"/>
  <p:tag name="KSO_WM_TEMPLATE_ASSEMBLE_GROUPID" val="5fd0df521fa9d42129dd9343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8*d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VALUE" val="1311*2706"/>
  <p:tag name="KSO_WM_UNIT_TYPE" val="d"/>
  <p:tag name="KSO_WM_UNIT_INDEX" val="1"/>
</p:tagLst>
</file>

<file path=ppt/tags/tag5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218634_18*i*1"/>
  <p:tag name="KSO_WM_TEMPLATE_CATEGORY" val="custom"/>
  <p:tag name="KSO_WM_TEMPLATE_INDEX" val="2021863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5fd0a4dc1fa9d42129dcdd74"/>
  <p:tag name="KSO_WM_TEMPLATE_ASSEMBLE_GROUPID" val="5fd0a4dc1fa9d42129dcdd74"/>
</p:tagLst>
</file>

<file path=ppt/tags/tag5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218634_18*i*2"/>
  <p:tag name="KSO_WM_TEMPLATE_CATEGORY" val="custom"/>
  <p:tag name="KSO_WM_TEMPLATE_INDEX" val="2021863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5fd0a4dc1fa9d42129dcdd74"/>
  <p:tag name="KSO_WM_TEMPLATE_ASSEMBLE_GROUPID" val="5fd0a4dc1fa9d42129dcdd74"/>
</p:tagLst>
</file>

<file path=ppt/tags/tag5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218634_18*i*3"/>
  <p:tag name="KSO_WM_TEMPLATE_CATEGORY" val="custom"/>
  <p:tag name="KSO_WM_TEMPLATE_INDEX" val="2021863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5fd0a4dc1fa9d42129dcdd74"/>
  <p:tag name="KSO_WM_TEMPLATE_ASSEMBLE_GROUPID" val="5fd0a4dc1fa9d42129dcdd74"/>
</p:tagLst>
</file>

<file path=ppt/tags/tag5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218634_18*i*4"/>
  <p:tag name="KSO_WM_TEMPLATE_CATEGORY" val="custom"/>
  <p:tag name="KSO_WM_TEMPLATE_INDEX" val="2021863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5fd0a4dc1fa9d42129dcdd74"/>
  <p:tag name="KSO_WM_TEMPLATE_ASSEMBLE_GROUPID" val="5fd0a4dc1fa9d42129dcdd74"/>
</p:tagLst>
</file>

<file path=ppt/tags/tag5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218634_18*i*5"/>
  <p:tag name="KSO_WM_TEMPLATE_CATEGORY" val="custom"/>
  <p:tag name="KSO_WM_TEMPLATE_INDEX" val="2021863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5fd0a4dc1fa9d42129dcdd74"/>
  <p:tag name="KSO_WM_TEMPLATE_ASSEMBLE_GROUPID" val="5fd0a4dc1fa9d42129dcdd74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SLIDE_LAYOUT_INFO" val="{&quot;direction&quot;:1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2.4},&quot;minSize&quot;:{&quot;size1&quot;:2.4},&quot;maxSize&quot;:{&quot;size1&quot;:2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edge&quot;:{&quot;left&quot;:true,&quot;top&quot;:true,&quot;right&quot;:false,&quot;bottom&quot;:true},&quot;IsEmpty&quot;:true},{&quot;direction&quot;:0,&quot;horizontalAlign&quot;:-1,&quot;verticalAlign&quot;:-1,&quot;type&quot;:0,&quot;diagramDirection&quot;:0,&quot;canSetOverLayout&quot;:0,&quot;isOverLayout&quot;:0,&quot;margin&quot;:{&quot;left&quot;:1.693,&quot;top&quot;:2.117,&quot;right&quot;:2.54,&quot;bottom&quot;:2.117},&quot;marginOverLayout&quot;:{&quot;left&quot;:-0.035,&quot;top&quot;:-0.035,&quot;right&quot;:-0.035,&quot;bottom&quot;:-0.035},&quot;edge&quot;:{&quot;left&quot;:false,&quot;top&quot;:true,&quot;right&quot;:true,&quot;bottom&quot;:true},&quot;IsEmpty&quot;:false}],&quot;IsEmpty&quot;:false}"/>
  <p:tag name="KSO_WM_SLIDE_BACKGROUND" val="[&quot;general&quot;]"/>
  <p:tag name="KSO_WM_SLIDE_RATIO" val="1.777778"/>
  <p:tag name="KSO_WM_CHIP_INFOS" val="{&quot;type&quot;:0,&quot;layout_type&quot;:&quot;full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c50e751605bf474f903eb8204d109f3c&quot;,&quot;fill_align&quot;:&quot;cm&quot;,&quot;chip_types&quot;:[&quot;diagram&quot;,&quot;pictext&quot;,&quot;text&quot;,&quot;picture&quot;,&quot;chart&quot;,&quot;table&quot;,&quot;video&quot;]}]]"/>
  <p:tag name="KSO_WM_SLIDE_ID" val="custom20218634_18"/>
  <p:tag name="KSO_WM_TEMPLATE_SUBCATEGORY" val="21"/>
  <p:tag name="KSO_WM_TEMPLATE_MASTER_TYPE" val="1"/>
  <p:tag name="KSO_WM_TEMPLATE_COLOR_TYPE" val="1"/>
  <p:tag name="KSO_WM_SLIDE_ITEM_CNT" val="0"/>
  <p:tag name="KSO_WM_SLIDE_INDEX" val="18"/>
  <p:tag name="KSO_WM_TAG_VERSION" val="1.0"/>
  <p:tag name="KSO_WM_BEAUTIFY_FLAG" val="#wm#"/>
  <p:tag name="KSO_WM_TEMPLATE_CATEGORY" val="custom"/>
  <p:tag name="KSO_WM_TEMPLATE_INDEX" val="20218634"/>
  <p:tag name="KSO_WM_SLIDE_TYPE" val="text"/>
  <p:tag name="KSO_WM_SLIDE_SUBTYPE" val="picTxt"/>
  <p:tag name="KSO_WM_SLIDE_SIZE" val="870*519"/>
  <p:tag name="KSO_WM_SLIDE_POSITION" val="45*10"/>
  <p:tag name="KSO_WM_SLIDE_LAYOUT" val="d"/>
  <p:tag name="KSO_WM_SLIDE_LAYOUT_CNT" val="1"/>
  <p:tag name="KSO_WM_SLIDE_CAN_ADD_NAVIGATION" val="1"/>
  <p:tag name="KSO_WM_CHIP_XID" val="5ef20c07a491bb0086638b15"/>
  <p:tag name="KSO_WM_CHIP_DECFILLPROP" val="[]"/>
  <p:tag name="KSO_WM_CHIP_GROUPID" val="5ef20c07a491bb0086638b14"/>
  <p:tag name="KSO_WM_SLIDE_BK_DARK_LIGHT" val="2"/>
  <p:tag name="KSO_WM_SLIDE_BACKGROUND_TYPE" val="general"/>
  <p:tag name="KSO_WM_SLIDE_SUPPORT_FEATURE_TYPE" val="3"/>
  <p:tag name="KSO_WM_TEMPLATE_ASSEMBLE_XID" val="5fd0a4dc1fa9d42129dcdd74"/>
  <p:tag name="KSO_WM_TEMPLATE_ASSEMBLE_GROUPID" val="5fd0a4dc1fa9d42129dcdd74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19*d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VALUE" val="1734*1523"/>
  <p:tag name="KSO_WM_UNIT_TYPE" val="d"/>
  <p:tag name="KSO_WM_UNIT_INDEX" val="1"/>
</p:tagLst>
</file>

<file path=ppt/tags/tag52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634_19*f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4"/>
  <p:tag name="KSO_WM_CHIP_GROUPID" val="5e6b05596848fb12bee65ac8"/>
  <p:tag name="KSO_WM_CHIP_XID" val="5e6b05596848fb12bee65aca"/>
  <p:tag name="KSO_WM_UNIT_DEC_AREA_ID" val="718f8d8c2d1845109a13536797de7f3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adf7907f2ba44a3b0c09e4eb35f64b8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5fd0c5de1fa9d42129dd7017"/>
  <p:tag name="KSO_WM_TEMPLATE_ASSEMBLE_GROUPID" val="5fd0c5de1fa9d42129dd7017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634_19*i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70ddfdcb3c64a239e5702c6dc4104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5fd0c5de1fa9d42129dd7017"/>
  <p:tag name="KSO_WM_TEMPLATE_ASSEMBLE_GROUPID" val="5fd0c5de1fa9d42129dd7017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634_19*i*2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1d05f5920ab4faa98c6ac4ec217b8e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5fd0c5de1fa9d42129dd7017"/>
  <p:tag name="KSO_WM_TEMPLATE_ASSEMBLE_GROUPID" val="5fd0c5de1fa9d42129dd7017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634_19*i*3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07b5e27a4f4e699ba58557b5cab2e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5fd0c5de1fa9d42129dd7017"/>
  <p:tag name="KSO_WM_TEMPLATE_ASSEMBLE_GROUPID" val="5fd0c5de1fa9d42129dd7017"/>
</p:tagLst>
</file>

<file path=ppt/tags/tag526.xml><?xml version="1.0" encoding="utf-8"?>
<p:tagLst xmlns:p="http://schemas.openxmlformats.org/presentationml/2006/main">
  <p:tag name="KSO_WM_BEAUTIFY_FLAG" val="#wm#"/>
  <p:tag name="KSO_WM_TEMPLATE_CATEGORY" val="custom"/>
  <p:tag name="KSO_WM_TEMPLATE_INDEX" val="20218634"/>
  <p:tag name="KSO_WM_SLIDE_ID" val="custom20218634_19"/>
  <p:tag name="KSO_WM_TEMPLATE_SUBCATEGORY" val="21"/>
  <p:tag name="KSO_WM_TEMPLATE_MASTER_TYPE" val="1"/>
  <p:tag name="KSO_WM_TEMPLATE_COLOR_TYPE" val="1"/>
  <p:tag name="KSO_WM_SLIDE_ITEM_CNT" val="0"/>
  <p:tag name="KSO_WM_SLIDE_INDEX" val="19"/>
  <p:tag name="KSO_WM_TAG_VERSION" val="1.0"/>
  <p:tag name="KSO_WM_SLIDE_LAYOUT" val="d_f"/>
  <p:tag name="KSO_WM_SLIDE_LAYOUT_CNT" val="1_1"/>
  <p:tag name="KSO_WM_SLIDE_TYPE" val="text"/>
  <p:tag name="KSO_WM_SLIDE_SUBTYPE" val="picTxt"/>
  <p:tag name="KSO_WM_SLIDE_SIZE" val="912*492"/>
  <p:tag name="KSO_WM_SLIDE_POSITION" val="24*23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12-09T20:41:02&quot;,&quot;maxSize&quot;:{&quot;size1&quot;:60},&quot;minSize&quot;:{&quot;size1&quot;:47.700000000000003},&quot;normalSize&quot;:{&quot;size1&quot;:47.700000000000003},&quot;subLayout&quot;:[{&quot;id&quot;:&quot;2020-12-09T20:41:02&quot;,&quot;margin&quot;:{&quot;bottom&quot;:0.82499998807907104,&quot;left&quot;:0.86799997091293335,&quot;right&quot;:0.026000002399086952,&quot;top&quot;:0.86799997091293335},&quot;type&quot;:0},{&quot;id&quot;:&quot;2020-12-09T20:41:02&quot;,&quot;margin&quot;:{&quot;bottom&quot;:4.2329998016357422,&quot;left&quot;:1.6460000276565552,&quot;right&quot;:2.5399999618530273,&quot;top&quot;:4.2329998016357422},&quot;type&quot;:0}],&quot;type&quot;:0}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b1f49c98c299aacce6b0"/>
  <p:tag name="KSO_WM_CHIP_FILLPROP" val="[[{&quot;text_align&quot;:&quot;cm&quot;,&quot;text_direction&quot;:&quot;horizontal&quot;,&quot;support_features&quot;:[&quot;collage&quot;,&quot;carousel&quot;],&quot;support_big_font&quot;:false,&quot;fill_id&quot;:&quot;3677946713be46388f666fab032183a9&quot;,&quot;fill_align&quot;:&quot;cm&quot;,&quot;chip_types&quot;:[&quot;picture&quot;]},{&quot;text_align&quot;:&quot;lm&quot;,&quot;text_direction&quot;:&quot;horizontal&quot;,&quot;support_big_font&quot;:true,&quot;fill_id&quot;:&quot;10ac3afb38e2416bb2cc8a531c8cc6a2&quot;,&quot;fill_align&quot;:&quot;cm&quot;,&quot;chip_types&quot;:[&quot;text&quot;,&quot;header&quot;]}],[{&quot;text_align&quot;:&quot;cm&quot;,&quot;text_direction&quot;:&quot;horizontal&quot;,&quot;support_features&quot;:[&quot;collage&quot;,&quot;carousel&quot;],&quot;support_big_font&quot;:false,&quot;fill_id&quot;:&quot;3677946713be46388f666fab032183a9&quot;,&quot;fill_align&quot;:&quot;cm&quot;,&quot;chip_types&quot;:[&quot;picture&quot;]},{&quot;text_align&quot;:&quot;cm&quot;,&quot;text_direction&quot;:&quot;horizontal&quot;,&quot;support_big_font&quot;:true,&quot;fill_id&quot;:&quot;10ac3afb38e2416bb2cc8a531c8cc6a2&quot;,&quot;fill_align&quot;:&quot;cm&quot;,&quot;chip_types&quot;:[&quot;text&quot;,&quot;header&quot;]}]]"/>
  <p:tag name="KSO_WM_CHIP_DECFILLPROP" val="[]"/>
  <p:tag name="KSO_WM_SLIDE_CAN_ADD_NAVIGATION" val="1"/>
  <p:tag name="KSO_WM_CHIP_GROUPID" val="5f6db1f49c98c299aacce6af"/>
  <p:tag name="KSO_WM_SLIDE_BK_DARK_LIGHT" val="2"/>
  <p:tag name="KSO_WM_SLIDE_BACKGROUND_TYPE" val="general"/>
  <p:tag name="KSO_WM_SLIDE_SUPPORT_FEATURE_TYPE" val="3"/>
  <p:tag name="KSO_WM_TEMPLATE_ASSEMBLE_XID" val="5fd0c5de1fa9d42129dd7017"/>
  <p:tag name="KSO_WM_TEMPLATE_ASSEMBLE_GROUPID" val="5fd0c5de1fa9d42129dd7017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20*d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NOCLEAR" val="0"/>
  <p:tag name="KSO_WM_UNIT_TYPE" val="d"/>
  <p:tag name="KSO_WM_UNIT_INDEX" val="1"/>
  <p:tag name="KSO_WM_UNIT_VALUE" val="1904*3384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20*h_f*1_1"/>
  <p:tag name="KSO_WM_TEMPLATE_CATEGORY" val="custom"/>
  <p:tag name="KSO_WM_TEMPLATE_INDEX" val="20218634"/>
  <p:tag name="KSO_WM_UNIT_LAYERLEVEL" val="1_1"/>
  <p:tag name="KSO_WM_TAG_VERSION" val="1.0"/>
  <p:tag name="KSO_WM_BEAUTIFY_FLAG" val="#wm#"/>
  <p:tag name="KSO_WM_UNIT_SUBTYPE" val="a"/>
  <p:tag name="KSO_WM_UNIT_PRESET_TEXT" val="全球范围内的企业内部组织正在发生巨变，未来企业成功的关键的依靠企业人力资源，人才之争已经成为市场竞争中的核心内容之一，以人为本成为企业立足和发展的根本。"/>
  <p:tag name="KSO_WM_UNIT_NOCLEAR" val="0"/>
  <p:tag name="KSO_WM_UNIT_TYPE" val="h_f"/>
  <p:tag name="KSO_WM_UNIT_INDEX" val="1_1"/>
  <p:tag name="KSO_WM_UNIT_VALUE" val="78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20*h_a*1_1"/>
  <p:tag name="KSO_WM_TEMPLATE_CATEGORY" val="custom"/>
  <p:tag name="KSO_WM_TEMPLATE_INDEX" val="20218634"/>
  <p:tag name="KSO_WM_UNIT_LAYERLEVEL" val="1_1"/>
  <p:tag name="KSO_WM_TAG_VERSION" val="1.0"/>
  <p:tag name="KSO_WM_BEAUTIFY_FLAG" val="#wm#"/>
  <p:tag name="KSO_WM_UNIT_ISCONTENTSTITLE" val="0"/>
  <p:tag name="KSO_WM_UNIT_ISNUMDGMTITLE" val="0"/>
  <p:tag name="KSO_WM_UNIT_PRESET_TEXT" val="请输入小标题"/>
  <p:tag name="KSO_WM_UNIT_NOCLEAR" val="0"/>
  <p:tag name="KSO_WM_UNIT_TYPE" val="h_a"/>
  <p:tag name="KSO_WM_UNIT_INDEX" val="1_1"/>
  <p:tag name="KSO_WM_UNIT_VALUE" val="7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20*h_i*1_1"/>
  <p:tag name="KSO_WM_TEMPLATE_CATEGORY" val="custom"/>
  <p:tag name="KSO_WM_TEMPLATE_INDEX" val="20218634"/>
  <p:tag name="KSO_WM_UNIT_LAYERLEVEL" val="1_1"/>
  <p:tag name="KSO_WM_TAG_VERSION" val="1.0"/>
  <p:tag name="KSO_WM_BEAUTIFY_FLAG" val="#wm#"/>
  <p:tag name="KSO_WM_UNIT_TYPE" val="h_i"/>
  <p:tag name="KSO_WM_UNIT_INDEX" val="1_1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20*a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用户数据反馈"/>
  <p:tag name="KSO_WM_UNIT_NOCLEAR" val="0"/>
  <p:tag name="KSO_WM_UNIT_VALUE" val="6"/>
  <p:tag name="KSO_WM_UNIT_TYPE" val="a"/>
  <p:tag name="KSO_WM_UNIT_INDEX" val="1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20*h_f*2_1"/>
  <p:tag name="KSO_WM_TEMPLATE_CATEGORY" val="custom"/>
  <p:tag name="KSO_WM_TEMPLATE_INDEX" val="20218634"/>
  <p:tag name="KSO_WM_UNIT_LAYERLEVEL" val="1_1"/>
  <p:tag name="KSO_WM_TAG_VERSION" val="1.0"/>
  <p:tag name="KSO_WM_BEAUTIFY_FLAG" val="#wm#"/>
  <p:tag name="KSO_WM_UNIT_SUBTYPE" val="a"/>
  <p:tag name="KSO_WM_UNIT_PRESET_TEXT" val="全球范围内的企业内部组织正在发生巨变，未来企业成功的关键的依靠企业人力资源，人才之争已经成为市场竞争中的核心内容之一，以人为本成为企业立足和发展的根本。"/>
  <p:tag name="KSO_WM_UNIT_NOCLEAR" val="0"/>
  <p:tag name="KSO_WM_UNIT_TYPE" val="h_f"/>
  <p:tag name="KSO_WM_UNIT_INDEX" val="2_1"/>
  <p:tag name="KSO_WM_UNIT_VALUE" val="78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20*h_a*2_1"/>
  <p:tag name="KSO_WM_TEMPLATE_CATEGORY" val="custom"/>
  <p:tag name="KSO_WM_TEMPLATE_INDEX" val="20218634"/>
  <p:tag name="KSO_WM_UNIT_LAYERLEVEL" val="1_1"/>
  <p:tag name="KSO_WM_TAG_VERSION" val="1.0"/>
  <p:tag name="KSO_WM_BEAUTIFY_FLAG" val="#wm#"/>
  <p:tag name="KSO_WM_UNIT_ISCONTENTSTITLE" val="0"/>
  <p:tag name="KSO_WM_UNIT_ISNUMDGMTITLE" val="0"/>
  <p:tag name="KSO_WM_UNIT_PRESET_TEXT" val="请输入小标题"/>
  <p:tag name="KSO_WM_UNIT_NOCLEAR" val="0"/>
  <p:tag name="KSO_WM_UNIT_TYPE" val="h_a"/>
  <p:tag name="KSO_WM_UNIT_INDEX" val="2_1"/>
  <p:tag name="KSO_WM_UNIT_VALUE" val="7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20*h_i*2_1"/>
  <p:tag name="KSO_WM_TEMPLATE_CATEGORY" val="custom"/>
  <p:tag name="KSO_WM_TEMPLATE_INDEX" val="20218634"/>
  <p:tag name="KSO_WM_UNIT_LAYERLEVEL" val="1_1"/>
  <p:tag name="KSO_WM_TAG_VERSION" val="1.0"/>
  <p:tag name="KSO_WM_BEAUTIFY_FLAG" val="#wm#"/>
  <p:tag name="KSO_WM_UNIT_TYPE" val="h_i"/>
  <p:tag name="KSO_WM_UNIT_INDEX" val="2_1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20*h_f*3_1"/>
  <p:tag name="KSO_WM_TEMPLATE_CATEGORY" val="custom"/>
  <p:tag name="KSO_WM_TEMPLATE_INDEX" val="20218634"/>
  <p:tag name="KSO_WM_UNIT_LAYERLEVEL" val="1_1"/>
  <p:tag name="KSO_WM_TAG_VERSION" val="1.0"/>
  <p:tag name="KSO_WM_BEAUTIFY_FLAG" val="#wm#"/>
  <p:tag name="KSO_WM_UNIT_SUBTYPE" val="a"/>
  <p:tag name="KSO_WM_UNIT_PRESET_TEXT" val="全球范围内的企业内部组织正在发生巨变，未来企业成功的关键的依靠企业人力资源，人才之争已经成为市场竞争中的核心内容之一，以人为本成为企业立足和发展的根本。"/>
  <p:tag name="KSO_WM_UNIT_NOCLEAR" val="0"/>
  <p:tag name="KSO_WM_UNIT_TYPE" val="h_f"/>
  <p:tag name="KSO_WM_UNIT_INDEX" val="3_1"/>
  <p:tag name="KSO_WM_UNIT_VALUE" val="78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20*h_a*3_1"/>
  <p:tag name="KSO_WM_TEMPLATE_CATEGORY" val="custom"/>
  <p:tag name="KSO_WM_TEMPLATE_INDEX" val="20218634"/>
  <p:tag name="KSO_WM_UNIT_LAYERLEVEL" val="1_1"/>
  <p:tag name="KSO_WM_TAG_VERSION" val="1.0"/>
  <p:tag name="KSO_WM_BEAUTIFY_FLAG" val="#wm#"/>
  <p:tag name="KSO_WM_UNIT_ISCONTENTSTITLE" val="0"/>
  <p:tag name="KSO_WM_UNIT_ISNUMDGMTITLE" val="0"/>
  <p:tag name="KSO_WM_UNIT_PRESET_TEXT" val="请输入小标题"/>
  <p:tag name="KSO_WM_UNIT_NOCLEAR" val="0"/>
  <p:tag name="KSO_WM_UNIT_TYPE" val="h_a"/>
  <p:tag name="KSO_WM_UNIT_INDEX" val="3_1"/>
  <p:tag name="KSO_WM_UNIT_VALUE" val="7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20*h_i*3_1"/>
  <p:tag name="KSO_WM_TEMPLATE_CATEGORY" val="custom"/>
  <p:tag name="KSO_WM_TEMPLATE_INDEX" val="20218634"/>
  <p:tag name="KSO_WM_UNIT_LAYERLEVEL" val="1_1"/>
  <p:tag name="KSO_WM_TAG_VERSION" val="1.0"/>
  <p:tag name="KSO_WM_BEAUTIFY_FLAG" val="#wm#"/>
  <p:tag name="KSO_WM_UNIT_TYPE" val="h_i"/>
  <p:tag name="KSO_WM_UNIT_INDEX" val="3_1"/>
</p:tagLst>
</file>

<file path=ppt/tags/tag538.xml><?xml version="1.0" encoding="utf-8"?>
<p:tagLst xmlns:p="http://schemas.openxmlformats.org/presentationml/2006/main">
  <p:tag name="KSO_WM_SLIDE_ID" val="custom20218634_20"/>
  <p:tag name="KSO_WM_TEMPLATE_SUBCATEGORY" val="0"/>
  <p:tag name="KSO_WM_TEMPLATE_MASTER_TYPE" val="1"/>
  <p:tag name="KSO_WM_TEMPLATE_COLOR_TYPE" val="0"/>
  <p:tag name="KSO_WM_SLIDE_ITEM_CNT" val="0"/>
  <p:tag name="KSO_WM_SLIDE_INDEX" val="20"/>
  <p:tag name="KSO_WM_TAG_VERSION" val="1.0"/>
  <p:tag name="KSO_WM_BEAUTIFY_FLAG" val="#wm#"/>
  <p:tag name="KSO_WM_TEMPLATE_CATEGORY" val="custom"/>
  <p:tag name="KSO_WM_TEMPLATE_INDEX" val="20218634"/>
  <p:tag name="KSO_WM_SLIDE_TYPE" val="text"/>
  <p:tag name="KSO_WM_SLIDE_SUBTYPE" val="diag"/>
  <p:tag name="KSO_WM_SLIDE_SIZE" val="675.85*311.936"/>
  <p:tag name="KSO_WM_SLIDE_POSITION" val="137.733*156.926"/>
  <p:tag name="KSO_WM_SLIDE_LAYOUT" val="a_d_h"/>
  <p:tag name="KSO_WM_SLIDE_LAYOUT_CNT" val="1_1_3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21*d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VALUE" val="1904*3384"/>
  <p:tag name="KSO_WM_UNIT_TYPE" val="d"/>
  <p:tag name="KSO_WM_UNIT_INDEX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PRESET_TEXT" val="全球范围内的企业内部组织正在发生巨变，未来企业成功的关键的依靠企业人力资源，人才之争已经成为市场竞争中的核心内容之一，以人为本成为企业立足和发展的根本，有效管理企业的人力资源，为企业提供强有力的储备力量，使之成为企业发展的主动力，通过人力资源的有效管理，掌握最新的准确的企业人力管理信息，并对其进行复杂的统计与分析，从而充分发挥每个员工的潜能，为企业创造更大的价值。"/>
  <p:tag name="KSO_WM_UNIT_NOCLEAR" val="0"/>
  <p:tag name="KSO_WM_UNIT_VALUE" val="1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634_21*f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DEFAULT_FONT" val="14;20;2"/>
  <p:tag name="KSO_WM_UNIT_BLOCK" val="0"/>
  <p:tag name="KSO_WM_UNIT_SM_LIMIT_TYPE" val="1"/>
  <p:tag name="KSO_WM_UNIT_TEXT_FILL_FORE_SCHEMECOLOR_INDEX_BRIGHTNESS" val="0.15"/>
  <p:tag name="KSO_WM_UNIT_TEXT_FILL_FORE_SCHEMECOLOR_INDEX" val="13"/>
  <p:tag name="KSO_WM_UNIT_TEXT_FILL_TYPE" val="1"/>
  <p:tag name="KSO_WM_UNIT_SUBTYPE" val="a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21*f*2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SUBTYPE" val="a"/>
  <p:tag name="KSO_WM_UNIT_PRESET_TEXT" val="项目背景介绍"/>
  <p:tag name="KSO_WM_UNIT_NOCLEAR" val="0"/>
  <p:tag name="KSO_WM_UNIT_VALUE" val="6"/>
  <p:tag name="KSO_WM_UNIT_TYPE" val="f"/>
  <p:tag name="KSO_WM_UNIT_INDEX" val="2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21*d*2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VALUE" val="1220*915"/>
  <p:tag name="KSO_WM_UNIT_TYPE" val="d"/>
  <p:tag name="KSO_WM_UNIT_INDEX" val="2"/>
</p:tagLst>
</file>

<file path=ppt/tags/tag543.xml><?xml version="1.0" encoding="utf-8"?>
<p:tagLst xmlns:p="http://schemas.openxmlformats.org/presentationml/2006/main">
  <p:tag name="KSO_WM_SLIDE_ID" val="custom20218634_21"/>
  <p:tag name="KSO_WM_TEMPLATE_SUBCATEGORY" val="0"/>
  <p:tag name="KSO_WM_TEMPLATE_MASTER_TYPE" val="1"/>
  <p:tag name="KSO_WM_TEMPLATE_COLOR_TYPE" val="0"/>
  <p:tag name="KSO_WM_SLIDE_ITEM_CNT" val="0"/>
  <p:tag name="KSO_WM_SLIDE_INDEX" val="21"/>
  <p:tag name="KSO_WM_TAG_VERSION" val="1.0"/>
  <p:tag name="KSO_WM_BEAUTIFY_FLAG" val="#wm#"/>
  <p:tag name="KSO_WM_TEMPLATE_CATEGORY" val="custom"/>
  <p:tag name="KSO_WM_TEMPLATE_INDEX" val="20218634"/>
  <p:tag name="KSO_WM_SLIDE_LAYOUT" val="d_f"/>
  <p:tag name="KSO_WM_SLIDE_LAYOUT_CNT" val="2_2"/>
  <p:tag name="KSO_WM_SLIDE_TYPE" val="text"/>
  <p:tag name="KSO_WM_SLIDE_SUBTYPE" val="diag"/>
  <p:tag name="KSO_WM_SLIDE_SIZE" val="960*540"/>
  <p:tag name="KSO_WM_SLIDE_POSITION" val="0*0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34_22*a*1"/>
  <p:tag name="KSO_WM_TEMPLATE_CATEGORY" val="custom"/>
  <p:tag name="KSO_WM_TEMPLATE_INDEX" val="20218634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THANKS"/>
  <p:tag name="KSO_WM_UNIT_NOCLEAR" val="0"/>
  <p:tag name="KSO_WM_UNIT_VALUE" val="4"/>
  <p:tag name="KSO_WM_UNIT_TYPE" val="a"/>
  <p:tag name="KSO_WM_UNIT_INDEX" val="1"/>
</p:tagLst>
</file>

<file path=ppt/tags/tag545.xml><?xml version="1.0" encoding="utf-8"?>
<p:tagLst xmlns:p="http://schemas.openxmlformats.org/presentationml/2006/main">
  <p:tag name="KSO_WM_SLIDE_ID" val="custom20218634_22"/>
  <p:tag name="KSO_WM_TEMPLATE_SUBCATEGORY" val="0"/>
  <p:tag name="KSO_WM_TEMPLATE_MASTER_TYPE" val="1"/>
  <p:tag name="KSO_WM_TEMPLATE_COLOR_TYPE" val="0"/>
  <p:tag name="KSO_WM_SLIDE_ITEM_CNT" val="0"/>
  <p:tag name="KSO_WM_SLIDE_INDEX" val="22"/>
  <p:tag name="KSO_WM_TAG_VERSION" val="1.0"/>
  <p:tag name="KSO_WM_BEAUTIFY_FLAG" val="#wm#"/>
  <p:tag name="KSO_WM_TEMPLATE_CATEGORY" val="custom"/>
  <p:tag name="KSO_WM_TEMPLATE_INDEX" val="20218634"/>
  <p:tag name="KSO_WM_SLIDE_LAYOUT" val="a"/>
  <p:tag name="KSO_WM_SLIDE_LAYOUT_CNT" val="1"/>
  <p:tag name="KSO_WM_SLIDE_TYPE" val="endPage"/>
  <p:tag name="KSO_WM_SLIDE_SUBTYPE" val="diag"/>
</p:tagLst>
</file>

<file path=ppt/tags/tag546.xml><?xml version="1.0" encoding="utf-8"?>
<p:tagLst xmlns:p="http://schemas.openxmlformats.org/presentationml/2006/main">
  <p:tag name="KSO_WPP_MARK_KEY" val="1da5f41e-d55e-4961-bbf8-a286c0cf72c9"/>
  <p:tag name="COMMONDATA" val="eyJoZGlkIjoiMjI3NTU5ZTQ4NjdmNTcwNDRlNDA2Yjc3NGQ4YTczMDYifQ==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heme/theme1.xml><?xml version="1.0" encoding="utf-8"?>
<a:theme xmlns:a="http://schemas.openxmlformats.org/drawingml/2006/main" name="Office 主题​​">
  <a:themeElements>
    <a:clrScheme name="设计组工作汇报（第四套）">
      <a:dk1>
        <a:sysClr val="windowText" lastClr="000000"/>
      </a:dk1>
      <a:lt1>
        <a:sysClr val="window" lastClr="FFFFFF"/>
      </a:lt1>
      <a:dk2>
        <a:srgbClr val="DBF4FF"/>
      </a:dk2>
      <a:lt2>
        <a:srgbClr val="FEFDFF"/>
      </a:lt2>
      <a:accent1>
        <a:srgbClr val="AAB2FF"/>
      </a:accent1>
      <a:accent2>
        <a:srgbClr val="B9ACEC"/>
      </a:accent2>
      <a:accent3>
        <a:srgbClr val="C8A6D8"/>
      </a:accent3>
      <a:accent4>
        <a:srgbClr val="D6A1C5"/>
      </a:accent4>
      <a:accent5>
        <a:srgbClr val="E59BB1"/>
      </a:accent5>
      <a:accent6>
        <a:srgbClr val="F4959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设计组工作汇报（第四套）">
      <a:dk1>
        <a:sysClr val="windowText" lastClr="000000"/>
      </a:dk1>
      <a:lt1>
        <a:sysClr val="window" lastClr="FFFFFF"/>
      </a:lt1>
      <a:dk2>
        <a:srgbClr val="DBF4FF"/>
      </a:dk2>
      <a:lt2>
        <a:srgbClr val="FEFDFF"/>
      </a:lt2>
      <a:accent1>
        <a:srgbClr val="AAB2FF"/>
      </a:accent1>
      <a:accent2>
        <a:srgbClr val="B9ACEC"/>
      </a:accent2>
      <a:accent3>
        <a:srgbClr val="C8A6D8"/>
      </a:accent3>
      <a:accent4>
        <a:srgbClr val="D6A1C5"/>
      </a:accent4>
      <a:accent5>
        <a:srgbClr val="E59BB1"/>
      </a:accent5>
      <a:accent6>
        <a:srgbClr val="F4959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2003</Words>
  <Application>WPS 演示</Application>
  <PresentationFormat/>
  <Paragraphs>222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Arial Unicode MS</vt:lpstr>
      <vt:lpstr>Calibri</vt:lpstr>
      <vt:lpstr>Arial Bold</vt:lpstr>
      <vt:lpstr>Arial</vt:lpstr>
      <vt:lpstr>Poppins SemiBold</vt:lpstr>
      <vt:lpstr>Verdana</vt:lpstr>
      <vt:lpstr>Calibri</vt:lpstr>
      <vt:lpstr>Segoe UI</vt:lpstr>
      <vt:lpstr>Montserrat</vt:lpstr>
      <vt:lpstr>Segoe Print</vt:lpstr>
      <vt:lpstr>Gill Sans</vt:lpstr>
      <vt:lpstr>Arial Regular</vt:lpstr>
      <vt:lpstr>Yu Gothic UI</vt:lpstr>
      <vt:lpstr>Office 主题​​</vt:lpstr>
      <vt:lpstr>1_Office 主题​​</vt:lpstr>
      <vt:lpstr>PowerPoint 演示文稿</vt:lpstr>
      <vt:lpstr>设计组工作汇报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嗯哼</cp:lastModifiedBy>
  <cp:revision>1</cp:revision>
  <dcterms:created xsi:type="dcterms:W3CDTF">2022-12-23T07:23:40Z</dcterms:created>
  <dcterms:modified xsi:type="dcterms:W3CDTF">2022-12-23T07:23:40Z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9C51BA78C5C34ED8B6928F481D962E84</vt:lpwstr>
  </property>
</Properties>
</file>