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7544" r:id="rId4"/>
    <p:sldId id="7545" r:id="rId5"/>
    <p:sldId id="1004" r:id="rId6"/>
    <p:sldId id="1037" r:id="rId7"/>
    <p:sldId id="1010" r:id="rId8"/>
    <p:sldId id="1046" r:id="rId9"/>
    <p:sldId id="1053" r:id="rId10"/>
    <p:sldId id="7546" r:id="rId11"/>
    <p:sldId id="1060" r:id="rId12"/>
    <p:sldId id="838" r:id="rId13"/>
    <p:sldId id="931" r:id="rId14"/>
    <p:sldId id="1072" r:id="rId15"/>
    <p:sldId id="7547" r:id="rId16"/>
    <p:sldId id="934" r:id="rId17"/>
    <p:sldId id="842" r:id="rId18"/>
    <p:sldId id="954" r:id="rId19"/>
    <p:sldId id="1055" r:id="rId20"/>
    <p:sldId id="957" r:id="rId21"/>
    <p:sldId id="7548" r:id="rId22"/>
    <p:sldId id="972" r:id="rId23"/>
    <p:sldId id="854" r:id="rId24"/>
    <p:sldId id="867" r:id="rId25"/>
    <p:sldId id="257" r:id="rId26"/>
    <p:sldId id="754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114" d="100"/>
          <a:sy n="114" d="100"/>
        </p:scale>
        <p:origin x="600" y="10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a:t>
            </a:fld>
            <a:endParaRPr lang="zh-CN" altLang="en-US"/>
          </a:p>
        </p:txBody>
      </p:sp>
    </p:spTree>
    <p:extLst>
      <p:ext uri="{BB962C8B-B14F-4D97-AF65-F5344CB8AC3E}">
        <p14:creationId xmlns:p14="http://schemas.microsoft.com/office/powerpoint/2010/main" val="148477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14</a:t>
            </a:fld>
            <a:endParaRPr lang="zh-CN" altLang="en-US"/>
          </a:p>
        </p:txBody>
      </p:sp>
    </p:spTree>
    <p:extLst>
      <p:ext uri="{BB962C8B-B14F-4D97-AF65-F5344CB8AC3E}">
        <p14:creationId xmlns:p14="http://schemas.microsoft.com/office/powerpoint/2010/main" val="233088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15</a:t>
            </a:fld>
            <a:endParaRPr lang="en-US" altLang="zh-CN"/>
          </a:p>
        </p:txBody>
      </p:sp>
    </p:spTree>
    <p:extLst>
      <p:ext uri="{BB962C8B-B14F-4D97-AF65-F5344CB8AC3E}">
        <p14:creationId xmlns:p14="http://schemas.microsoft.com/office/powerpoint/2010/main" val="51060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75712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52886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20</a:t>
            </a:fld>
            <a:endParaRPr lang="zh-CN" altLang="en-US"/>
          </a:p>
        </p:txBody>
      </p:sp>
    </p:spTree>
    <p:extLst>
      <p:ext uri="{BB962C8B-B14F-4D97-AF65-F5344CB8AC3E}">
        <p14:creationId xmlns:p14="http://schemas.microsoft.com/office/powerpoint/2010/main" val="101024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21</a:t>
            </a:fld>
            <a:endParaRPr lang="zh-CN" altLang="en-US"/>
          </a:p>
        </p:txBody>
      </p:sp>
    </p:spTree>
    <p:extLst>
      <p:ext uri="{BB962C8B-B14F-4D97-AF65-F5344CB8AC3E}">
        <p14:creationId xmlns:p14="http://schemas.microsoft.com/office/powerpoint/2010/main" val="250116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6731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6</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42983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5365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6986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12</a:t>
            </a:fld>
            <a:endParaRPr lang="zh-CN" altLang="en-US"/>
          </a:p>
        </p:txBody>
      </p:sp>
    </p:spTree>
    <p:extLst>
      <p:ext uri="{BB962C8B-B14F-4D97-AF65-F5344CB8AC3E}">
        <p14:creationId xmlns:p14="http://schemas.microsoft.com/office/powerpoint/2010/main" val="272437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A9B02951-A57D-408D-98D5-F29AEC5E83DD}"/>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xmlns=""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2AC3650-5E7A-4D59-AFE5-118E666F0B19}"/>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F6E5BAE-BF26-4BA7-9385-C966715B1251}"/>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525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5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6276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047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9823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314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168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ABE995F-E16A-4DEF-BA39-25164B02F8F9}"/>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4582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5112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611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2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320AC796-833F-4937-80E0-883D23B798A8}"/>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3D30C68-7BE8-46F0-8BAD-61074C657910}"/>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xmlns=""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C334B300-5B09-4514-AF45-89C41673F293}"/>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8" name="页脚占位符 7">
            <a:extLst>
              <a:ext uri="{FF2B5EF4-FFF2-40B4-BE49-F238E27FC236}">
                <a16:creationId xmlns:a16="http://schemas.microsoft.com/office/drawing/2014/main" xmlns=""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08EDD60-775E-4BF7-8068-BD16F28B5ED4}"/>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4" name="页脚占位符 3">
            <a:extLst>
              <a:ext uri="{FF2B5EF4-FFF2-40B4-BE49-F238E27FC236}">
                <a16:creationId xmlns:a16="http://schemas.microsoft.com/office/drawing/2014/main" xmlns=""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C894369-14A2-4930-A472-F687AB8B83EC}"/>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3" name="页脚占位符 2">
            <a:extLst>
              <a:ext uri="{FF2B5EF4-FFF2-40B4-BE49-F238E27FC236}">
                <a16:creationId xmlns:a16="http://schemas.microsoft.com/office/drawing/2014/main" xmlns=""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70B2B1B-4ED8-4EB3-A3D8-2E0BAAAD08AC}"/>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xmlns=""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0AA654B-27E7-4A4F-A34B-1F627B02C39C}"/>
              </a:ext>
            </a:extLst>
          </p:cNvPr>
          <p:cNvSpPr>
            <a:spLocks noGrp="1"/>
          </p:cNvSpPr>
          <p:nvPr>
            <p:ph type="dt" sz="half" idx="10"/>
          </p:nvPr>
        </p:nvSpPr>
        <p:spPr/>
        <p:txBody>
          <a:bodyPr/>
          <a:lstStyle/>
          <a:p>
            <a:fld id="{14F45E4F-5698-48A2-BF2A-A235F7AF1BB7}"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xmlns=""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xmlns=""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3392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p>
        </p:txBody>
      </p:sp>
      <p:cxnSp>
        <p:nvCxnSpPr>
          <p:cNvPr id="11" name="直接连接符 10">
            <a:extLst>
              <a:ext uri="{FF2B5EF4-FFF2-40B4-BE49-F238E27FC236}">
                <a16:creationId xmlns:a16="http://schemas.microsoft.com/office/drawing/2014/main" xmlns=""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xmlns=""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xmlns=""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xmlns=""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a:spLocks/>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a:spLocks/>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a:spLocks/>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a:spLocks/>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a:spLocks/>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a:spLocks/>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a:spLocks/>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a:spLocks/>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a:spLocks/>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a:spLocks/>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a:spLocks/>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a:spLocks/>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a:spLocks/>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a:spLocks/>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a:spLocks/>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a:spLocks/>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a:spLocks/>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a:spLocks/>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a:spLocks/>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a:spLocks/>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a:spLocks/>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a:spLocks/>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a:spLocks/>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a:spLocks/>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a:spLocks/>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a:spLocks/>
              </p:cNvSpPr>
              <p:nvPr/>
            </p:nvSpPr>
            <p:spPr bwMode="auto">
              <a:xfrm>
                <a:off x="793990" y="1227225"/>
                <a:ext cx="2299240" cy="309958"/>
              </a:xfrm>
              <a:prstGeom prst="rect">
                <a:avLst/>
              </a:prstGeom>
              <a:noFill/>
              <a:extLst/>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9" name="TextBox 146"/>
              <p:cNvSpPr txBox="1">
                <a:spLocks/>
              </p:cNvSpPr>
              <p:nvPr/>
            </p:nvSpPr>
            <p:spPr bwMode="auto">
              <a:xfrm>
                <a:off x="793990" y="1537183"/>
                <a:ext cx="2299240" cy="556179"/>
              </a:xfrm>
              <a:prstGeom prst="rect">
                <a:avLst/>
              </a:prstGeom>
              <a:noFill/>
              <a:extLst/>
            </p:spPr>
            <p:txBody>
              <a:bodyPr wrap="square" lIns="0" tIns="0" rIns="480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7" name="TextBox 149"/>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2" name="Group 150"/>
            <p:cNvGrpSpPr/>
            <p:nvPr/>
          </p:nvGrpSpPr>
          <p:grpSpPr>
            <a:xfrm>
              <a:off x="572227" y="3109013"/>
              <a:ext cx="2299240" cy="866137"/>
              <a:chOff x="793990" y="1227225"/>
              <a:chExt cx="2299240" cy="866137"/>
            </a:xfrm>
          </p:grpSpPr>
          <p:sp>
            <p:nvSpPr>
              <p:cNvPr id="34" name="TextBox 151"/>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5" name="TextBox 152"/>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3" name="TextBox 155"/>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1" name="TextBox 158"/>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9" name="TextBox 161"/>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153655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xmlns=""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xmlns=""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xmlns=""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xmlns=""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xmlns=""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xmlns=""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xmlns=""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xmlns=""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xmlns=""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xmlns=""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xmlns=""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xmlns=""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xmlns=""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xmlns=""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xmlns=""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xmlns="" id="{DB54CE7A-E509-433C-9120-94F577E0B8FF}"/>
              </a:ext>
            </a:extLst>
          </p:cNvPr>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0" name="文本框 17">
            <a:extLst>
              <a:ext uri="{FF2B5EF4-FFF2-40B4-BE49-F238E27FC236}">
                <a16:creationId xmlns:a16="http://schemas.microsoft.com/office/drawing/2014/main" xmlns="" id="{0FA4C536-0FAB-4F7B-A2E8-AD098BAFF710}"/>
              </a:ext>
            </a:extLst>
          </p:cNvPr>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文本框 18">
            <a:extLst>
              <a:ext uri="{FF2B5EF4-FFF2-40B4-BE49-F238E27FC236}">
                <a16:creationId xmlns:a16="http://schemas.microsoft.com/office/drawing/2014/main" xmlns="" id="{C6B87BE8-744D-451E-A3C4-1086AD7B958E}"/>
              </a:ext>
            </a:extLst>
          </p:cNvPr>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文本框 19">
            <a:extLst>
              <a:ext uri="{FF2B5EF4-FFF2-40B4-BE49-F238E27FC236}">
                <a16:creationId xmlns:a16="http://schemas.microsoft.com/office/drawing/2014/main" xmlns="" id="{5949D83C-C3D8-4F4B-B5EB-52841BDF06E3}"/>
              </a:ext>
            </a:extLst>
          </p:cNvPr>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文本框 20">
            <a:extLst>
              <a:ext uri="{FF2B5EF4-FFF2-40B4-BE49-F238E27FC236}">
                <a16:creationId xmlns:a16="http://schemas.microsoft.com/office/drawing/2014/main" xmlns="" id="{61C29F02-D294-4230-A824-757E2FF29697}"/>
              </a:ext>
            </a:extLst>
          </p:cNvPr>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4" name="文本框 21">
            <a:extLst>
              <a:ext uri="{FF2B5EF4-FFF2-40B4-BE49-F238E27FC236}">
                <a16:creationId xmlns:a16="http://schemas.microsoft.com/office/drawing/2014/main" xmlns=""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val="224411594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a:spLocks/>
            </p:cNvSpPr>
            <p:nvPr/>
          </p:nvSpPr>
          <p:spPr bwMode="auto">
            <a:xfrm>
              <a:off x="5616561" y="1514352"/>
              <a:ext cx="1068541" cy="309958"/>
            </a:xfrm>
            <a:prstGeom prst="rect">
              <a:avLst/>
            </a:prstGeom>
            <a:noFill/>
            <a:extLst/>
          </p:spPr>
          <p:txBody>
            <a:bodyPr wrap="none" lIns="120000" tIns="62400" rIns="120000" bIns="62400">
              <a:normAutofit fontScale="77500" lnSpcReduction="20000"/>
            </a:bodyPr>
            <a:lstStyle/>
            <a:p>
              <a:pP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TextBox 69"/>
            <p:cNvSpPr txBox="1">
              <a:spLocks/>
            </p:cNvSpPr>
            <p:nvPr/>
          </p:nvSpPr>
          <p:spPr bwMode="auto">
            <a:xfrm>
              <a:off x="5089540" y="1824309"/>
              <a:ext cx="2122583" cy="709813"/>
            </a:xfrm>
            <a:prstGeom prst="rect">
              <a:avLst/>
            </a:prstGeom>
            <a:noFill/>
            <a:extLst/>
          </p:spPr>
          <p:txBody>
            <a:bodyPr wrap="square" lIns="120000" tIns="62400" rIns="120000" bIns="62400">
              <a:normAutofit fontScale="92500" lnSpcReduction="20000"/>
            </a:bodyPr>
            <a:lstStyle/>
            <a:p>
              <a:pP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9" name="Group 70"/>
          <p:cNvGrpSpPr/>
          <p:nvPr/>
        </p:nvGrpSpPr>
        <p:grpSpPr>
          <a:xfrm>
            <a:off x="8340842" y="4640934"/>
            <a:ext cx="2497612" cy="866137"/>
            <a:chOff x="7645890" y="3344328"/>
            <a:chExt cx="2122517" cy="866137"/>
          </a:xfrm>
        </p:grpSpPr>
        <p:sp>
          <p:nvSpPr>
            <p:cNvPr id="13" name="TextBox 71"/>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72"/>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0" name="Group 73"/>
          <p:cNvGrpSpPr/>
          <p:nvPr/>
        </p:nvGrpSpPr>
        <p:grpSpPr>
          <a:xfrm>
            <a:off x="1697678" y="4687800"/>
            <a:ext cx="2389919" cy="866137"/>
            <a:chOff x="2378292" y="4060687"/>
            <a:chExt cx="2389919" cy="866137"/>
          </a:xfrm>
        </p:grpSpPr>
        <p:sp>
          <p:nvSpPr>
            <p:cNvPr id="11" name="TextBox 74"/>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TextBox 75"/>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xmlns=""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xmlns=""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xmlns=""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xmlns=""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xmlns=""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xmlns=""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xmlns=""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xmlns=""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xmlns=""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xmlns=""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537692864"/>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Tree>
    <p:extLst>
      <p:ext uri="{BB962C8B-B14F-4D97-AF65-F5344CB8AC3E}">
        <p14:creationId xmlns:p14="http://schemas.microsoft.com/office/powerpoint/2010/main" val="365511006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1" name="文本框 14"/>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文本框 17"/>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文本框 18"/>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文本框 21"/>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文本框 22"/>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文本框 25"/>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文本框 26"/>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文本框 29"/>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文本框 30"/>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文本框 33"/>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文本框 34"/>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2" name="组合 21">
            <a:extLst>
              <a:ext uri="{FF2B5EF4-FFF2-40B4-BE49-F238E27FC236}">
                <a16:creationId xmlns:a16="http://schemas.microsoft.com/office/drawing/2014/main" xmlns=""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a:spLocks/>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50" name="TextBox 88"/>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a:spLocks/>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8" name="TextBox 91"/>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a:spLocks/>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6" name="TextBox 94"/>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dirty="0">
                  <a:solidFill>
                    <a:schemeClr val="bg1"/>
                  </a:solidFill>
                </a:rPr>
                <a:t>标题文本预设</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9" name="TextBox 43"/>
            <p:cNvSpPr txBox="1">
              <a:spLocks/>
            </p:cNvSpPr>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01</a:t>
              </a: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a:spLocks/>
            </p:cNvSpPr>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a:solidFill>
                    <a:schemeClr val="bg1"/>
                  </a:solidFill>
                </a:rPr>
                <a:t>标题文本预设</a:t>
              </a:r>
            </a:p>
          </p:txBody>
        </p:sp>
        <p:sp>
          <p:nvSpPr>
            <p:cNvPr id="12" name="TextBox 47"/>
            <p:cNvSpPr txBox="1">
              <a:spLocks/>
            </p:cNvSpPr>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02</a:t>
              </a: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a:spLocks/>
            </p:cNvSpPr>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03</a:t>
              </a:r>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a:extLst/>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a:solidFill>
                    <a:schemeClr val="bg1"/>
                  </a:solidFill>
                </a:rPr>
                <a:t>标题文本预设</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a:spLocks/>
            </p:cNvSpPr>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96"/>
            <p:cNvSpPr txBox="1">
              <a:spLocks/>
            </p:cNvSpPr>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84367262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02</a:t>
              </a: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03</a:t>
              </a: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04</a:t>
              </a: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Tree>
    <p:extLst>
      <p:ext uri="{BB962C8B-B14F-4D97-AF65-F5344CB8AC3E}">
        <p14:creationId xmlns:p14="http://schemas.microsoft.com/office/powerpoint/2010/main" val="171331301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8" name="TextBox 30"/>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TextBox 33"/>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3" name="Group 34"/>
          <p:cNvGrpSpPr/>
          <p:nvPr/>
        </p:nvGrpSpPr>
        <p:grpSpPr>
          <a:xfrm>
            <a:off x="7227797" y="4157300"/>
            <a:ext cx="2497612" cy="866137"/>
            <a:chOff x="7645890" y="3344328"/>
            <a:chExt cx="2122517" cy="866137"/>
          </a:xfrm>
        </p:grpSpPr>
        <p:sp>
          <p:nvSpPr>
            <p:cNvPr id="23" name="TextBox 35"/>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36"/>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4" name="Group 37"/>
          <p:cNvGrpSpPr/>
          <p:nvPr/>
        </p:nvGrpSpPr>
        <p:grpSpPr>
          <a:xfrm>
            <a:off x="2722345" y="4157300"/>
            <a:ext cx="2389919" cy="866137"/>
            <a:chOff x="2378292" y="4060687"/>
            <a:chExt cx="2389919" cy="866137"/>
          </a:xfrm>
        </p:grpSpPr>
        <p:sp>
          <p:nvSpPr>
            <p:cNvPr id="21" name="TextBox 38"/>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TextBox 51"/>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5" name="Group 52"/>
          <p:cNvGrpSpPr/>
          <p:nvPr/>
        </p:nvGrpSpPr>
        <p:grpSpPr>
          <a:xfrm>
            <a:off x="7895054" y="3010317"/>
            <a:ext cx="2497612" cy="866137"/>
            <a:chOff x="7645890" y="3344328"/>
            <a:chExt cx="2122517" cy="866137"/>
          </a:xfrm>
        </p:grpSpPr>
        <p:sp>
          <p:nvSpPr>
            <p:cNvPr id="19" name="TextBox 53"/>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TextBox 54"/>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6" name="Group 55"/>
          <p:cNvGrpSpPr/>
          <p:nvPr/>
        </p:nvGrpSpPr>
        <p:grpSpPr>
          <a:xfrm>
            <a:off x="2043747" y="3010317"/>
            <a:ext cx="2389919" cy="866137"/>
            <a:chOff x="2378292" y="4060687"/>
            <a:chExt cx="2389919" cy="866137"/>
          </a:xfrm>
        </p:grpSpPr>
        <p:sp>
          <p:nvSpPr>
            <p:cNvPr id="17" name="TextBox 56"/>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TextBox 57"/>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286717392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xmlns=""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a16="http://schemas.microsoft.com/office/drawing/2014/main" xmlns=""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a:extLst>
              <a:ext uri="{FF2B5EF4-FFF2-40B4-BE49-F238E27FC236}">
                <a16:creationId xmlns:a16="http://schemas.microsoft.com/office/drawing/2014/main" xmlns=""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xmlns="" id="{B438C3AB-D610-430F-830A-131A97D5F9F1}"/>
              </a:ext>
            </a:extLst>
          </p:cNvPr>
          <p:cNvSpPr/>
          <p:nvPr/>
        </p:nvSpPr>
        <p:spPr bwMode="auto">
          <a:xfrm>
            <a:off x="3098707" y="221010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选题背景及内容</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a:extLst>
              <a:ext uri="{FF2B5EF4-FFF2-40B4-BE49-F238E27FC236}">
                <a16:creationId xmlns:a16="http://schemas.microsoft.com/office/drawing/2014/main" xmlns=""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课题现状及情况</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0" name="Rectangle 16">
            <a:extLst>
              <a:ext uri="{FF2B5EF4-FFF2-40B4-BE49-F238E27FC236}">
                <a16:creationId xmlns:a16="http://schemas.microsoft.com/office/drawing/2014/main" xmlns="" id="{4A9E04E9-226B-47AB-BB03-50F26E15288D}"/>
              </a:ext>
            </a:extLst>
          </p:cNvPr>
          <p:cNvSpPr/>
          <p:nvPr/>
        </p:nvSpPr>
        <p:spPr bwMode="auto">
          <a:xfrm>
            <a:off x="3098707"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实验数据及结果</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a:extLst>
              <a:ext uri="{FF2B5EF4-FFF2-40B4-BE49-F238E27FC236}">
                <a16:creationId xmlns:a16="http://schemas.microsoft.com/office/drawing/2014/main" xmlns="" id="{FA0114ED-A0D8-4F43-BF19-ACACA542B9AB}"/>
              </a:ext>
            </a:extLst>
          </p:cNvPr>
          <p:cNvSpPr/>
          <p:nvPr/>
        </p:nvSpPr>
        <p:spPr bwMode="auto">
          <a:xfrm>
            <a:off x="6708481"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解决方法及总结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4" name="TextBox 20">
            <a:extLst>
              <a:ext uri="{FF2B5EF4-FFF2-40B4-BE49-F238E27FC236}">
                <a16:creationId xmlns:a16="http://schemas.microsoft.com/office/drawing/2014/main" xmlns="" id="{54513DFC-EF88-43AF-A7FD-A585C7421A94}"/>
              </a:ext>
            </a:extLst>
          </p:cNvPr>
          <p:cNvSpPr txBox="1">
            <a:spLocks/>
          </p:cNvSpPr>
          <p:nvPr/>
        </p:nvSpPr>
        <p:spPr bwMode="auto">
          <a:xfrm>
            <a:off x="3098708" y="2581670"/>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5" name="TextBox 21">
            <a:extLst>
              <a:ext uri="{FF2B5EF4-FFF2-40B4-BE49-F238E27FC236}">
                <a16:creationId xmlns:a16="http://schemas.microsoft.com/office/drawing/2014/main" xmlns="" id="{1F4BA789-C4C0-4802-BAA2-E7DDB67DF854}"/>
              </a:ext>
            </a:extLst>
          </p:cNvPr>
          <p:cNvSpPr txBox="1">
            <a:spLocks/>
          </p:cNvSpPr>
          <p:nvPr/>
        </p:nvSpPr>
        <p:spPr bwMode="auto">
          <a:xfrm>
            <a:off x="3098708" y="4142079"/>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7" name="TextBox 23">
            <a:extLst>
              <a:ext uri="{FF2B5EF4-FFF2-40B4-BE49-F238E27FC236}">
                <a16:creationId xmlns:a16="http://schemas.microsoft.com/office/drawing/2014/main" xmlns="" id="{97B69842-C499-4210-AFE9-141FD2F47630}"/>
              </a:ext>
            </a:extLst>
          </p:cNvPr>
          <p:cNvSpPr txBox="1">
            <a:spLocks/>
          </p:cNvSpPr>
          <p:nvPr/>
        </p:nvSpPr>
        <p:spPr bwMode="auto">
          <a:xfrm>
            <a:off x="6710304" y="2581670"/>
            <a:ext cx="2518457"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8" name="TextBox 24">
            <a:extLst>
              <a:ext uri="{FF2B5EF4-FFF2-40B4-BE49-F238E27FC236}">
                <a16:creationId xmlns:a16="http://schemas.microsoft.com/office/drawing/2014/main" xmlns="" id="{01BEC3BE-4DC0-4081-A3D3-2D6E0C8BB166}"/>
              </a:ext>
            </a:extLst>
          </p:cNvPr>
          <p:cNvSpPr txBox="1">
            <a:spLocks/>
          </p:cNvSpPr>
          <p:nvPr/>
        </p:nvSpPr>
        <p:spPr bwMode="auto">
          <a:xfrm>
            <a:off x="6710304" y="4142079"/>
            <a:ext cx="2518456"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a:latin typeface="幼圆" panose="02010509060101010101" pitchFamily="49" charset="-122"/>
                <a:ea typeface="幼圆" panose="02010509060101010101" pitchFamily="49" charset="-122"/>
              </a:rPr>
              <a:t>此部分内容作为文字排版占位显示 </a:t>
            </a:r>
            <a:br>
              <a:rPr lang="zh-CN" altLang="en-US" sz="1333">
                <a:latin typeface="幼圆" panose="02010509060101010101" pitchFamily="49" charset="-122"/>
                <a:ea typeface="幼圆" panose="02010509060101010101" pitchFamily="49" charset="-122"/>
              </a:rPr>
            </a:br>
            <a:r>
              <a:rPr lang="zh-CN" altLang="en-US" sz="1333">
                <a:latin typeface="幼圆" panose="02010509060101010101" pitchFamily="49" charset="-122"/>
                <a:ea typeface="幼圆" panose="02010509060101010101" pitchFamily="49" charset="-122"/>
              </a:rPr>
              <a:t>（建议使用主题字体）</a:t>
            </a:r>
          </a:p>
        </p:txBody>
      </p:sp>
      <p:sp>
        <p:nvSpPr>
          <p:cNvPr id="5" name="Rectangle 6">
            <a:extLst>
              <a:ext uri="{FF2B5EF4-FFF2-40B4-BE49-F238E27FC236}">
                <a16:creationId xmlns:a16="http://schemas.microsoft.com/office/drawing/2014/main" xmlns=""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a16="http://schemas.microsoft.com/office/drawing/2014/main" xmlns=""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46585"/>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xmlns=""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xmlns=""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xmlns=""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xmlns=""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xmlns=""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xmlns=""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xmlns=""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xmlns=""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xmlns=""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xmlns=""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965933156"/>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a:extLst/>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65398"/>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31276982-C646-4FC1-A418-63658ED6B584}"/>
              </a:ext>
            </a:extLst>
          </p:cNvPr>
          <p:cNvGrpSpPr/>
          <p:nvPr/>
        </p:nvGrpSpPr>
        <p:grpSpPr>
          <a:xfrm>
            <a:off x="779278" y="1520789"/>
            <a:ext cx="10633447" cy="4601384"/>
            <a:chOff x="639042" y="1277044"/>
            <a:chExt cx="10913915" cy="4722751"/>
          </a:xfrm>
        </p:grpSpPr>
        <p:grpSp>
          <p:nvGrpSpPr>
            <p:cNvPr id="6" name="Group 94">
              <a:extLst>
                <a:ext uri="{FF2B5EF4-FFF2-40B4-BE49-F238E27FC236}">
                  <a16:creationId xmlns:a16="http://schemas.microsoft.com/office/drawing/2014/main" xmlns="" id="{AD653EEB-9280-4DB6-8C52-7BFE6E32F1CF}"/>
                </a:ext>
              </a:extLst>
            </p:cNvPr>
            <p:cNvGrpSpPr/>
            <p:nvPr/>
          </p:nvGrpSpPr>
          <p:grpSpPr>
            <a:xfrm>
              <a:off x="2555274" y="1556792"/>
              <a:ext cx="7061201" cy="3544888"/>
              <a:chOff x="2563813" y="2184400"/>
              <a:chExt cx="7061201" cy="3544888"/>
            </a:xfrm>
            <a:solidFill>
              <a:schemeClr val="tx1"/>
            </a:solidFill>
          </p:grpSpPr>
          <p:grpSp>
            <p:nvGrpSpPr>
              <p:cNvPr id="60" name="Group 93">
                <a:extLst>
                  <a:ext uri="{FF2B5EF4-FFF2-40B4-BE49-F238E27FC236}">
                    <a16:creationId xmlns:a16="http://schemas.microsoft.com/office/drawing/2014/main" xmlns="" id="{8FAB3233-C2E4-4A8F-9DFF-B2F937525D0D}"/>
                  </a:ext>
                </a:extLst>
              </p:cNvPr>
              <p:cNvGrpSpPr/>
              <p:nvPr/>
            </p:nvGrpSpPr>
            <p:grpSpPr>
              <a:xfrm>
                <a:off x="2563813" y="2184400"/>
                <a:ext cx="7061201" cy="3544888"/>
                <a:chOff x="2563813" y="2184400"/>
                <a:chExt cx="7061201" cy="3544888"/>
              </a:xfrm>
              <a:grpFill/>
            </p:grpSpPr>
            <p:grpSp>
              <p:nvGrpSpPr>
                <p:cNvPr id="62" name="Group 91">
                  <a:extLst>
                    <a:ext uri="{FF2B5EF4-FFF2-40B4-BE49-F238E27FC236}">
                      <a16:creationId xmlns:a16="http://schemas.microsoft.com/office/drawing/2014/main" xmlns="" id="{968435EA-FA03-48E4-A057-7D9D1CFF5EBF}"/>
                    </a:ext>
                  </a:extLst>
                </p:cNvPr>
                <p:cNvGrpSpPr/>
                <p:nvPr/>
              </p:nvGrpSpPr>
              <p:grpSpPr>
                <a:xfrm>
                  <a:off x="3336926" y="2963863"/>
                  <a:ext cx="5502275" cy="1960562"/>
                  <a:chOff x="3336926" y="2963863"/>
                  <a:chExt cx="5502275" cy="1960562"/>
                </a:xfrm>
                <a:grpFill/>
              </p:grpSpPr>
              <p:sp>
                <p:nvSpPr>
                  <p:cNvPr id="69" name="Rectangle 5">
                    <a:extLst>
                      <a:ext uri="{FF2B5EF4-FFF2-40B4-BE49-F238E27FC236}">
                        <a16:creationId xmlns:a16="http://schemas.microsoft.com/office/drawing/2014/main" xmlns="" id="{4E54F7B4-CA5B-441C-B164-C7FFC74FDEAB}"/>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a:extLst>
                      <a:ext uri="{FF2B5EF4-FFF2-40B4-BE49-F238E27FC236}">
                        <a16:creationId xmlns:a16="http://schemas.microsoft.com/office/drawing/2014/main" xmlns="" id="{DD0C7C83-338A-4AB9-B275-084B23CF4D70}"/>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a:extLst>
                      <a:ext uri="{FF2B5EF4-FFF2-40B4-BE49-F238E27FC236}">
                        <a16:creationId xmlns:a16="http://schemas.microsoft.com/office/drawing/2014/main" xmlns="" id="{0556B57F-DE0C-411E-94D9-2E60BB532760}"/>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a:extLst>
                      <a:ext uri="{FF2B5EF4-FFF2-40B4-BE49-F238E27FC236}">
                        <a16:creationId xmlns:a16="http://schemas.microsoft.com/office/drawing/2014/main" xmlns="" id="{9090A420-E20E-46F2-9696-DA5629C9C72D}"/>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a:extLst>
                      <a:ext uri="{FF2B5EF4-FFF2-40B4-BE49-F238E27FC236}">
                        <a16:creationId xmlns:a16="http://schemas.microsoft.com/office/drawing/2014/main" xmlns="" id="{5259C978-0823-430C-9D74-A5BDC00F9EB1}"/>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a:extLst>
                    <a:ext uri="{FF2B5EF4-FFF2-40B4-BE49-F238E27FC236}">
                      <a16:creationId xmlns:a16="http://schemas.microsoft.com/office/drawing/2014/main" xmlns="" id="{A2E8EAC3-5246-4167-B39B-AD9DBB846902}"/>
                    </a:ext>
                  </a:extLst>
                </p:cNvPr>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a16="http://schemas.microsoft.com/office/drawing/2014/main" xmlns="" id="{5210ABF1-4F96-4A7F-81FD-A11ABF116E24}"/>
                    </a:ext>
                  </a:extLst>
                </p:cNvPr>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a:extLst>
                    <a:ext uri="{FF2B5EF4-FFF2-40B4-BE49-F238E27FC236}">
                      <a16:creationId xmlns:a16="http://schemas.microsoft.com/office/drawing/2014/main" xmlns="" id="{B1C7FC79-7E5B-495E-9716-5AF1D19358C5}"/>
                    </a:ext>
                  </a:extLst>
                </p:cNvPr>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a:extLst>
                    <a:ext uri="{FF2B5EF4-FFF2-40B4-BE49-F238E27FC236}">
                      <a16:creationId xmlns:a16="http://schemas.microsoft.com/office/drawing/2014/main" xmlns="" id="{62D79237-13F7-47AA-A737-03A60E23CFCD}"/>
                    </a:ext>
                  </a:extLst>
                </p:cNvPr>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a:extLst>
                    <a:ext uri="{FF2B5EF4-FFF2-40B4-BE49-F238E27FC236}">
                      <a16:creationId xmlns:a16="http://schemas.microsoft.com/office/drawing/2014/main" xmlns="" id="{A1FFF86D-8384-45BF-8833-71B3CE1FDC89}"/>
                    </a:ext>
                  </a:extLst>
                </p:cNvPr>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a:extLst>
                    <a:ext uri="{FF2B5EF4-FFF2-40B4-BE49-F238E27FC236}">
                      <a16:creationId xmlns:a16="http://schemas.microsoft.com/office/drawing/2014/main" xmlns="" id="{E439DCD5-7AE4-4EE6-9963-BD0B59BC051D}"/>
                    </a:ext>
                  </a:extLst>
                </p:cNvPr>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a:extLst>
                  <a:ext uri="{FF2B5EF4-FFF2-40B4-BE49-F238E27FC236}">
                    <a16:creationId xmlns:a16="http://schemas.microsoft.com/office/drawing/2014/main" xmlns="" id="{76AA491C-8353-417E-9659-AAD2D7D613B6}"/>
                  </a:ext>
                </a:extLst>
              </p:cNvPr>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a:extLst>
                <a:ext uri="{FF2B5EF4-FFF2-40B4-BE49-F238E27FC236}">
                  <a16:creationId xmlns:a16="http://schemas.microsoft.com/office/drawing/2014/main" xmlns="" id="{1DEF9623-19B9-4494-AFA9-55094A488E27}"/>
                </a:ext>
              </a:extLst>
            </p:cNvPr>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a:extLst>
                <a:ext uri="{FF2B5EF4-FFF2-40B4-BE49-F238E27FC236}">
                  <a16:creationId xmlns:a16="http://schemas.microsoft.com/office/drawing/2014/main" xmlns="" id="{9B0E014D-9E41-4B6A-B2CD-64416CB36DD3}"/>
                </a:ext>
              </a:extLst>
            </p:cNvPr>
            <p:cNvSpPr/>
            <p:nvPr/>
          </p:nvSpPr>
          <p:spPr>
            <a:xfrm>
              <a:off x="639042"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xmlns="" id="{A4F78D50-74D6-4491-BBA8-7DFAAF25F2AB}"/>
                </a:ext>
              </a:extLst>
            </p:cNvPr>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a:extLst>
                <a:ext uri="{FF2B5EF4-FFF2-40B4-BE49-F238E27FC236}">
                  <a16:creationId xmlns:a16="http://schemas.microsoft.com/office/drawing/2014/main" xmlns="" id="{2FE5F290-D52F-4689-87BD-B0B1E4CE2F5E}"/>
                </a:ext>
              </a:extLst>
            </p:cNvPr>
            <p:cNvSpPr/>
            <p:nvPr/>
          </p:nvSpPr>
          <p:spPr>
            <a:xfrm>
              <a:off x="3788237"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xmlns="" id="{D0CF2B37-8DBF-4693-A48E-CE5E66DB641C}"/>
                </a:ext>
              </a:extLst>
            </p:cNvPr>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xmlns="" id="{818E8EF1-19B4-460C-A799-BFB3DA27EC7C}"/>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xmlns="" id="{8D161935-B3DC-4D79-ABAE-24C93E9A8B56}"/>
                </a:ext>
              </a:extLst>
            </p:cNvPr>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a:extLst>
                <a:ext uri="{FF2B5EF4-FFF2-40B4-BE49-F238E27FC236}">
                  <a16:creationId xmlns:a16="http://schemas.microsoft.com/office/drawing/2014/main" xmlns="" id="{B0020A11-5075-4608-B068-0945A3085F2A}"/>
                </a:ext>
              </a:extLst>
            </p:cNvPr>
            <p:cNvSpPr/>
            <p:nvPr/>
          </p:nvSpPr>
          <p:spPr>
            <a:xfrm>
              <a:off x="9770373"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a:extLst>
                <a:ext uri="{FF2B5EF4-FFF2-40B4-BE49-F238E27FC236}">
                  <a16:creationId xmlns:a16="http://schemas.microsoft.com/office/drawing/2014/main" xmlns="" id="{4D2C1DAC-8284-4862-A363-47A53BEFE8D4}"/>
                </a:ext>
              </a:extLst>
            </p:cNvPr>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a:extLst>
                <a:ext uri="{FF2B5EF4-FFF2-40B4-BE49-F238E27FC236}">
                  <a16:creationId xmlns:a16="http://schemas.microsoft.com/office/drawing/2014/main" xmlns="" id="{C198731A-B7EA-4398-ACFD-E3BFD17D6D3E}"/>
                </a:ext>
              </a:extLst>
            </p:cNvPr>
            <p:cNvSpPr/>
            <p:nvPr/>
          </p:nvSpPr>
          <p:spPr>
            <a:xfrm>
              <a:off x="4199827"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a:extLst>
                <a:ext uri="{FF2B5EF4-FFF2-40B4-BE49-F238E27FC236}">
                  <a16:creationId xmlns:a16="http://schemas.microsoft.com/office/drawing/2014/main" xmlns="" id="{A0F50CE2-E82A-4BF1-807D-9FBAB515933E}"/>
                </a:ext>
              </a:extLst>
            </p:cNvPr>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a:extLst>
                <a:ext uri="{FF2B5EF4-FFF2-40B4-BE49-F238E27FC236}">
                  <a16:creationId xmlns:a16="http://schemas.microsoft.com/office/drawing/2014/main" xmlns="" id="{7741BBA5-7CC8-4FB7-B77B-308F589E5B09}"/>
                </a:ext>
              </a:extLst>
            </p:cNvPr>
            <p:cNvSpPr/>
            <p:nvPr/>
          </p:nvSpPr>
          <p:spPr>
            <a:xfrm>
              <a:off x="6182903"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a16="http://schemas.microsoft.com/office/drawing/2014/main" xmlns="" id="{E9C18A9E-555E-45A1-9121-3D023184C412}"/>
                </a:ext>
              </a:extLst>
            </p:cNvPr>
            <p:cNvGrpSpPr/>
            <p:nvPr/>
          </p:nvGrpSpPr>
          <p:grpSpPr>
            <a:xfrm>
              <a:off x="2363094" y="2554875"/>
              <a:ext cx="407231" cy="432215"/>
              <a:chOff x="2371633" y="3182483"/>
              <a:chExt cx="407231" cy="432215"/>
            </a:xfrm>
            <a:solidFill>
              <a:schemeClr val="tx1"/>
            </a:solidFill>
          </p:grpSpPr>
          <p:cxnSp>
            <p:nvCxnSpPr>
              <p:cNvPr id="57" name="Straight Connector 7">
                <a:extLst>
                  <a:ext uri="{FF2B5EF4-FFF2-40B4-BE49-F238E27FC236}">
                    <a16:creationId xmlns:a16="http://schemas.microsoft.com/office/drawing/2014/main" xmlns=""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a16="http://schemas.microsoft.com/office/drawing/2014/main" xmlns=""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a16="http://schemas.microsoft.com/office/drawing/2014/main" xmlns=""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a:extLst>
                <a:ext uri="{FF2B5EF4-FFF2-40B4-BE49-F238E27FC236}">
                  <a16:creationId xmlns:a16="http://schemas.microsoft.com/office/drawing/2014/main" xmlns="" id="{13BDF697-DDBE-46B1-93F2-8BC9D6999DE3}"/>
                </a:ext>
              </a:extLst>
            </p:cNvPr>
            <p:cNvGrpSpPr/>
            <p:nvPr/>
          </p:nvGrpSpPr>
          <p:grpSpPr>
            <a:xfrm flipH="1">
              <a:off x="9461310" y="2464934"/>
              <a:ext cx="407231" cy="432215"/>
              <a:chOff x="2371633" y="3182483"/>
              <a:chExt cx="407231" cy="432215"/>
            </a:xfrm>
            <a:solidFill>
              <a:schemeClr val="tx1"/>
            </a:solidFill>
          </p:grpSpPr>
          <p:cxnSp>
            <p:nvCxnSpPr>
              <p:cNvPr id="54" name="Straight Connector 39">
                <a:extLst>
                  <a:ext uri="{FF2B5EF4-FFF2-40B4-BE49-F238E27FC236}">
                    <a16:creationId xmlns:a16="http://schemas.microsoft.com/office/drawing/2014/main" xmlns="" id="{E96151FE-EC14-4368-AF49-BBF08F419F2D}"/>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a:extLst>
                  <a:ext uri="{FF2B5EF4-FFF2-40B4-BE49-F238E27FC236}">
                    <a16:creationId xmlns:a16="http://schemas.microsoft.com/office/drawing/2014/main" xmlns="" id="{D265A52C-CB1B-4C47-B1B6-3CB5D02FA9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a:extLst>
                  <a:ext uri="{FF2B5EF4-FFF2-40B4-BE49-F238E27FC236}">
                    <a16:creationId xmlns:a16="http://schemas.microsoft.com/office/drawing/2014/main" xmlns="" id="{CB1EE3B0-6A52-4815-8EF5-8FC6C20A498B}"/>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a16="http://schemas.microsoft.com/office/drawing/2014/main" xmlns="" id="{BA2C09C1-0965-4899-9D7A-D9BF4FD26F63}"/>
                </a:ext>
              </a:extLst>
            </p:cNvPr>
            <p:cNvGrpSpPr/>
            <p:nvPr/>
          </p:nvGrpSpPr>
          <p:grpSpPr>
            <a:xfrm>
              <a:off x="3522881" y="4866989"/>
              <a:ext cx="641856" cy="363365"/>
              <a:chOff x="3531420" y="5494597"/>
              <a:chExt cx="641856" cy="363365"/>
            </a:xfrm>
            <a:solidFill>
              <a:schemeClr val="tx1"/>
            </a:solidFill>
          </p:grpSpPr>
          <p:cxnSp>
            <p:nvCxnSpPr>
              <p:cNvPr id="51" name="Straight Connector 34">
                <a:extLst>
                  <a:ext uri="{FF2B5EF4-FFF2-40B4-BE49-F238E27FC236}">
                    <a16:creationId xmlns:a16="http://schemas.microsoft.com/office/drawing/2014/main" xmlns=""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a16="http://schemas.microsoft.com/office/drawing/2014/main" xmlns=""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a16="http://schemas.microsoft.com/office/drawing/2014/main" xmlns=""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a:extLst>
                <a:ext uri="{FF2B5EF4-FFF2-40B4-BE49-F238E27FC236}">
                  <a16:creationId xmlns:a16="http://schemas.microsoft.com/office/drawing/2014/main" xmlns="" id="{178CE937-F745-4813-A84A-6A8C77FCF93E}"/>
                </a:ext>
              </a:extLst>
            </p:cNvPr>
            <p:cNvGrpSpPr/>
            <p:nvPr/>
          </p:nvGrpSpPr>
          <p:grpSpPr>
            <a:xfrm flipH="1">
              <a:off x="7965487" y="4853786"/>
              <a:ext cx="641856" cy="363365"/>
              <a:chOff x="3531420" y="5494597"/>
              <a:chExt cx="641856" cy="363365"/>
            </a:xfrm>
            <a:solidFill>
              <a:schemeClr val="tx1"/>
            </a:solidFill>
          </p:grpSpPr>
          <p:cxnSp>
            <p:nvCxnSpPr>
              <p:cNvPr id="48" name="Straight Connector 46">
                <a:extLst>
                  <a:ext uri="{FF2B5EF4-FFF2-40B4-BE49-F238E27FC236}">
                    <a16:creationId xmlns:a16="http://schemas.microsoft.com/office/drawing/2014/main" xmlns="" id="{15993D45-8288-4F09-BDE8-1E93A3398EFF}"/>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a:extLst>
                  <a:ext uri="{FF2B5EF4-FFF2-40B4-BE49-F238E27FC236}">
                    <a16:creationId xmlns:a16="http://schemas.microsoft.com/office/drawing/2014/main" xmlns="" id="{3CD7150D-CEBC-4730-8E0C-22B4986C6363}"/>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a:extLst>
                  <a:ext uri="{FF2B5EF4-FFF2-40B4-BE49-F238E27FC236}">
                    <a16:creationId xmlns:a16="http://schemas.microsoft.com/office/drawing/2014/main" xmlns="" id="{43F9804A-71D9-4A8F-96AF-9172D629AD24}"/>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a:extLst>
                <a:ext uri="{FF2B5EF4-FFF2-40B4-BE49-F238E27FC236}">
                  <a16:creationId xmlns:a16="http://schemas.microsoft.com/office/drawing/2014/main" xmlns="" id="{9420E93B-06DB-45DF-BADA-8463027FB397}"/>
                </a:ext>
              </a:extLst>
            </p:cNvPr>
            <p:cNvGrpSpPr/>
            <p:nvPr/>
          </p:nvGrpSpPr>
          <p:grpSpPr>
            <a:xfrm>
              <a:off x="4287358" y="2316602"/>
              <a:ext cx="197232" cy="435801"/>
              <a:chOff x="4295897" y="2944210"/>
              <a:chExt cx="197232" cy="435801"/>
            </a:xfrm>
            <a:solidFill>
              <a:schemeClr val="tx1"/>
            </a:solidFill>
          </p:grpSpPr>
          <p:cxnSp>
            <p:nvCxnSpPr>
              <p:cNvPr id="45" name="Straight Connector 26">
                <a:extLst>
                  <a:ext uri="{FF2B5EF4-FFF2-40B4-BE49-F238E27FC236}">
                    <a16:creationId xmlns:a16="http://schemas.microsoft.com/office/drawing/2014/main" xmlns="" id="{E84FF934-9D00-44C2-BB49-B4D5F1186050}"/>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a:extLst>
                  <a:ext uri="{FF2B5EF4-FFF2-40B4-BE49-F238E27FC236}">
                    <a16:creationId xmlns:a16="http://schemas.microsoft.com/office/drawing/2014/main" xmlns="" id="{5F38C824-DEA2-4309-9302-E558B226EE36}"/>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a:extLst>
                  <a:ext uri="{FF2B5EF4-FFF2-40B4-BE49-F238E27FC236}">
                    <a16:creationId xmlns:a16="http://schemas.microsoft.com/office/drawing/2014/main" xmlns="" id="{2403A81A-2F68-4361-B9E6-A94AFECC1944}"/>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a:extLst>
                <a:ext uri="{FF2B5EF4-FFF2-40B4-BE49-F238E27FC236}">
                  <a16:creationId xmlns:a16="http://schemas.microsoft.com/office/drawing/2014/main" xmlns="" id="{15BE2AE8-F170-4E95-98B6-D62E1324E452}"/>
                </a:ext>
              </a:extLst>
            </p:cNvPr>
            <p:cNvGrpSpPr/>
            <p:nvPr/>
          </p:nvGrpSpPr>
          <p:grpSpPr>
            <a:xfrm flipH="1">
              <a:off x="7607602" y="2304576"/>
              <a:ext cx="197232" cy="435801"/>
              <a:chOff x="4295897" y="2944210"/>
              <a:chExt cx="197232" cy="435801"/>
            </a:xfrm>
            <a:solidFill>
              <a:schemeClr val="tx1"/>
            </a:solidFill>
          </p:grpSpPr>
          <p:cxnSp>
            <p:nvCxnSpPr>
              <p:cNvPr id="42" name="Straight Connector 57">
                <a:extLst>
                  <a:ext uri="{FF2B5EF4-FFF2-40B4-BE49-F238E27FC236}">
                    <a16:creationId xmlns:a16="http://schemas.microsoft.com/office/drawing/2014/main" xmlns="" id="{476AFF6E-9C29-43D4-8284-B4A03971702B}"/>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a:extLst>
                  <a:ext uri="{FF2B5EF4-FFF2-40B4-BE49-F238E27FC236}">
                    <a16:creationId xmlns:a16="http://schemas.microsoft.com/office/drawing/2014/main" xmlns="" id="{01A78713-B5E6-4825-B130-DD32C81836EC}"/>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a:extLst>
                  <a:ext uri="{FF2B5EF4-FFF2-40B4-BE49-F238E27FC236}">
                    <a16:creationId xmlns:a16="http://schemas.microsoft.com/office/drawing/2014/main" xmlns="" id="{CBF78026-1A24-4BFC-842B-E2FB5150029B}"/>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a16="http://schemas.microsoft.com/office/drawing/2014/main" xmlns="" id="{3061097F-A5B8-4C0D-9B69-5C40D9661E5C}"/>
                </a:ext>
              </a:extLst>
            </p:cNvPr>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a16="http://schemas.microsoft.com/office/drawing/2014/main" xmlns="" id="{DEA30AAB-144A-42E6-8866-2C5F5BFDE592}"/>
                </a:ext>
              </a:extLst>
            </p:cNvPr>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a:extLst>
                <a:ext uri="{FF2B5EF4-FFF2-40B4-BE49-F238E27FC236}">
                  <a16:creationId xmlns:a16="http://schemas.microsoft.com/office/drawing/2014/main" xmlns="" id="{22E6E4BA-EA00-4813-8380-F57B9B85CFA4}"/>
                </a:ext>
              </a:extLst>
            </p:cNvPr>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a:extLst>
                <a:ext uri="{FF2B5EF4-FFF2-40B4-BE49-F238E27FC236}">
                  <a16:creationId xmlns:a16="http://schemas.microsoft.com/office/drawing/2014/main" xmlns="" id="{9D560EFD-01E1-4448-AF5B-4C52ADE074B6}"/>
                </a:ext>
              </a:extLst>
            </p:cNvPr>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a:extLst>
                <a:ext uri="{FF2B5EF4-FFF2-40B4-BE49-F238E27FC236}">
                  <a16:creationId xmlns:a16="http://schemas.microsoft.com/office/drawing/2014/main" xmlns="" id="{1519BE56-EF31-414F-9549-A95B80C6D254}"/>
                </a:ext>
              </a:extLst>
            </p:cNvPr>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a:extLst>
                <a:ext uri="{FF2B5EF4-FFF2-40B4-BE49-F238E27FC236}">
                  <a16:creationId xmlns:a16="http://schemas.microsoft.com/office/drawing/2014/main" xmlns="" id="{63D6A537-B92E-4506-9546-B268E17B3D40}"/>
                </a:ext>
              </a:extLst>
            </p:cNvPr>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a:extLst>
                <a:ext uri="{FF2B5EF4-FFF2-40B4-BE49-F238E27FC236}">
                  <a16:creationId xmlns:a16="http://schemas.microsoft.com/office/drawing/2014/main" xmlns="" id="{4220A218-9BF8-4C9C-A19A-0C7355BEC4F9}"/>
                </a:ext>
              </a:extLst>
            </p:cNvPr>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a:extLst>
                <a:ext uri="{FF2B5EF4-FFF2-40B4-BE49-F238E27FC236}">
                  <a16:creationId xmlns:a16="http://schemas.microsoft.com/office/drawing/2014/main" xmlns="" id="{D31BD13F-ED03-4FE8-8E75-E93B3214EBDD}"/>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a:extLst>
                <a:ext uri="{FF2B5EF4-FFF2-40B4-BE49-F238E27FC236}">
                  <a16:creationId xmlns:a16="http://schemas.microsoft.com/office/drawing/2014/main" xmlns="" id="{F4828280-B3B1-4E46-A111-56A38D0499F5}"/>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a:extLst>
                <a:ext uri="{FF2B5EF4-FFF2-40B4-BE49-F238E27FC236}">
                  <a16:creationId xmlns:a16="http://schemas.microsoft.com/office/drawing/2014/main" xmlns="" id="{19D4578C-5ED0-4697-8F45-DCF640A6D932}"/>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a16="http://schemas.microsoft.com/office/drawing/2014/main" xmlns="" id="{783B6CF1-258A-4B44-B7F3-746A19AE37A4}"/>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a16="http://schemas.microsoft.com/office/drawing/2014/main" xmlns="" id="{871F94BE-860C-4A15-B24B-DD65ECD34828}"/>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a16="http://schemas.microsoft.com/office/drawing/2014/main" xmlns="" id="{67CB2F3A-3819-4B57-A211-72FD65FB6BEE}"/>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a:extLst>
                <a:ext uri="{FF2B5EF4-FFF2-40B4-BE49-F238E27FC236}">
                  <a16:creationId xmlns:a16="http://schemas.microsoft.com/office/drawing/2014/main" xmlns="" id="{33B8C468-2DE2-4FEE-836A-039481F16E35}"/>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a:extLst>
                <a:ext uri="{FF2B5EF4-FFF2-40B4-BE49-F238E27FC236}">
                  <a16:creationId xmlns:a16="http://schemas.microsoft.com/office/drawing/2014/main" xmlns="" id="{3B552BC3-7F34-4992-AA72-BCA18B10AFFA}"/>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a:extLst>
                <a:ext uri="{FF2B5EF4-FFF2-40B4-BE49-F238E27FC236}">
                  <a16:creationId xmlns:a16="http://schemas.microsoft.com/office/drawing/2014/main" xmlns="" id="{AFC709D4-97C7-4347-A018-520BE2BF03F3}"/>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a:extLst>
                <a:ext uri="{FF2B5EF4-FFF2-40B4-BE49-F238E27FC236}">
                  <a16:creationId xmlns:a16="http://schemas.microsoft.com/office/drawing/2014/main" xmlns="" id="{38B83A91-74A2-457F-9D47-E49E2A610224}"/>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84435650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a:spLocks/>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4" name="Freeform 6"/>
            <p:cNvSpPr>
              <a:spLocks/>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7" name="Freeform 9"/>
            <p:cNvSpPr>
              <a:spLocks/>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8" name="Freeform 10"/>
            <p:cNvSpPr>
              <a:spLocks/>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a:spLocks/>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2" name="Freeform 13"/>
            <p:cNvSpPr>
              <a:spLocks/>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a:spLocks/>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a:extLst/>
          </p:spPr>
          <p:txBody>
            <a:bodyPr vert="horz" wrap="square" lIns="121883" tIns="60941" rIns="121883" bIns="60941" numCol="1" anchor="t" anchorCtr="0" compatLnSpc="1">
              <a:prstTxWarp prst="textNoShape">
                <a:avLst/>
              </a:prstTxWarp>
              <a:noAutofit/>
            </a:bodyPr>
            <a:lstStyle/>
            <a:p>
              <a:endParaRPr lang="zh-CN" altLang="en-US" sz="2399">
                <a:solidFill>
                  <a:prstClr val="black"/>
                </a:solidFill>
              </a:endParaRPr>
            </a:p>
          </p:txBody>
        </p:sp>
        <p:sp>
          <p:nvSpPr>
            <p:cNvPr id="15" name="Freeform 16"/>
            <p:cNvSpPr>
              <a:spLocks/>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6" name="Freeform 17"/>
            <p:cNvSpPr>
              <a:spLocks/>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a:spLocks/>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0" name="Freeform 20"/>
            <p:cNvSpPr>
              <a:spLocks/>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1" name="Freeform 21"/>
            <p:cNvSpPr>
              <a:spLocks/>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2" name="Freeform 22"/>
            <p:cNvSpPr>
              <a:spLocks/>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3" name="Freeform 23"/>
            <p:cNvSpPr>
              <a:spLocks/>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4" name="Freeform 24"/>
            <p:cNvSpPr>
              <a:spLocks/>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65%</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45%</a:t>
              </a:r>
              <a:endParaRPr lang="zh-CN" altLang="en-US" sz="1867" dirty="0">
                <a:solidFill>
                  <a:schemeClr val="tx1">
                    <a:lumMod val="75000"/>
                    <a:lumOff val="25000"/>
                  </a:schemeClr>
                </a:solidFill>
                <a:latin typeface="微软雅黑" pitchFamily="34" charset="-122"/>
                <a:ea typeface="微软雅黑"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2272380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a16="http://schemas.microsoft.com/office/drawing/2014/main" xmlns=""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xmlns=""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xmlns=""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xmlns=""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911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选题背景及内容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xmlns=""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xmlns=""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xmlns=""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xmlns=""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xmlns=""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xmlns=""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xmlns=""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xmlns=""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xmlns=""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xmlns=""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xmlns=""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a16="http://schemas.microsoft.com/office/drawing/2014/main" xmlns=""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a16="http://schemas.microsoft.com/office/drawing/2014/main" xmlns=""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a16="http://schemas.microsoft.com/office/drawing/2014/main" xmlns=""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a16="http://schemas.microsoft.com/office/drawing/2014/main" xmlns=""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a16="http://schemas.microsoft.com/office/drawing/2014/main" xmlns=""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a16="http://schemas.microsoft.com/office/drawing/2014/main" xmlns=""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a16="http://schemas.microsoft.com/office/drawing/2014/main" xmlns=""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a16="http://schemas.microsoft.com/office/drawing/2014/main" xmlns=""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a16="http://schemas.microsoft.com/office/drawing/2014/main" xmlns=""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a16="http://schemas.microsoft.com/office/drawing/2014/main" xmlns=""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a16="http://schemas.microsoft.com/office/drawing/2014/main" xmlns=""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a16="http://schemas.microsoft.com/office/drawing/2014/main" xmlns=""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a16="http://schemas.microsoft.com/office/drawing/2014/main" xmlns=""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a16="http://schemas.microsoft.com/office/drawing/2014/main" xmlns=""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a16="http://schemas.microsoft.com/office/drawing/2014/main" xmlns=""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a16="http://schemas.microsoft.com/office/drawing/2014/main" xmlns=""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 xmlns:ma14="http://schemas.microsoft.com/office/mac/drawingml/2011/main"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a16="http://schemas.microsoft.com/office/drawing/2014/main" xmlns="" id="{78FBC7A8-A852-4D43-8FE0-41AAA2FC097E}"/>
                </a:ext>
              </a:extLst>
            </p:cNvPr>
            <p:cNvSpPr/>
            <p:nvPr/>
          </p:nvSpPr>
          <p:spPr>
            <a:xfrm>
              <a:off x="11039871" y="6334540"/>
              <a:ext cx="2446299" cy="5351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1" name="Shape 424">
              <a:extLst>
                <a:ext uri="{FF2B5EF4-FFF2-40B4-BE49-F238E27FC236}">
                  <a16:creationId xmlns:a16="http://schemas.microsoft.com/office/drawing/2014/main" xmlns=""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ctr" defTabSz="323728">
                <a:spcBef>
                  <a:spcPts val="851"/>
                </a:spcBef>
                <a:defRPr sz="1800"/>
              </a:pPr>
              <a:r>
                <a:rPr lang="zh-CN" altLang="en-US" sz="1067" dirty="0">
                  <a:solidFill>
                    <a:schemeClr val="bg1">
                      <a:lumMod val="65000"/>
                    </a:schemeClr>
                  </a:solidFill>
                  <a:latin typeface="微软雅黑" pitchFamily="34" charset="-122"/>
                  <a:ea typeface="微软雅黑" pitchFamily="34" charset="-122"/>
                  <a:cs typeface="Lato"/>
                  <a:sym typeface="Lato"/>
                </a:rPr>
                <a:t>输入您的内容输入您的内容输入您的内容</a:t>
              </a: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a16="http://schemas.microsoft.com/office/drawing/2014/main" xmlns="" id="{1CC9E77D-28A3-4EDC-964B-4171C81DBA18}"/>
              </a:ext>
            </a:extLst>
          </p:cNvPr>
          <p:cNvGrpSpPr/>
          <p:nvPr/>
        </p:nvGrpSpPr>
        <p:grpSpPr>
          <a:xfrm>
            <a:off x="8205285" y="1645589"/>
            <a:ext cx="3077428" cy="690557"/>
            <a:chOff x="16411869" y="3291177"/>
            <a:chExt cx="6156754" cy="1381116"/>
          </a:xfrm>
        </p:grpSpPr>
        <p:sp>
          <p:nvSpPr>
            <p:cNvPr id="25" name="Shape 425">
              <a:extLst>
                <a:ext uri="{FF2B5EF4-FFF2-40B4-BE49-F238E27FC236}">
                  <a16:creationId xmlns:a16="http://schemas.microsoft.com/office/drawing/2014/main" xmlns="" id="{63C5FA5E-6B6C-4767-B858-E855D5237120}"/>
                </a:ext>
              </a:extLst>
            </p:cNvPr>
            <p:cNvSpPr/>
            <p:nvPr/>
          </p:nvSpPr>
          <p:spPr>
            <a:xfrm>
              <a:off x="17030310" y="3291177"/>
              <a:ext cx="5538313" cy="5409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6" name="Shape 426">
              <a:extLst>
                <a:ext uri="{FF2B5EF4-FFF2-40B4-BE49-F238E27FC236}">
                  <a16:creationId xmlns:a16="http://schemas.microsoft.com/office/drawing/2014/main" xmlns=""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27" name="Shape 427">
              <a:extLst>
                <a:ext uri="{FF2B5EF4-FFF2-40B4-BE49-F238E27FC236}">
                  <a16:creationId xmlns:a16="http://schemas.microsoft.com/office/drawing/2014/main" xmlns=""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a16="http://schemas.microsoft.com/office/drawing/2014/main" xmlns="" id="{CAA85C5C-99A8-49D9-8230-9C25B02EB48C}"/>
              </a:ext>
            </a:extLst>
          </p:cNvPr>
          <p:cNvGrpSpPr/>
          <p:nvPr/>
        </p:nvGrpSpPr>
        <p:grpSpPr>
          <a:xfrm>
            <a:off x="8205285" y="2812170"/>
            <a:ext cx="3077428" cy="690559"/>
            <a:chOff x="16411869" y="5624341"/>
            <a:chExt cx="6156754" cy="1381118"/>
          </a:xfrm>
        </p:grpSpPr>
        <p:sp>
          <p:nvSpPr>
            <p:cNvPr id="29" name="Shape 428">
              <a:extLst>
                <a:ext uri="{FF2B5EF4-FFF2-40B4-BE49-F238E27FC236}">
                  <a16:creationId xmlns:a16="http://schemas.microsoft.com/office/drawing/2014/main" xmlns="" id="{780A494B-1ABF-4394-A269-0A00DF7ADA13}"/>
                </a:ext>
              </a:extLst>
            </p:cNvPr>
            <p:cNvSpPr/>
            <p:nvPr/>
          </p:nvSpPr>
          <p:spPr>
            <a:xfrm>
              <a:off x="17030310" y="5624341"/>
              <a:ext cx="5538313"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0" name="Shape 429">
              <a:extLst>
                <a:ext uri="{FF2B5EF4-FFF2-40B4-BE49-F238E27FC236}">
                  <a16:creationId xmlns:a16="http://schemas.microsoft.com/office/drawing/2014/main" xmlns="" id="{AD4AEDA9-9E0A-4556-BBCD-F0B597B52807}"/>
                </a:ext>
              </a:extLst>
            </p:cNvPr>
            <p:cNvSpPr/>
            <p:nvPr/>
          </p:nvSpPr>
          <p:spPr>
            <a:xfrm>
              <a:off x="17044948" y="6266795"/>
              <a:ext cx="5509032"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a16="http://schemas.microsoft.com/office/drawing/2014/main" xmlns=""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a16="http://schemas.microsoft.com/office/drawing/2014/main" xmlns="" id="{BF2C12E1-C21A-4C1A-AFB8-8D198869E768}"/>
              </a:ext>
            </a:extLst>
          </p:cNvPr>
          <p:cNvGrpSpPr/>
          <p:nvPr/>
        </p:nvGrpSpPr>
        <p:grpSpPr>
          <a:xfrm>
            <a:off x="8205285" y="3953561"/>
            <a:ext cx="3077428" cy="690559"/>
            <a:chOff x="16411869" y="7907125"/>
            <a:chExt cx="6156754" cy="1381118"/>
          </a:xfrm>
        </p:grpSpPr>
        <p:sp>
          <p:nvSpPr>
            <p:cNvPr id="33" name="Shape 431">
              <a:extLst>
                <a:ext uri="{FF2B5EF4-FFF2-40B4-BE49-F238E27FC236}">
                  <a16:creationId xmlns:a16="http://schemas.microsoft.com/office/drawing/2014/main" xmlns="" id="{F88A6D57-37FA-4D0F-AB65-71692BB84BBC}"/>
                </a:ext>
              </a:extLst>
            </p:cNvPr>
            <p:cNvSpPr/>
            <p:nvPr/>
          </p:nvSpPr>
          <p:spPr>
            <a:xfrm>
              <a:off x="17030310" y="7907125"/>
              <a:ext cx="5538313"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4" name="Shape 432">
              <a:extLst>
                <a:ext uri="{FF2B5EF4-FFF2-40B4-BE49-F238E27FC236}">
                  <a16:creationId xmlns:a16="http://schemas.microsoft.com/office/drawing/2014/main" xmlns="" id="{06B92D8D-1A9F-4566-9D87-0352EFE0D5F8}"/>
                </a:ext>
              </a:extLst>
            </p:cNvPr>
            <p:cNvSpPr/>
            <p:nvPr/>
          </p:nvSpPr>
          <p:spPr>
            <a:xfrm>
              <a:off x="17044948" y="8549579"/>
              <a:ext cx="5509032"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5" name="Shape 433">
              <a:extLst>
                <a:ext uri="{FF2B5EF4-FFF2-40B4-BE49-F238E27FC236}">
                  <a16:creationId xmlns:a16="http://schemas.microsoft.com/office/drawing/2014/main" xmlns=""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xmlns="" id="{1B512AD2-91B3-4959-BADC-2CBCB77D5F8D}"/>
              </a:ext>
            </a:extLst>
          </p:cNvPr>
          <p:cNvGrpSpPr/>
          <p:nvPr/>
        </p:nvGrpSpPr>
        <p:grpSpPr>
          <a:xfrm>
            <a:off x="8205285" y="5059021"/>
            <a:ext cx="3077428" cy="690559"/>
            <a:chOff x="16411869" y="10118041"/>
            <a:chExt cx="6156754" cy="1381118"/>
          </a:xfrm>
        </p:grpSpPr>
        <p:sp>
          <p:nvSpPr>
            <p:cNvPr id="37" name="Shape 434">
              <a:extLst>
                <a:ext uri="{FF2B5EF4-FFF2-40B4-BE49-F238E27FC236}">
                  <a16:creationId xmlns:a16="http://schemas.microsoft.com/office/drawing/2014/main" xmlns="" id="{BEA26F24-0D64-4B8D-A81D-5EC275F82330}"/>
                </a:ext>
              </a:extLst>
            </p:cNvPr>
            <p:cNvSpPr/>
            <p:nvPr/>
          </p:nvSpPr>
          <p:spPr>
            <a:xfrm>
              <a:off x="17030310" y="10118041"/>
              <a:ext cx="5538313"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8" name="Shape 435">
              <a:extLst>
                <a:ext uri="{FF2B5EF4-FFF2-40B4-BE49-F238E27FC236}">
                  <a16:creationId xmlns:a16="http://schemas.microsoft.com/office/drawing/2014/main" xmlns="" id="{FDF8A9D1-5312-4166-8F1B-2CA6F6000FE8}"/>
                </a:ext>
              </a:extLst>
            </p:cNvPr>
            <p:cNvSpPr/>
            <p:nvPr/>
          </p:nvSpPr>
          <p:spPr>
            <a:xfrm>
              <a:off x="17044948" y="10760495"/>
              <a:ext cx="5509032"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9" name="Shape 436">
              <a:extLst>
                <a:ext uri="{FF2B5EF4-FFF2-40B4-BE49-F238E27FC236}">
                  <a16:creationId xmlns:a16="http://schemas.microsoft.com/office/drawing/2014/main" xmlns=""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a16="http://schemas.microsoft.com/office/drawing/2014/main" xmlns="" id="{6DA6BD04-9A14-4CE7-8D3A-B5B3B299D2CA}"/>
              </a:ext>
            </a:extLst>
          </p:cNvPr>
          <p:cNvGrpSpPr/>
          <p:nvPr/>
        </p:nvGrpSpPr>
        <p:grpSpPr>
          <a:xfrm>
            <a:off x="772552" y="1605248"/>
            <a:ext cx="3052555" cy="690557"/>
            <a:chOff x="1541816" y="3210495"/>
            <a:chExt cx="6106996" cy="1381116"/>
          </a:xfrm>
        </p:grpSpPr>
        <p:sp>
          <p:nvSpPr>
            <p:cNvPr id="41" name="Shape 437">
              <a:extLst>
                <a:ext uri="{FF2B5EF4-FFF2-40B4-BE49-F238E27FC236}">
                  <a16:creationId xmlns:a16="http://schemas.microsoft.com/office/drawing/2014/main" xmlns=""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a16="http://schemas.microsoft.com/office/drawing/2014/main" xmlns="" id="{DC973F91-09F2-4115-B0EB-A5346165043B}"/>
                </a:ext>
              </a:extLst>
            </p:cNvPr>
            <p:cNvSpPr/>
            <p:nvPr/>
          </p:nvSpPr>
          <p:spPr>
            <a:xfrm>
              <a:off x="1541816" y="3210495"/>
              <a:ext cx="5538314" cy="5409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3" name="Shape 442">
              <a:extLst>
                <a:ext uri="{FF2B5EF4-FFF2-40B4-BE49-F238E27FC236}">
                  <a16:creationId xmlns:a16="http://schemas.microsoft.com/office/drawing/2014/main" xmlns="" id="{3A1BB7B6-5B36-4F08-B6B1-1CA8C7A8C63B}"/>
                </a:ext>
              </a:extLst>
            </p:cNvPr>
            <p:cNvSpPr/>
            <p:nvPr/>
          </p:nvSpPr>
          <p:spPr>
            <a:xfrm>
              <a:off x="1583351" y="3852946"/>
              <a:ext cx="5509033" cy="738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a16="http://schemas.microsoft.com/office/drawing/2014/main" xmlns="" id="{49608693-1722-4197-82F6-4526FC8BBE7B}"/>
              </a:ext>
            </a:extLst>
          </p:cNvPr>
          <p:cNvGrpSpPr/>
          <p:nvPr/>
        </p:nvGrpSpPr>
        <p:grpSpPr>
          <a:xfrm>
            <a:off x="772552" y="2771830"/>
            <a:ext cx="3052555" cy="690559"/>
            <a:chOff x="1541816" y="5543659"/>
            <a:chExt cx="6106996" cy="1381118"/>
          </a:xfrm>
        </p:grpSpPr>
        <p:sp>
          <p:nvSpPr>
            <p:cNvPr id="45" name="Shape 438">
              <a:extLst>
                <a:ext uri="{FF2B5EF4-FFF2-40B4-BE49-F238E27FC236}">
                  <a16:creationId xmlns:a16="http://schemas.microsoft.com/office/drawing/2014/main" xmlns=""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a16="http://schemas.microsoft.com/office/drawing/2014/main" xmlns="" id="{F89B833B-D85B-4014-B4A0-0D2680F3C7C7}"/>
                </a:ext>
              </a:extLst>
            </p:cNvPr>
            <p:cNvSpPr/>
            <p:nvPr/>
          </p:nvSpPr>
          <p:spPr>
            <a:xfrm>
              <a:off x="1541816" y="5543659"/>
              <a:ext cx="5538314"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7" name="Shape 444">
              <a:extLst>
                <a:ext uri="{FF2B5EF4-FFF2-40B4-BE49-F238E27FC236}">
                  <a16:creationId xmlns:a16="http://schemas.microsoft.com/office/drawing/2014/main" xmlns="" id="{D3DBEDF2-2666-4D44-9C34-AF10682D2285}"/>
                </a:ext>
              </a:extLst>
            </p:cNvPr>
            <p:cNvSpPr/>
            <p:nvPr/>
          </p:nvSpPr>
          <p:spPr>
            <a:xfrm>
              <a:off x="1583351" y="6186113"/>
              <a:ext cx="5509033"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8" name="组合 5">
            <a:extLst>
              <a:ext uri="{FF2B5EF4-FFF2-40B4-BE49-F238E27FC236}">
                <a16:creationId xmlns:a16="http://schemas.microsoft.com/office/drawing/2014/main" xmlns="" id="{FD3DBABA-FBE8-42DF-864E-443281260DCA}"/>
              </a:ext>
            </a:extLst>
          </p:cNvPr>
          <p:cNvGrpSpPr/>
          <p:nvPr/>
        </p:nvGrpSpPr>
        <p:grpSpPr>
          <a:xfrm>
            <a:off x="772552" y="3913221"/>
            <a:ext cx="3052555" cy="690559"/>
            <a:chOff x="1541816" y="7826443"/>
            <a:chExt cx="6106996" cy="1381118"/>
          </a:xfrm>
        </p:grpSpPr>
        <p:sp>
          <p:nvSpPr>
            <p:cNvPr id="49" name="Shape 439">
              <a:extLst>
                <a:ext uri="{FF2B5EF4-FFF2-40B4-BE49-F238E27FC236}">
                  <a16:creationId xmlns:a16="http://schemas.microsoft.com/office/drawing/2014/main" xmlns=""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a16="http://schemas.microsoft.com/office/drawing/2014/main" xmlns="" id="{3CBD6325-12BF-404A-9708-72BEEA392E32}"/>
                </a:ext>
              </a:extLst>
            </p:cNvPr>
            <p:cNvSpPr/>
            <p:nvPr/>
          </p:nvSpPr>
          <p:spPr>
            <a:xfrm>
              <a:off x="1541816" y="7826443"/>
              <a:ext cx="5538314"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1" name="Shape 446">
              <a:extLst>
                <a:ext uri="{FF2B5EF4-FFF2-40B4-BE49-F238E27FC236}">
                  <a16:creationId xmlns:a16="http://schemas.microsoft.com/office/drawing/2014/main" xmlns="" id="{EBEFCFC5-D018-4DFB-834C-303C059BAB3E}"/>
                </a:ext>
              </a:extLst>
            </p:cNvPr>
            <p:cNvSpPr/>
            <p:nvPr/>
          </p:nvSpPr>
          <p:spPr>
            <a:xfrm>
              <a:off x="1583351" y="8468897"/>
              <a:ext cx="5509033"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a16="http://schemas.microsoft.com/office/drawing/2014/main" xmlns="" id="{7E93ED45-21C7-4922-8814-A5D312899589}"/>
              </a:ext>
            </a:extLst>
          </p:cNvPr>
          <p:cNvGrpSpPr/>
          <p:nvPr/>
        </p:nvGrpSpPr>
        <p:grpSpPr>
          <a:xfrm>
            <a:off x="772552" y="5018684"/>
            <a:ext cx="3052555" cy="690557"/>
            <a:chOff x="1541816" y="10037359"/>
            <a:chExt cx="6106996" cy="1381114"/>
          </a:xfrm>
        </p:grpSpPr>
        <p:sp>
          <p:nvSpPr>
            <p:cNvPr id="53" name="Shape 440">
              <a:extLst>
                <a:ext uri="{FF2B5EF4-FFF2-40B4-BE49-F238E27FC236}">
                  <a16:creationId xmlns:a16="http://schemas.microsoft.com/office/drawing/2014/main" xmlns=""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a16="http://schemas.microsoft.com/office/drawing/2014/main" xmlns="" id="{8EB57052-BD6B-470F-A615-3EDB648FCB53}"/>
                </a:ext>
              </a:extLst>
            </p:cNvPr>
            <p:cNvSpPr/>
            <p:nvPr/>
          </p:nvSpPr>
          <p:spPr>
            <a:xfrm>
              <a:off x="1541816" y="10037359"/>
              <a:ext cx="5538314" cy="5409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5" name="Shape 448">
              <a:extLst>
                <a:ext uri="{FF2B5EF4-FFF2-40B4-BE49-F238E27FC236}">
                  <a16:creationId xmlns:a16="http://schemas.microsoft.com/office/drawing/2014/main" xmlns="" id="{014CEDEE-4BE3-4B73-9880-4277C89D0474}"/>
                </a:ext>
              </a:extLst>
            </p:cNvPr>
            <p:cNvSpPr/>
            <p:nvPr/>
          </p:nvSpPr>
          <p:spPr>
            <a:xfrm>
              <a:off x="1583351" y="10679809"/>
              <a:ext cx="5509033" cy="7386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a:spLocks/>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a:spLocks/>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a:spLocks/>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a:spLocks/>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a:spLocks/>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Tree>
    <p:extLst>
      <p:ext uri="{BB962C8B-B14F-4D97-AF65-F5344CB8AC3E}">
        <p14:creationId xmlns:p14="http://schemas.microsoft.com/office/powerpoint/2010/main" val="36449191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55%</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80%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90%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92500" lnSpcReduction="20000"/>
            </a:bodyPr>
            <a:lstStyle/>
            <a:p>
              <a:pPr algn="ctr"/>
              <a:r>
                <a:rPr lang="zh-CN" altLang="en-US" sz="2133" b="1">
                  <a:solidFill>
                    <a:schemeClr val="bg1"/>
                  </a:solidFill>
                </a:rPr>
                <a:t>标题文本预设</a:t>
              </a: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002686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1" name="Rectangle 73"/>
            <p:cNvSpPr>
              <a:spLocks/>
            </p:cNvSpPr>
            <p:nvPr/>
          </p:nvSpPr>
          <p:spPr bwMode="auto">
            <a:xfrm>
              <a:off x="954609" y="2079291"/>
              <a:ext cx="3341222"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a:spLocks/>
            </p:cNvSpPr>
            <p:nvPr/>
          </p:nvSpPr>
          <p:spPr bwMode="auto">
            <a:xfrm>
              <a:off x="8376985" y="1444387"/>
              <a:ext cx="20516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3" name="Group 76"/>
          <p:cNvGrpSpPr/>
          <p:nvPr/>
        </p:nvGrpSpPr>
        <p:grpSpPr>
          <a:xfrm>
            <a:off x="7467186" y="3211163"/>
            <a:ext cx="4005677" cy="772775"/>
            <a:chOff x="8376985" y="1444387"/>
            <a:chExt cx="1547487" cy="772775"/>
          </a:xfrm>
        </p:grpSpPr>
        <p:sp>
          <p:nvSpPr>
            <p:cNvPr id="17" name="TextBox 77"/>
            <p:cNvSpPr txBox="1">
              <a:spLocks/>
            </p:cNvSpPr>
            <p:nvPr/>
          </p:nvSpPr>
          <p:spPr bwMode="auto">
            <a:xfrm>
              <a:off x="8376985" y="1444387"/>
              <a:ext cx="15474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a:spLocks/>
            </p:cNvSpPr>
            <p:nvPr/>
          </p:nvSpPr>
          <p:spPr bwMode="auto">
            <a:xfrm>
              <a:off x="8376985" y="1444387"/>
              <a:ext cx="2870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93238973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课题现状及情况</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xmlns=""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xmlns=""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xmlns=""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xmlns=""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xmlns=""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xmlns=""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xmlns=""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xmlns=""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xmlns=""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xmlns=""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011195509"/>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3123</Words>
  <Application>Microsoft Office PowerPoint</Application>
  <PresentationFormat>宽屏</PresentationFormat>
  <Paragraphs>246</Paragraphs>
  <Slides>25</Slides>
  <Notes>17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25</vt:i4>
      </vt:variant>
    </vt:vector>
  </HeadingPairs>
  <TitlesOfParts>
    <vt:vector size="42" baseType="lpstr">
      <vt:lpstr>Gill Sans</vt:lpstr>
      <vt:lpstr>맑은 고딕</vt:lpstr>
      <vt:lpstr>Meiryo</vt:lpstr>
      <vt:lpstr>等线</vt:lpstr>
      <vt:lpstr>等线 Light</vt:lpstr>
      <vt:lpstr>宋体</vt:lpstr>
      <vt:lpstr>微软雅黑</vt:lpstr>
      <vt:lpstr>幼圆</vt:lpstr>
      <vt:lpstr>Arial</vt:lpstr>
      <vt:lpstr>Calibri</vt:lpstr>
      <vt:lpstr>Calibri Light</vt:lpstr>
      <vt:lpstr>FontAwesome</vt:lpstr>
      <vt:lpstr>Impact</vt:lpstr>
      <vt:lpstr>Lato</vt:lpstr>
      <vt:lpstr>Open Sans</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Administrator</cp:lastModifiedBy>
  <cp:revision>22</cp:revision>
  <dcterms:created xsi:type="dcterms:W3CDTF">2018-05-16T09:32:41Z</dcterms:created>
  <dcterms:modified xsi:type="dcterms:W3CDTF">2018-05-20T20:16:37Z</dcterms:modified>
</cp:coreProperties>
</file>