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9" r:id="rId3"/>
    <p:sldId id="262" r:id="rId4"/>
    <p:sldId id="261" r:id="rId5"/>
    <p:sldId id="265" r:id="rId6"/>
    <p:sldId id="281" r:id="rId7"/>
    <p:sldId id="269" r:id="rId8"/>
    <p:sldId id="260" r:id="rId9"/>
    <p:sldId id="272" r:id="rId10"/>
    <p:sldId id="275" r:id="rId11"/>
    <p:sldId id="286" r:id="rId12"/>
    <p:sldId id="288" r:id="rId13"/>
    <p:sldId id="287" r:id="rId14"/>
    <p:sldId id="289" r:id="rId15"/>
    <p:sldId id="271" r:id="rId16"/>
    <p:sldId id="273" r:id="rId17"/>
    <p:sldId id="276" r:id="rId18"/>
    <p:sldId id="279" r:id="rId19"/>
  </p:sldIdLst>
  <p:sldSz cx="1219327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0" autoAdjust="0"/>
    <p:restoredTop sz="93308"/>
  </p:normalViewPr>
  <p:slideViewPr>
    <p:cSldViewPr snapToGrid="0" snapToObjects="1">
      <p:cViewPr varScale="1">
        <p:scale>
          <a:sx n="69" d="100"/>
          <a:sy n="69" d="100"/>
        </p:scale>
        <p:origin x="1080" y="96"/>
      </p:cViewPr>
      <p:guideLst>
        <p:guide orient="horz" pos="21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A92C0-FDED-9A46-AC7D-39DF6767893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0860D-ED1B-BC4A-9E8E-134D4E408F0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jpeg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15891969" flipH="1">
            <a:off x="2751500" y="3088763"/>
            <a:ext cx="694279" cy="3233519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grpSp>
        <p:nvGrpSpPr>
          <p:cNvPr id="13" name="组 12"/>
          <p:cNvGrpSpPr/>
          <p:nvPr/>
        </p:nvGrpSpPr>
        <p:grpSpPr>
          <a:xfrm>
            <a:off x="2471537" y="465407"/>
            <a:ext cx="5710424" cy="5710424"/>
            <a:chOff x="1339663" y="773596"/>
            <a:chExt cx="4282818" cy="4282818"/>
          </a:xfrm>
        </p:grpSpPr>
        <p:sp>
          <p:nvSpPr>
            <p:cNvPr id="12" name="椭圆 11"/>
            <p:cNvSpPr/>
            <p:nvPr/>
          </p:nvSpPr>
          <p:spPr>
            <a:xfrm>
              <a:off x="1381966" y="814819"/>
              <a:ext cx="4203344" cy="4203344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3" name="Freeform 13"/>
            <p:cNvSpPr>
              <a:spLocks noEditPoints="1"/>
            </p:cNvSpPr>
            <p:nvPr/>
          </p:nvSpPr>
          <p:spPr bwMode="auto">
            <a:xfrm>
              <a:off x="1339663" y="773596"/>
              <a:ext cx="4282818" cy="4282818"/>
            </a:xfrm>
            <a:custGeom>
              <a:avLst/>
              <a:gdLst/>
              <a:ahLst/>
              <a:cxnLst>
                <a:cxn ang="0">
                  <a:pos x="226" y="180"/>
                </a:cxn>
                <a:cxn ang="0">
                  <a:pos x="0" y="690"/>
                </a:cxn>
                <a:cxn ang="0">
                  <a:pos x="202" y="1180"/>
                </a:cxn>
                <a:cxn ang="0">
                  <a:pos x="690" y="1382"/>
                </a:cxn>
                <a:cxn ang="0">
                  <a:pos x="1202" y="1156"/>
                </a:cxn>
                <a:cxn ang="0">
                  <a:pos x="1380" y="654"/>
                </a:cxn>
                <a:cxn ang="0">
                  <a:pos x="1130" y="158"/>
                </a:cxn>
                <a:cxn ang="0">
                  <a:pos x="1346" y="684"/>
                </a:cxn>
                <a:cxn ang="0">
                  <a:pos x="1152" y="232"/>
                </a:cxn>
                <a:cxn ang="0">
                  <a:pos x="308" y="168"/>
                </a:cxn>
                <a:cxn ang="0">
                  <a:pos x="102" y="648"/>
                </a:cxn>
                <a:cxn ang="0">
                  <a:pos x="186" y="718"/>
                </a:cxn>
                <a:cxn ang="0">
                  <a:pos x="320" y="946"/>
                </a:cxn>
                <a:cxn ang="0">
                  <a:pos x="350" y="1250"/>
                </a:cxn>
                <a:cxn ang="0">
                  <a:pos x="1278" y="980"/>
                </a:cxn>
                <a:cxn ang="0">
                  <a:pos x="1098" y="1202"/>
                </a:cxn>
                <a:cxn ang="0">
                  <a:pos x="532" y="1326"/>
                </a:cxn>
                <a:cxn ang="0">
                  <a:pos x="496" y="1176"/>
                </a:cxn>
                <a:cxn ang="0">
                  <a:pos x="628" y="1002"/>
                </a:cxn>
                <a:cxn ang="0">
                  <a:pos x="472" y="792"/>
                </a:cxn>
                <a:cxn ang="0">
                  <a:pos x="324" y="778"/>
                </a:cxn>
                <a:cxn ang="0">
                  <a:pos x="264" y="700"/>
                </a:cxn>
                <a:cxn ang="0">
                  <a:pos x="204" y="674"/>
                </a:cxn>
                <a:cxn ang="0">
                  <a:pos x="304" y="618"/>
                </a:cxn>
                <a:cxn ang="0">
                  <a:pos x="358" y="554"/>
                </a:cxn>
                <a:cxn ang="0">
                  <a:pos x="466" y="428"/>
                </a:cxn>
                <a:cxn ang="0">
                  <a:pos x="520" y="380"/>
                </a:cxn>
                <a:cxn ang="0">
                  <a:pos x="542" y="428"/>
                </a:cxn>
                <a:cxn ang="0">
                  <a:pos x="472" y="296"/>
                </a:cxn>
                <a:cxn ang="0">
                  <a:pos x="400" y="250"/>
                </a:cxn>
                <a:cxn ang="0">
                  <a:pos x="346" y="332"/>
                </a:cxn>
                <a:cxn ang="0">
                  <a:pos x="344" y="238"/>
                </a:cxn>
                <a:cxn ang="0">
                  <a:pos x="390" y="244"/>
                </a:cxn>
                <a:cxn ang="0">
                  <a:pos x="428" y="168"/>
                </a:cxn>
                <a:cxn ang="0">
                  <a:pos x="438" y="242"/>
                </a:cxn>
                <a:cxn ang="0">
                  <a:pos x="478" y="220"/>
                </a:cxn>
                <a:cxn ang="0">
                  <a:pos x="472" y="150"/>
                </a:cxn>
                <a:cxn ang="0">
                  <a:pos x="428" y="118"/>
                </a:cxn>
                <a:cxn ang="0">
                  <a:pos x="370" y="170"/>
                </a:cxn>
                <a:cxn ang="0">
                  <a:pos x="322" y="150"/>
                </a:cxn>
                <a:cxn ang="0">
                  <a:pos x="570" y="118"/>
                </a:cxn>
                <a:cxn ang="0">
                  <a:pos x="578" y="186"/>
                </a:cxn>
                <a:cxn ang="0">
                  <a:pos x="672" y="224"/>
                </a:cxn>
                <a:cxn ang="0">
                  <a:pos x="802" y="98"/>
                </a:cxn>
                <a:cxn ang="0">
                  <a:pos x="862" y="58"/>
                </a:cxn>
                <a:cxn ang="0">
                  <a:pos x="996" y="252"/>
                </a:cxn>
                <a:cxn ang="0">
                  <a:pos x="1022" y="336"/>
                </a:cxn>
                <a:cxn ang="0">
                  <a:pos x="944" y="398"/>
                </a:cxn>
                <a:cxn ang="0">
                  <a:pos x="918" y="466"/>
                </a:cxn>
                <a:cxn ang="0">
                  <a:pos x="862" y="516"/>
                </a:cxn>
                <a:cxn ang="0">
                  <a:pos x="994" y="466"/>
                </a:cxn>
                <a:cxn ang="0">
                  <a:pos x="1044" y="524"/>
                </a:cxn>
                <a:cxn ang="0">
                  <a:pos x="1090" y="534"/>
                </a:cxn>
                <a:cxn ang="0">
                  <a:pos x="1128" y="532"/>
                </a:cxn>
                <a:cxn ang="0">
                  <a:pos x="1172" y="592"/>
                </a:cxn>
                <a:cxn ang="0">
                  <a:pos x="1076" y="598"/>
                </a:cxn>
                <a:cxn ang="0">
                  <a:pos x="866" y="574"/>
                </a:cxn>
                <a:cxn ang="0">
                  <a:pos x="814" y="778"/>
                </a:cxn>
                <a:cxn ang="0">
                  <a:pos x="998" y="840"/>
                </a:cxn>
                <a:cxn ang="0">
                  <a:pos x="1026" y="1056"/>
                </a:cxn>
                <a:cxn ang="0">
                  <a:pos x="1210" y="1016"/>
                </a:cxn>
                <a:cxn ang="0">
                  <a:pos x="1278" y="776"/>
                </a:cxn>
                <a:cxn ang="0">
                  <a:pos x="1342" y="768"/>
                </a:cxn>
              </a:cxnLst>
              <a:rect l="0" t="0" r="r" b="b"/>
              <a:pathLst>
                <a:path w="1382" h="1382">
                  <a:moveTo>
                    <a:pt x="690" y="0"/>
                  </a:moveTo>
                  <a:lnTo>
                    <a:pt x="690" y="0"/>
                  </a:lnTo>
                  <a:lnTo>
                    <a:pt x="656" y="0"/>
                  </a:lnTo>
                  <a:lnTo>
                    <a:pt x="620" y="4"/>
                  </a:lnTo>
                  <a:lnTo>
                    <a:pt x="586" y="8"/>
                  </a:lnTo>
                  <a:lnTo>
                    <a:pt x="552" y="14"/>
                  </a:lnTo>
                  <a:lnTo>
                    <a:pt x="518" y="22"/>
                  </a:lnTo>
                  <a:lnTo>
                    <a:pt x="486" y="30"/>
                  </a:lnTo>
                  <a:lnTo>
                    <a:pt x="454" y="42"/>
                  </a:lnTo>
                  <a:lnTo>
                    <a:pt x="422" y="54"/>
                  </a:lnTo>
                  <a:lnTo>
                    <a:pt x="392" y="68"/>
                  </a:lnTo>
                  <a:lnTo>
                    <a:pt x="362" y="84"/>
                  </a:lnTo>
                  <a:lnTo>
                    <a:pt x="332" y="100"/>
                  </a:lnTo>
                  <a:lnTo>
                    <a:pt x="304" y="118"/>
                  </a:lnTo>
                  <a:lnTo>
                    <a:pt x="278" y="136"/>
                  </a:lnTo>
                  <a:lnTo>
                    <a:pt x="252" y="158"/>
                  </a:lnTo>
                  <a:lnTo>
                    <a:pt x="226" y="180"/>
                  </a:lnTo>
                  <a:lnTo>
                    <a:pt x="202" y="202"/>
                  </a:lnTo>
                  <a:lnTo>
                    <a:pt x="180" y="226"/>
                  </a:lnTo>
                  <a:lnTo>
                    <a:pt x="158" y="252"/>
                  </a:lnTo>
                  <a:lnTo>
                    <a:pt x="138" y="278"/>
                  </a:lnTo>
                  <a:lnTo>
                    <a:pt x="118" y="304"/>
                  </a:lnTo>
                  <a:lnTo>
                    <a:pt x="100" y="332"/>
                  </a:lnTo>
                  <a:lnTo>
                    <a:pt x="84" y="362"/>
                  </a:lnTo>
                  <a:lnTo>
                    <a:pt x="68" y="390"/>
                  </a:lnTo>
                  <a:lnTo>
                    <a:pt x="54" y="422"/>
                  </a:lnTo>
                  <a:lnTo>
                    <a:pt x="42" y="452"/>
                  </a:lnTo>
                  <a:lnTo>
                    <a:pt x="32" y="486"/>
                  </a:lnTo>
                  <a:lnTo>
                    <a:pt x="22" y="518"/>
                  </a:lnTo>
                  <a:lnTo>
                    <a:pt x="14" y="552"/>
                  </a:lnTo>
                  <a:lnTo>
                    <a:pt x="8" y="586"/>
                  </a:lnTo>
                  <a:lnTo>
                    <a:pt x="4" y="620"/>
                  </a:lnTo>
                  <a:lnTo>
                    <a:pt x="0" y="654"/>
                  </a:lnTo>
                  <a:lnTo>
                    <a:pt x="0" y="690"/>
                  </a:lnTo>
                  <a:lnTo>
                    <a:pt x="0" y="690"/>
                  </a:lnTo>
                  <a:lnTo>
                    <a:pt x="0" y="726"/>
                  </a:lnTo>
                  <a:lnTo>
                    <a:pt x="4" y="762"/>
                  </a:lnTo>
                  <a:lnTo>
                    <a:pt x="8" y="796"/>
                  </a:lnTo>
                  <a:lnTo>
                    <a:pt x="14" y="830"/>
                  </a:lnTo>
                  <a:lnTo>
                    <a:pt x="22" y="864"/>
                  </a:lnTo>
                  <a:lnTo>
                    <a:pt x="32" y="896"/>
                  </a:lnTo>
                  <a:lnTo>
                    <a:pt x="42" y="928"/>
                  </a:lnTo>
                  <a:lnTo>
                    <a:pt x="54" y="960"/>
                  </a:lnTo>
                  <a:lnTo>
                    <a:pt x="68" y="990"/>
                  </a:lnTo>
                  <a:lnTo>
                    <a:pt x="84" y="1020"/>
                  </a:lnTo>
                  <a:lnTo>
                    <a:pt x="100" y="1048"/>
                  </a:lnTo>
                  <a:lnTo>
                    <a:pt x="118" y="1076"/>
                  </a:lnTo>
                  <a:lnTo>
                    <a:pt x="138" y="1104"/>
                  </a:lnTo>
                  <a:lnTo>
                    <a:pt x="158" y="1130"/>
                  </a:lnTo>
                  <a:lnTo>
                    <a:pt x="180" y="1156"/>
                  </a:lnTo>
                  <a:lnTo>
                    <a:pt x="202" y="1180"/>
                  </a:lnTo>
                  <a:lnTo>
                    <a:pt x="226" y="1202"/>
                  </a:lnTo>
                  <a:lnTo>
                    <a:pt x="252" y="1224"/>
                  </a:lnTo>
                  <a:lnTo>
                    <a:pt x="278" y="1244"/>
                  </a:lnTo>
                  <a:lnTo>
                    <a:pt x="304" y="1264"/>
                  </a:lnTo>
                  <a:lnTo>
                    <a:pt x="332" y="1282"/>
                  </a:lnTo>
                  <a:lnTo>
                    <a:pt x="362" y="1298"/>
                  </a:lnTo>
                  <a:lnTo>
                    <a:pt x="392" y="1314"/>
                  </a:lnTo>
                  <a:lnTo>
                    <a:pt x="422" y="1328"/>
                  </a:lnTo>
                  <a:lnTo>
                    <a:pt x="454" y="1340"/>
                  </a:lnTo>
                  <a:lnTo>
                    <a:pt x="486" y="1350"/>
                  </a:lnTo>
                  <a:lnTo>
                    <a:pt x="518" y="1360"/>
                  </a:lnTo>
                  <a:lnTo>
                    <a:pt x="552" y="1368"/>
                  </a:lnTo>
                  <a:lnTo>
                    <a:pt x="586" y="1374"/>
                  </a:lnTo>
                  <a:lnTo>
                    <a:pt x="620" y="1378"/>
                  </a:lnTo>
                  <a:lnTo>
                    <a:pt x="656" y="1380"/>
                  </a:lnTo>
                  <a:lnTo>
                    <a:pt x="690" y="1382"/>
                  </a:lnTo>
                  <a:lnTo>
                    <a:pt x="690" y="1382"/>
                  </a:lnTo>
                  <a:lnTo>
                    <a:pt x="726" y="1380"/>
                  </a:lnTo>
                  <a:lnTo>
                    <a:pt x="762" y="1378"/>
                  </a:lnTo>
                  <a:lnTo>
                    <a:pt x="796" y="1374"/>
                  </a:lnTo>
                  <a:lnTo>
                    <a:pt x="830" y="1368"/>
                  </a:lnTo>
                  <a:lnTo>
                    <a:pt x="864" y="1360"/>
                  </a:lnTo>
                  <a:lnTo>
                    <a:pt x="896" y="1350"/>
                  </a:lnTo>
                  <a:lnTo>
                    <a:pt x="928" y="1340"/>
                  </a:lnTo>
                  <a:lnTo>
                    <a:pt x="960" y="1328"/>
                  </a:lnTo>
                  <a:lnTo>
                    <a:pt x="990" y="1314"/>
                  </a:lnTo>
                  <a:lnTo>
                    <a:pt x="1020" y="1298"/>
                  </a:lnTo>
                  <a:lnTo>
                    <a:pt x="1050" y="1282"/>
                  </a:lnTo>
                  <a:lnTo>
                    <a:pt x="1078" y="1264"/>
                  </a:lnTo>
                  <a:lnTo>
                    <a:pt x="1104" y="1244"/>
                  </a:lnTo>
                  <a:lnTo>
                    <a:pt x="1130" y="1224"/>
                  </a:lnTo>
                  <a:lnTo>
                    <a:pt x="1156" y="1202"/>
                  </a:lnTo>
                  <a:lnTo>
                    <a:pt x="1180" y="1180"/>
                  </a:lnTo>
                  <a:lnTo>
                    <a:pt x="1202" y="1156"/>
                  </a:lnTo>
                  <a:lnTo>
                    <a:pt x="1224" y="1130"/>
                  </a:lnTo>
                  <a:lnTo>
                    <a:pt x="1244" y="1104"/>
                  </a:lnTo>
                  <a:lnTo>
                    <a:pt x="1264" y="1076"/>
                  </a:lnTo>
                  <a:lnTo>
                    <a:pt x="1282" y="1048"/>
                  </a:lnTo>
                  <a:lnTo>
                    <a:pt x="1298" y="1020"/>
                  </a:lnTo>
                  <a:lnTo>
                    <a:pt x="1314" y="990"/>
                  </a:lnTo>
                  <a:lnTo>
                    <a:pt x="1328" y="960"/>
                  </a:lnTo>
                  <a:lnTo>
                    <a:pt x="1340" y="928"/>
                  </a:lnTo>
                  <a:lnTo>
                    <a:pt x="1350" y="896"/>
                  </a:lnTo>
                  <a:lnTo>
                    <a:pt x="1360" y="864"/>
                  </a:lnTo>
                  <a:lnTo>
                    <a:pt x="1368" y="830"/>
                  </a:lnTo>
                  <a:lnTo>
                    <a:pt x="1374" y="796"/>
                  </a:lnTo>
                  <a:lnTo>
                    <a:pt x="1378" y="762"/>
                  </a:lnTo>
                  <a:lnTo>
                    <a:pt x="1380" y="726"/>
                  </a:lnTo>
                  <a:lnTo>
                    <a:pt x="1382" y="690"/>
                  </a:lnTo>
                  <a:lnTo>
                    <a:pt x="1382" y="690"/>
                  </a:lnTo>
                  <a:lnTo>
                    <a:pt x="1380" y="654"/>
                  </a:lnTo>
                  <a:lnTo>
                    <a:pt x="1378" y="620"/>
                  </a:lnTo>
                  <a:lnTo>
                    <a:pt x="1374" y="586"/>
                  </a:lnTo>
                  <a:lnTo>
                    <a:pt x="1368" y="552"/>
                  </a:lnTo>
                  <a:lnTo>
                    <a:pt x="1360" y="518"/>
                  </a:lnTo>
                  <a:lnTo>
                    <a:pt x="1350" y="486"/>
                  </a:lnTo>
                  <a:lnTo>
                    <a:pt x="1340" y="452"/>
                  </a:lnTo>
                  <a:lnTo>
                    <a:pt x="1328" y="422"/>
                  </a:lnTo>
                  <a:lnTo>
                    <a:pt x="1314" y="390"/>
                  </a:lnTo>
                  <a:lnTo>
                    <a:pt x="1298" y="362"/>
                  </a:lnTo>
                  <a:lnTo>
                    <a:pt x="1282" y="332"/>
                  </a:lnTo>
                  <a:lnTo>
                    <a:pt x="1264" y="304"/>
                  </a:lnTo>
                  <a:lnTo>
                    <a:pt x="1244" y="278"/>
                  </a:lnTo>
                  <a:lnTo>
                    <a:pt x="1224" y="252"/>
                  </a:lnTo>
                  <a:lnTo>
                    <a:pt x="1202" y="226"/>
                  </a:lnTo>
                  <a:lnTo>
                    <a:pt x="1180" y="202"/>
                  </a:lnTo>
                  <a:lnTo>
                    <a:pt x="1156" y="180"/>
                  </a:lnTo>
                  <a:lnTo>
                    <a:pt x="1130" y="158"/>
                  </a:lnTo>
                  <a:lnTo>
                    <a:pt x="1104" y="136"/>
                  </a:lnTo>
                  <a:lnTo>
                    <a:pt x="1078" y="118"/>
                  </a:lnTo>
                  <a:lnTo>
                    <a:pt x="1050" y="100"/>
                  </a:lnTo>
                  <a:lnTo>
                    <a:pt x="1020" y="84"/>
                  </a:lnTo>
                  <a:lnTo>
                    <a:pt x="990" y="68"/>
                  </a:lnTo>
                  <a:lnTo>
                    <a:pt x="960" y="54"/>
                  </a:lnTo>
                  <a:lnTo>
                    <a:pt x="928" y="42"/>
                  </a:lnTo>
                  <a:lnTo>
                    <a:pt x="896" y="30"/>
                  </a:lnTo>
                  <a:lnTo>
                    <a:pt x="864" y="22"/>
                  </a:lnTo>
                  <a:lnTo>
                    <a:pt x="830" y="14"/>
                  </a:lnTo>
                  <a:lnTo>
                    <a:pt x="796" y="8"/>
                  </a:lnTo>
                  <a:lnTo>
                    <a:pt x="762" y="4"/>
                  </a:lnTo>
                  <a:lnTo>
                    <a:pt x="726" y="0"/>
                  </a:lnTo>
                  <a:lnTo>
                    <a:pt x="690" y="0"/>
                  </a:lnTo>
                  <a:lnTo>
                    <a:pt x="690" y="0"/>
                  </a:lnTo>
                  <a:close/>
                  <a:moveTo>
                    <a:pt x="1346" y="684"/>
                  </a:moveTo>
                  <a:lnTo>
                    <a:pt x="1346" y="684"/>
                  </a:lnTo>
                  <a:lnTo>
                    <a:pt x="1342" y="670"/>
                  </a:lnTo>
                  <a:lnTo>
                    <a:pt x="1336" y="654"/>
                  </a:lnTo>
                  <a:lnTo>
                    <a:pt x="1336" y="654"/>
                  </a:lnTo>
                  <a:lnTo>
                    <a:pt x="1344" y="654"/>
                  </a:lnTo>
                  <a:lnTo>
                    <a:pt x="1344" y="654"/>
                  </a:lnTo>
                  <a:lnTo>
                    <a:pt x="1346" y="684"/>
                  </a:lnTo>
                  <a:lnTo>
                    <a:pt x="1346" y="684"/>
                  </a:lnTo>
                  <a:close/>
                  <a:moveTo>
                    <a:pt x="1158" y="232"/>
                  </a:moveTo>
                  <a:lnTo>
                    <a:pt x="1158" y="232"/>
                  </a:lnTo>
                  <a:lnTo>
                    <a:pt x="1176" y="252"/>
                  </a:lnTo>
                  <a:lnTo>
                    <a:pt x="1176" y="252"/>
                  </a:lnTo>
                  <a:lnTo>
                    <a:pt x="1172" y="254"/>
                  </a:lnTo>
                  <a:lnTo>
                    <a:pt x="1168" y="256"/>
                  </a:lnTo>
                  <a:lnTo>
                    <a:pt x="1164" y="254"/>
                  </a:lnTo>
                  <a:lnTo>
                    <a:pt x="1162" y="250"/>
                  </a:lnTo>
                  <a:lnTo>
                    <a:pt x="1156" y="242"/>
                  </a:lnTo>
                  <a:lnTo>
                    <a:pt x="1152" y="232"/>
                  </a:lnTo>
                  <a:lnTo>
                    <a:pt x="1152" y="232"/>
                  </a:lnTo>
                  <a:lnTo>
                    <a:pt x="1158" y="232"/>
                  </a:lnTo>
                  <a:lnTo>
                    <a:pt x="1158" y="232"/>
                  </a:lnTo>
                  <a:close/>
                  <a:moveTo>
                    <a:pt x="314" y="188"/>
                  </a:moveTo>
                  <a:lnTo>
                    <a:pt x="314" y="188"/>
                  </a:lnTo>
                  <a:lnTo>
                    <a:pt x="306" y="180"/>
                  </a:lnTo>
                  <a:lnTo>
                    <a:pt x="300" y="178"/>
                  </a:lnTo>
                  <a:lnTo>
                    <a:pt x="294" y="178"/>
                  </a:lnTo>
                  <a:lnTo>
                    <a:pt x="290" y="180"/>
                  </a:lnTo>
                  <a:lnTo>
                    <a:pt x="278" y="190"/>
                  </a:lnTo>
                  <a:lnTo>
                    <a:pt x="270" y="194"/>
                  </a:lnTo>
                  <a:lnTo>
                    <a:pt x="262" y="196"/>
                  </a:lnTo>
                  <a:lnTo>
                    <a:pt x="262" y="196"/>
                  </a:lnTo>
                  <a:lnTo>
                    <a:pt x="284" y="178"/>
                  </a:lnTo>
                  <a:lnTo>
                    <a:pt x="306" y="160"/>
                  </a:lnTo>
                  <a:lnTo>
                    <a:pt x="306" y="160"/>
                  </a:lnTo>
                  <a:lnTo>
                    <a:pt x="308" y="168"/>
                  </a:lnTo>
                  <a:lnTo>
                    <a:pt x="310" y="174"/>
                  </a:lnTo>
                  <a:lnTo>
                    <a:pt x="314" y="180"/>
                  </a:lnTo>
                  <a:lnTo>
                    <a:pt x="314" y="188"/>
                  </a:lnTo>
                  <a:lnTo>
                    <a:pt x="314" y="188"/>
                  </a:lnTo>
                  <a:close/>
                  <a:moveTo>
                    <a:pt x="36" y="690"/>
                  </a:moveTo>
                  <a:lnTo>
                    <a:pt x="36" y="690"/>
                  </a:lnTo>
                  <a:lnTo>
                    <a:pt x="38" y="648"/>
                  </a:lnTo>
                  <a:lnTo>
                    <a:pt x="42" y="608"/>
                  </a:lnTo>
                  <a:lnTo>
                    <a:pt x="48" y="568"/>
                  </a:lnTo>
                  <a:lnTo>
                    <a:pt x="56" y="528"/>
                  </a:lnTo>
                  <a:lnTo>
                    <a:pt x="56" y="528"/>
                  </a:lnTo>
                  <a:lnTo>
                    <a:pt x="64" y="566"/>
                  </a:lnTo>
                  <a:lnTo>
                    <a:pt x="68" y="584"/>
                  </a:lnTo>
                  <a:lnTo>
                    <a:pt x="76" y="600"/>
                  </a:lnTo>
                  <a:lnTo>
                    <a:pt x="84" y="618"/>
                  </a:lnTo>
                  <a:lnTo>
                    <a:pt x="92" y="634"/>
                  </a:lnTo>
                  <a:lnTo>
                    <a:pt x="102" y="648"/>
                  </a:lnTo>
                  <a:lnTo>
                    <a:pt x="116" y="662"/>
                  </a:lnTo>
                  <a:lnTo>
                    <a:pt x="116" y="662"/>
                  </a:lnTo>
                  <a:lnTo>
                    <a:pt x="112" y="650"/>
                  </a:lnTo>
                  <a:lnTo>
                    <a:pt x="108" y="640"/>
                  </a:lnTo>
                  <a:lnTo>
                    <a:pt x="104" y="630"/>
                  </a:lnTo>
                  <a:lnTo>
                    <a:pt x="102" y="618"/>
                  </a:lnTo>
                  <a:lnTo>
                    <a:pt x="102" y="618"/>
                  </a:lnTo>
                  <a:lnTo>
                    <a:pt x="116" y="630"/>
                  </a:lnTo>
                  <a:lnTo>
                    <a:pt x="122" y="636"/>
                  </a:lnTo>
                  <a:lnTo>
                    <a:pt x="126" y="644"/>
                  </a:lnTo>
                  <a:lnTo>
                    <a:pt x="130" y="652"/>
                  </a:lnTo>
                  <a:lnTo>
                    <a:pt x="132" y="662"/>
                  </a:lnTo>
                  <a:lnTo>
                    <a:pt x="134" y="674"/>
                  </a:lnTo>
                  <a:lnTo>
                    <a:pt x="134" y="686"/>
                  </a:lnTo>
                  <a:lnTo>
                    <a:pt x="134" y="686"/>
                  </a:lnTo>
                  <a:lnTo>
                    <a:pt x="160" y="704"/>
                  </a:lnTo>
                  <a:lnTo>
                    <a:pt x="186" y="718"/>
                  </a:lnTo>
                  <a:lnTo>
                    <a:pt x="240" y="748"/>
                  </a:lnTo>
                  <a:lnTo>
                    <a:pt x="268" y="764"/>
                  </a:lnTo>
                  <a:lnTo>
                    <a:pt x="292" y="780"/>
                  </a:lnTo>
                  <a:lnTo>
                    <a:pt x="314" y="800"/>
                  </a:lnTo>
                  <a:lnTo>
                    <a:pt x="324" y="812"/>
                  </a:lnTo>
                  <a:lnTo>
                    <a:pt x="334" y="824"/>
                  </a:lnTo>
                  <a:lnTo>
                    <a:pt x="334" y="824"/>
                  </a:lnTo>
                  <a:lnTo>
                    <a:pt x="328" y="836"/>
                  </a:lnTo>
                  <a:lnTo>
                    <a:pt x="320" y="848"/>
                  </a:lnTo>
                  <a:lnTo>
                    <a:pt x="302" y="868"/>
                  </a:lnTo>
                  <a:lnTo>
                    <a:pt x="302" y="868"/>
                  </a:lnTo>
                  <a:lnTo>
                    <a:pt x="300" y="882"/>
                  </a:lnTo>
                  <a:lnTo>
                    <a:pt x="300" y="896"/>
                  </a:lnTo>
                  <a:lnTo>
                    <a:pt x="304" y="910"/>
                  </a:lnTo>
                  <a:lnTo>
                    <a:pt x="308" y="922"/>
                  </a:lnTo>
                  <a:lnTo>
                    <a:pt x="314" y="934"/>
                  </a:lnTo>
                  <a:lnTo>
                    <a:pt x="320" y="946"/>
                  </a:lnTo>
                  <a:lnTo>
                    <a:pt x="338" y="968"/>
                  </a:lnTo>
                  <a:lnTo>
                    <a:pt x="356" y="990"/>
                  </a:lnTo>
                  <a:lnTo>
                    <a:pt x="374" y="1012"/>
                  </a:lnTo>
                  <a:lnTo>
                    <a:pt x="382" y="1024"/>
                  </a:lnTo>
                  <a:lnTo>
                    <a:pt x="388" y="1036"/>
                  </a:lnTo>
                  <a:lnTo>
                    <a:pt x="392" y="1048"/>
                  </a:lnTo>
                  <a:lnTo>
                    <a:pt x="396" y="1060"/>
                  </a:lnTo>
                  <a:lnTo>
                    <a:pt x="396" y="1060"/>
                  </a:lnTo>
                  <a:lnTo>
                    <a:pt x="398" y="1090"/>
                  </a:lnTo>
                  <a:lnTo>
                    <a:pt x="398" y="1120"/>
                  </a:lnTo>
                  <a:lnTo>
                    <a:pt x="396" y="1148"/>
                  </a:lnTo>
                  <a:lnTo>
                    <a:pt x="394" y="1176"/>
                  </a:lnTo>
                  <a:lnTo>
                    <a:pt x="386" y="1228"/>
                  </a:lnTo>
                  <a:lnTo>
                    <a:pt x="386" y="1250"/>
                  </a:lnTo>
                  <a:lnTo>
                    <a:pt x="388" y="1270"/>
                  </a:lnTo>
                  <a:lnTo>
                    <a:pt x="388" y="1270"/>
                  </a:lnTo>
                  <a:lnTo>
                    <a:pt x="350" y="1250"/>
                  </a:lnTo>
                  <a:lnTo>
                    <a:pt x="312" y="1224"/>
                  </a:lnTo>
                  <a:lnTo>
                    <a:pt x="278" y="1198"/>
                  </a:lnTo>
                  <a:lnTo>
                    <a:pt x="244" y="1170"/>
                  </a:lnTo>
                  <a:lnTo>
                    <a:pt x="214" y="1138"/>
                  </a:lnTo>
                  <a:lnTo>
                    <a:pt x="184" y="1106"/>
                  </a:lnTo>
                  <a:lnTo>
                    <a:pt x="158" y="1070"/>
                  </a:lnTo>
                  <a:lnTo>
                    <a:pt x="134" y="1034"/>
                  </a:lnTo>
                  <a:lnTo>
                    <a:pt x="112" y="996"/>
                  </a:lnTo>
                  <a:lnTo>
                    <a:pt x="92" y="956"/>
                  </a:lnTo>
                  <a:lnTo>
                    <a:pt x="76" y="914"/>
                  </a:lnTo>
                  <a:lnTo>
                    <a:pt x="62" y="872"/>
                  </a:lnTo>
                  <a:lnTo>
                    <a:pt x="50" y="828"/>
                  </a:lnTo>
                  <a:lnTo>
                    <a:pt x="42" y="784"/>
                  </a:lnTo>
                  <a:lnTo>
                    <a:pt x="38" y="738"/>
                  </a:lnTo>
                  <a:lnTo>
                    <a:pt x="36" y="690"/>
                  </a:lnTo>
                  <a:lnTo>
                    <a:pt x="36" y="690"/>
                  </a:lnTo>
                  <a:close/>
                  <a:moveTo>
                    <a:pt x="1278" y="980"/>
                  </a:moveTo>
                  <a:lnTo>
                    <a:pt x="1278" y="980"/>
                  </a:lnTo>
                  <a:lnTo>
                    <a:pt x="1276" y="974"/>
                  </a:lnTo>
                  <a:lnTo>
                    <a:pt x="1272" y="970"/>
                  </a:lnTo>
                  <a:lnTo>
                    <a:pt x="1272" y="970"/>
                  </a:lnTo>
                  <a:lnTo>
                    <a:pt x="1266" y="982"/>
                  </a:lnTo>
                  <a:lnTo>
                    <a:pt x="1258" y="994"/>
                  </a:lnTo>
                  <a:lnTo>
                    <a:pt x="1244" y="1014"/>
                  </a:lnTo>
                  <a:lnTo>
                    <a:pt x="1238" y="1024"/>
                  </a:lnTo>
                  <a:lnTo>
                    <a:pt x="1232" y="1036"/>
                  </a:lnTo>
                  <a:lnTo>
                    <a:pt x="1230" y="1048"/>
                  </a:lnTo>
                  <a:lnTo>
                    <a:pt x="1230" y="1060"/>
                  </a:lnTo>
                  <a:lnTo>
                    <a:pt x="1230" y="1060"/>
                  </a:lnTo>
                  <a:lnTo>
                    <a:pt x="1208" y="1092"/>
                  </a:lnTo>
                  <a:lnTo>
                    <a:pt x="1182" y="1122"/>
                  </a:lnTo>
                  <a:lnTo>
                    <a:pt x="1156" y="1150"/>
                  </a:lnTo>
                  <a:lnTo>
                    <a:pt x="1128" y="1178"/>
                  </a:lnTo>
                  <a:lnTo>
                    <a:pt x="1098" y="1202"/>
                  </a:lnTo>
                  <a:lnTo>
                    <a:pt x="1068" y="1226"/>
                  </a:lnTo>
                  <a:lnTo>
                    <a:pt x="1034" y="1248"/>
                  </a:lnTo>
                  <a:lnTo>
                    <a:pt x="1000" y="1268"/>
                  </a:lnTo>
                  <a:lnTo>
                    <a:pt x="966" y="1284"/>
                  </a:lnTo>
                  <a:lnTo>
                    <a:pt x="928" y="1300"/>
                  </a:lnTo>
                  <a:lnTo>
                    <a:pt x="892" y="1314"/>
                  </a:lnTo>
                  <a:lnTo>
                    <a:pt x="854" y="1324"/>
                  </a:lnTo>
                  <a:lnTo>
                    <a:pt x="814" y="1334"/>
                  </a:lnTo>
                  <a:lnTo>
                    <a:pt x="774" y="1340"/>
                  </a:lnTo>
                  <a:lnTo>
                    <a:pt x="732" y="1344"/>
                  </a:lnTo>
                  <a:lnTo>
                    <a:pt x="690" y="1346"/>
                  </a:lnTo>
                  <a:lnTo>
                    <a:pt x="690" y="1346"/>
                  </a:lnTo>
                  <a:lnTo>
                    <a:pt x="658" y="1344"/>
                  </a:lnTo>
                  <a:lnTo>
                    <a:pt x="626" y="1342"/>
                  </a:lnTo>
                  <a:lnTo>
                    <a:pt x="594" y="1338"/>
                  </a:lnTo>
                  <a:lnTo>
                    <a:pt x="564" y="1332"/>
                  </a:lnTo>
                  <a:lnTo>
                    <a:pt x="532" y="1326"/>
                  </a:lnTo>
                  <a:lnTo>
                    <a:pt x="502" y="1318"/>
                  </a:lnTo>
                  <a:lnTo>
                    <a:pt x="474" y="1308"/>
                  </a:lnTo>
                  <a:lnTo>
                    <a:pt x="444" y="1298"/>
                  </a:lnTo>
                  <a:lnTo>
                    <a:pt x="444" y="1298"/>
                  </a:lnTo>
                  <a:lnTo>
                    <a:pt x="448" y="1266"/>
                  </a:lnTo>
                  <a:lnTo>
                    <a:pt x="450" y="1252"/>
                  </a:lnTo>
                  <a:lnTo>
                    <a:pt x="454" y="1240"/>
                  </a:lnTo>
                  <a:lnTo>
                    <a:pt x="460" y="1228"/>
                  </a:lnTo>
                  <a:lnTo>
                    <a:pt x="470" y="1218"/>
                  </a:lnTo>
                  <a:lnTo>
                    <a:pt x="484" y="1210"/>
                  </a:lnTo>
                  <a:lnTo>
                    <a:pt x="502" y="1202"/>
                  </a:lnTo>
                  <a:lnTo>
                    <a:pt x="502" y="1202"/>
                  </a:lnTo>
                  <a:lnTo>
                    <a:pt x="504" y="1196"/>
                  </a:lnTo>
                  <a:lnTo>
                    <a:pt x="504" y="1192"/>
                  </a:lnTo>
                  <a:lnTo>
                    <a:pt x="500" y="1186"/>
                  </a:lnTo>
                  <a:lnTo>
                    <a:pt x="498" y="1180"/>
                  </a:lnTo>
                  <a:lnTo>
                    <a:pt x="496" y="1176"/>
                  </a:lnTo>
                  <a:lnTo>
                    <a:pt x="496" y="1172"/>
                  </a:lnTo>
                  <a:lnTo>
                    <a:pt x="496" y="1172"/>
                  </a:lnTo>
                  <a:lnTo>
                    <a:pt x="504" y="1172"/>
                  </a:lnTo>
                  <a:lnTo>
                    <a:pt x="510" y="1172"/>
                  </a:lnTo>
                  <a:lnTo>
                    <a:pt x="522" y="1168"/>
                  </a:lnTo>
                  <a:lnTo>
                    <a:pt x="532" y="1160"/>
                  </a:lnTo>
                  <a:lnTo>
                    <a:pt x="542" y="1150"/>
                  </a:lnTo>
                  <a:lnTo>
                    <a:pt x="550" y="1136"/>
                  </a:lnTo>
                  <a:lnTo>
                    <a:pt x="558" y="1122"/>
                  </a:lnTo>
                  <a:lnTo>
                    <a:pt x="562" y="1106"/>
                  </a:lnTo>
                  <a:lnTo>
                    <a:pt x="566" y="1090"/>
                  </a:lnTo>
                  <a:lnTo>
                    <a:pt x="566" y="1090"/>
                  </a:lnTo>
                  <a:lnTo>
                    <a:pt x="616" y="1064"/>
                  </a:lnTo>
                  <a:lnTo>
                    <a:pt x="616" y="1064"/>
                  </a:lnTo>
                  <a:lnTo>
                    <a:pt x="618" y="1042"/>
                  </a:lnTo>
                  <a:lnTo>
                    <a:pt x="622" y="1020"/>
                  </a:lnTo>
                  <a:lnTo>
                    <a:pt x="628" y="1002"/>
                  </a:lnTo>
                  <a:lnTo>
                    <a:pt x="636" y="986"/>
                  </a:lnTo>
                  <a:lnTo>
                    <a:pt x="650" y="952"/>
                  </a:lnTo>
                  <a:lnTo>
                    <a:pt x="656" y="934"/>
                  </a:lnTo>
                  <a:lnTo>
                    <a:pt x="660" y="912"/>
                  </a:lnTo>
                  <a:lnTo>
                    <a:pt x="660" y="912"/>
                  </a:lnTo>
                  <a:lnTo>
                    <a:pt x="630" y="900"/>
                  </a:lnTo>
                  <a:lnTo>
                    <a:pt x="602" y="886"/>
                  </a:lnTo>
                  <a:lnTo>
                    <a:pt x="572" y="874"/>
                  </a:lnTo>
                  <a:lnTo>
                    <a:pt x="540" y="862"/>
                  </a:lnTo>
                  <a:lnTo>
                    <a:pt x="540" y="862"/>
                  </a:lnTo>
                  <a:lnTo>
                    <a:pt x="540" y="830"/>
                  </a:lnTo>
                  <a:lnTo>
                    <a:pt x="540" y="830"/>
                  </a:lnTo>
                  <a:lnTo>
                    <a:pt x="530" y="824"/>
                  </a:lnTo>
                  <a:lnTo>
                    <a:pt x="518" y="816"/>
                  </a:lnTo>
                  <a:lnTo>
                    <a:pt x="494" y="806"/>
                  </a:lnTo>
                  <a:lnTo>
                    <a:pt x="482" y="800"/>
                  </a:lnTo>
                  <a:lnTo>
                    <a:pt x="472" y="792"/>
                  </a:lnTo>
                  <a:lnTo>
                    <a:pt x="464" y="780"/>
                  </a:lnTo>
                  <a:lnTo>
                    <a:pt x="458" y="768"/>
                  </a:lnTo>
                  <a:lnTo>
                    <a:pt x="458" y="768"/>
                  </a:lnTo>
                  <a:lnTo>
                    <a:pt x="430" y="766"/>
                  </a:lnTo>
                  <a:lnTo>
                    <a:pt x="408" y="764"/>
                  </a:lnTo>
                  <a:lnTo>
                    <a:pt x="390" y="758"/>
                  </a:lnTo>
                  <a:lnTo>
                    <a:pt x="382" y="754"/>
                  </a:lnTo>
                  <a:lnTo>
                    <a:pt x="376" y="748"/>
                  </a:lnTo>
                  <a:lnTo>
                    <a:pt x="376" y="748"/>
                  </a:lnTo>
                  <a:lnTo>
                    <a:pt x="368" y="752"/>
                  </a:lnTo>
                  <a:lnTo>
                    <a:pt x="362" y="756"/>
                  </a:lnTo>
                  <a:lnTo>
                    <a:pt x="352" y="766"/>
                  </a:lnTo>
                  <a:lnTo>
                    <a:pt x="342" y="774"/>
                  </a:lnTo>
                  <a:lnTo>
                    <a:pt x="334" y="778"/>
                  </a:lnTo>
                  <a:lnTo>
                    <a:pt x="326" y="780"/>
                  </a:lnTo>
                  <a:lnTo>
                    <a:pt x="326" y="780"/>
                  </a:lnTo>
                  <a:lnTo>
                    <a:pt x="324" y="778"/>
                  </a:lnTo>
                  <a:lnTo>
                    <a:pt x="322" y="776"/>
                  </a:lnTo>
                  <a:lnTo>
                    <a:pt x="314" y="774"/>
                  </a:lnTo>
                  <a:lnTo>
                    <a:pt x="314" y="774"/>
                  </a:lnTo>
                  <a:lnTo>
                    <a:pt x="304" y="772"/>
                  </a:lnTo>
                  <a:lnTo>
                    <a:pt x="296" y="768"/>
                  </a:lnTo>
                  <a:lnTo>
                    <a:pt x="294" y="762"/>
                  </a:lnTo>
                  <a:lnTo>
                    <a:pt x="292" y="754"/>
                  </a:lnTo>
                  <a:lnTo>
                    <a:pt x="292" y="738"/>
                  </a:lnTo>
                  <a:lnTo>
                    <a:pt x="294" y="718"/>
                  </a:lnTo>
                  <a:lnTo>
                    <a:pt x="294" y="718"/>
                  </a:lnTo>
                  <a:lnTo>
                    <a:pt x="286" y="716"/>
                  </a:lnTo>
                  <a:lnTo>
                    <a:pt x="276" y="718"/>
                  </a:lnTo>
                  <a:lnTo>
                    <a:pt x="266" y="718"/>
                  </a:lnTo>
                  <a:lnTo>
                    <a:pt x="264" y="716"/>
                  </a:lnTo>
                  <a:lnTo>
                    <a:pt x="264" y="712"/>
                  </a:lnTo>
                  <a:lnTo>
                    <a:pt x="264" y="712"/>
                  </a:lnTo>
                  <a:lnTo>
                    <a:pt x="264" y="700"/>
                  </a:lnTo>
                  <a:lnTo>
                    <a:pt x="266" y="692"/>
                  </a:lnTo>
                  <a:lnTo>
                    <a:pt x="270" y="684"/>
                  </a:lnTo>
                  <a:lnTo>
                    <a:pt x="276" y="680"/>
                  </a:lnTo>
                  <a:lnTo>
                    <a:pt x="276" y="680"/>
                  </a:lnTo>
                  <a:lnTo>
                    <a:pt x="274" y="672"/>
                  </a:lnTo>
                  <a:lnTo>
                    <a:pt x="268" y="668"/>
                  </a:lnTo>
                  <a:lnTo>
                    <a:pt x="262" y="666"/>
                  </a:lnTo>
                  <a:lnTo>
                    <a:pt x="254" y="666"/>
                  </a:lnTo>
                  <a:lnTo>
                    <a:pt x="248" y="670"/>
                  </a:lnTo>
                  <a:lnTo>
                    <a:pt x="242" y="674"/>
                  </a:lnTo>
                  <a:lnTo>
                    <a:pt x="238" y="678"/>
                  </a:lnTo>
                  <a:lnTo>
                    <a:pt x="238" y="686"/>
                  </a:lnTo>
                  <a:lnTo>
                    <a:pt x="238" y="686"/>
                  </a:lnTo>
                  <a:lnTo>
                    <a:pt x="232" y="686"/>
                  </a:lnTo>
                  <a:lnTo>
                    <a:pt x="232" y="686"/>
                  </a:lnTo>
                  <a:lnTo>
                    <a:pt x="216" y="680"/>
                  </a:lnTo>
                  <a:lnTo>
                    <a:pt x="204" y="674"/>
                  </a:lnTo>
                  <a:lnTo>
                    <a:pt x="196" y="666"/>
                  </a:lnTo>
                  <a:lnTo>
                    <a:pt x="192" y="656"/>
                  </a:lnTo>
                  <a:lnTo>
                    <a:pt x="192" y="648"/>
                  </a:lnTo>
                  <a:lnTo>
                    <a:pt x="194" y="638"/>
                  </a:lnTo>
                  <a:lnTo>
                    <a:pt x="198" y="628"/>
                  </a:lnTo>
                  <a:lnTo>
                    <a:pt x="204" y="618"/>
                  </a:lnTo>
                  <a:lnTo>
                    <a:pt x="214" y="608"/>
                  </a:lnTo>
                  <a:lnTo>
                    <a:pt x="224" y="600"/>
                  </a:lnTo>
                  <a:lnTo>
                    <a:pt x="234" y="594"/>
                  </a:lnTo>
                  <a:lnTo>
                    <a:pt x="246" y="588"/>
                  </a:lnTo>
                  <a:lnTo>
                    <a:pt x="260" y="586"/>
                  </a:lnTo>
                  <a:lnTo>
                    <a:pt x="272" y="584"/>
                  </a:lnTo>
                  <a:lnTo>
                    <a:pt x="284" y="586"/>
                  </a:lnTo>
                  <a:lnTo>
                    <a:pt x="294" y="592"/>
                  </a:lnTo>
                  <a:lnTo>
                    <a:pt x="294" y="592"/>
                  </a:lnTo>
                  <a:lnTo>
                    <a:pt x="298" y="604"/>
                  </a:lnTo>
                  <a:lnTo>
                    <a:pt x="304" y="618"/>
                  </a:lnTo>
                  <a:lnTo>
                    <a:pt x="310" y="628"/>
                  </a:lnTo>
                  <a:lnTo>
                    <a:pt x="314" y="632"/>
                  </a:lnTo>
                  <a:lnTo>
                    <a:pt x="320" y="636"/>
                  </a:lnTo>
                  <a:lnTo>
                    <a:pt x="320" y="636"/>
                  </a:lnTo>
                  <a:lnTo>
                    <a:pt x="326" y="630"/>
                  </a:lnTo>
                  <a:lnTo>
                    <a:pt x="328" y="622"/>
                  </a:lnTo>
                  <a:lnTo>
                    <a:pt x="326" y="614"/>
                  </a:lnTo>
                  <a:lnTo>
                    <a:pt x="326" y="604"/>
                  </a:lnTo>
                  <a:lnTo>
                    <a:pt x="322" y="588"/>
                  </a:lnTo>
                  <a:lnTo>
                    <a:pt x="322" y="582"/>
                  </a:lnTo>
                  <a:lnTo>
                    <a:pt x="326" y="578"/>
                  </a:lnTo>
                  <a:lnTo>
                    <a:pt x="326" y="578"/>
                  </a:lnTo>
                  <a:lnTo>
                    <a:pt x="332" y="570"/>
                  </a:lnTo>
                  <a:lnTo>
                    <a:pt x="338" y="562"/>
                  </a:lnTo>
                  <a:lnTo>
                    <a:pt x="346" y="556"/>
                  </a:lnTo>
                  <a:lnTo>
                    <a:pt x="352" y="554"/>
                  </a:lnTo>
                  <a:lnTo>
                    <a:pt x="358" y="554"/>
                  </a:lnTo>
                  <a:lnTo>
                    <a:pt x="358" y="554"/>
                  </a:lnTo>
                  <a:lnTo>
                    <a:pt x="360" y="540"/>
                  </a:lnTo>
                  <a:lnTo>
                    <a:pt x="366" y="528"/>
                  </a:lnTo>
                  <a:lnTo>
                    <a:pt x="370" y="518"/>
                  </a:lnTo>
                  <a:lnTo>
                    <a:pt x="378" y="508"/>
                  </a:lnTo>
                  <a:lnTo>
                    <a:pt x="392" y="492"/>
                  </a:lnTo>
                  <a:lnTo>
                    <a:pt x="410" y="478"/>
                  </a:lnTo>
                  <a:lnTo>
                    <a:pt x="430" y="466"/>
                  </a:lnTo>
                  <a:lnTo>
                    <a:pt x="448" y="456"/>
                  </a:lnTo>
                  <a:lnTo>
                    <a:pt x="478" y="440"/>
                  </a:lnTo>
                  <a:lnTo>
                    <a:pt x="478" y="440"/>
                  </a:lnTo>
                  <a:lnTo>
                    <a:pt x="478" y="434"/>
                  </a:lnTo>
                  <a:lnTo>
                    <a:pt x="478" y="434"/>
                  </a:lnTo>
                  <a:lnTo>
                    <a:pt x="476" y="430"/>
                  </a:lnTo>
                  <a:lnTo>
                    <a:pt x="474" y="428"/>
                  </a:lnTo>
                  <a:lnTo>
                    <a:pt x="466" y="428"/>
                  </a:lnTo>
                  <a:lnTo>
                    <a:pt x="466" y="428"/>
                  </a:lnTo>
                  <a:lnTo>
                    <a:pt x="460" y="426"/>
                  </a:lnTo>
                  <a:lnTo>
                    <a:pt x="458" y="424"/>
                  </a:lnTo>
                  <a:lnTo>
                    <a:pt x="458" y="422"/>
                  </a:lnTo>
                  <a:lnTo>
                    <a:pt x="458" y="422"/>
                  </a:lnTo>
                  <a:lnTo>
                    <a:pt x="458" y="416"/>
                  </a:lnTo>
                  <a:lnTo>
                    <a:pt x="460" y="412"/>
                  </a:lnTo>
                  <a:lnTo>
                    <a:pt x="462" y="406"/>
                  </a:lnTo>
                  <a:lnTo>
                    <a:pt x="466" y="400"/>
                  </a:lnTo>
                  <a:lnTo>
                    <a:pt x="466" y="396"/>
                  </a:lnTo>
                  <a:lnTo>
                    <a:pt x="466" y="390"/>
                  </a:lnTo>
                  <a:lnTo>
                    <a:pt x="466" y="390"/>
                  </a:lnTo>
                  <a:lnTo>
                    <a:pt x="472" y="396"/>
                  </a:lnTo>
                  <a:lnTo>
                    <a:pt x="480" y="400"/>
                  </a:lnTo>
                  <a:lnTo>
                    <a:pt x="488" y="398"/>
                  </a:lnTo>
                  <a:lnTo>
                    <a:pt x="496" y="396"/>
                  </a:lnTo>
                  <a:lnTo>
                    <a:pt x="512" y="386"/>
                  </a:lnTo>
                  <a:lnTo>
                    <a:pt x="520" y="380"/>
                  </a:lnTo>
                  <a:lnTo>
                    <a:pt x="528" y="376"/>
                  </a:lnTo>
                  <a:lnTo>
                    <a:pt x="528" y="376"/>
                  </a:lnTo>
                  <a:lnTo>
                    <a:pt x="524" y="384"/>
                  </a:lnTo>
                  <a:lnTo>
                    <a:pt x="520" y="388"/>
                  </a:lnTo>
                  <a:lnTo>
                    <a:pt x="516" y="392"/>
                  </a:lnTo>
                  <a:lnTo>
                    <a:pt x="510" y="396"/>
                  </a:lnTo>
                  <a:lnTo>
                    <a:pt x="510" y="396"/>
                  </a:lnTo>
                  <a:lnTo>
                    <a:pt x="506" y="402"/>
                  </a:lnTo>
                  <a:lnTo>
                    <a:pt x="502" y="412"/>
                  </a:lnTo>
                  <a:lnTo>
                    <a:pt x="502" y="416"/>
                  </a:lnTo>
                  <a:lnTo>
                    <a:pt x="504" y="420"/>
                  </a:lnTo>
                  <a:lnTo>
                    <a:pt x="508" y="422"/>
                  </a:lnTo>
                  <a:lnTo>
                    <a:pt x="516" y="422"/>
                  </a:lnTo>
                  <a:lnTo>
                    <a:pt x="516" y="422"/>
                  </a:lnTo>
                  <a:lnTo>
                    <a:pt x="524" y="422"/>
                  </a:lnTo>
                  <a:lnTo>
                    <a:pt x="532" y="426"/>
                  </a:lnTo>
                  <a:lnTo>
                    <a:pt x="542" y="428"/>
                  </a:lnTo>
                  <a:lnTo>
                    <a:pt x="554" y="428"/>
                  </a:lnTo>
                  <a:lnTo>
                    <a:pt x="554" y="428"/>
                  </a:lnTo>
                  <a:lnTo>
                    <a:pt x="548" y="408"/>
                  </a:lnTo>
                  <a:lnTo>
                    <a:pt x="542" y="390"/>
                  </a:lnTo>
                  <a:lnTo>
                    <a:pt x="534" y="372"/>
                  </a:lnTo>
                  <a:lnTo>
                    <a:pt x="526" y="356"/>
                  </a:lnTo>
                  <a:lnTo>
                    <a:pt x="508" y="322"/>
                  </a:lnTo>
                  <a:lnTo>
                    <a:pt x="498" y="304"/>
                  </a:lnTo>
                  <a:lnTo>
                    <a:pt x="490" y="282"/>
                  </a:lnTo>
                  <a:lnTo>
                    <a:pt x="490" y="282"/>
                  </a:lnTo>
                  <a:lnTo>
                    <a:pt x="484" y="280"/>
                  </a:lnTo>
                  <a:lnTo>
                    <a:pt x="480" y="282"/>
                  </a:lnTo>
                  <a:lnTo>
                    <a:pt x="478" y="284"/>
                  </a:lnTo>
                  <a:lnTo>
                    <a:pt x="478" y="288"/>
                  </a:lnTo>
                  <a:lnTo>
                    <a:pt x="476" y="292"/>
                  </a:lnTo>
                  <a:lnTo>
                    <a:pt x="474" y="296"/>
                  </a:lnTo>
                  <a:lnTo>
                    <a:pt x="472" y="296"/>
                  </a:lnTo>
                  <a:lnTo>
                    <a:pt x="464" y="294"/>
                  </a:lnTo>
                  <a:lnTo>
                    <a:pt x="464" y="294"/>
                  </a:lnTo>
                  <a:lnTo>
                    <a:pt x="458" y="294"/>
                  </a:lnTo>
                  <a:lnTo>
                    <a:pt x="454" y="290"/>
                  </a:lnTo>
                  <a:lnTo>
                    <a:pt x="452" y="284"/>
                  </a:lnTo>
                  <a:lnTo>
                    <a:pt x="450" y="278"/>
                  </a:lnTo>
                  <a:lnTo>
                    <a:pt x="448" y="266"/>
                  </a:lnTo>
                  <a:lnTo>
                    <a:pt x="444" y="260"/>
                  </a:lnTo>
                  <a:lnTo>
                    <a:pt x="440" y="258"/>
                  </a:lnTo>
                  <a:lnTo>
                    <a:pt x="440" y="258"/>
                  </a:lnTo>
                  <a:lnTo>
                    <a:pt x="432" y="258"/>
                  </a:lnTo>
                  <a:lnTo>
                    <a:pt x="426" y="256"/>
                  </a:lnTo>
                  <a:lnTo>
                    <a:pt x="414" y="252"/>
                  </a:lnTo>
                  <a:lnTo>
                    <a:pt x="408" y="246"/>
                  </a:lnTo>
                  <a:lnTo>
                    <a:pt x="402" y="244"/>
                  </a:lnTo>
                  <a:lnTo>
                    <a:pt x="402" y="244"/>
                  </a:lnTo>
                  <a:lnTo>
                    <a:pt x="400" y="250"/>
                  </a:lnTo>
                  <a:lnTo>
                    <a:pt x="398" y="250"/>
                  </a:lnTo>
                  <a:lnTo>
                    <a:pt x="396" y="250"/>
                  </a:lnTo>
                  <a:lnTo>
                    <a:pt x="396" y="250"/>
                  </a:lnTo>
                  <a:lnTo>
                    <a:pt x="396" y="278"/>
                  </a:lnTo>
                  <a:lnTo>
                    <a:pt x="394" y="298"/>
                  </a:lnTo>
                  <a:lnTo>
                    <a:pt x="390" y="312"/>
                  </a:lnTo>
                  <a:lnTo>
                    <a:pt x="386" y="322"/>
                  </a:lnTo>
                  <a:lnTo>
                    <a:pt x="374" y="342"/>
                  </a:lnTo>
                  <a:lnTo>
                    <a:pt x="366" y="354"/>
                  </a:lnTo>
                  <a:lnTo>
                    <a:pt x="358" y="370"/>
                  </a:lnTo>
                  <a:lnTo>
                    <a:pt x="358" y="370"/>
                  </a:lnTo>
                  <a:lnTo>
                    <a:pt x="356" y="362"/>
                  </a:lnTo>
                  <a:lnTo>
                    <a:pt x="354" y="354"/>
                  </a:lnTo>
                  <a:lnTo>
                    <a:pt x="350" y="344"/>
                  </a:lnTo>
                  <a:lnTo>
                    <a:pt x="352" y="332"/>
                  </a:lnTo>
                  <a:lnTo>
                    <a:pt x="352" y="332"/>
                  </a:lnTo>
                  <a:lnTo>
                    <a:pt x="346" y="332"/>
                  </a:lnTo>
                  <a:lnTo>
                    <a:pt x="340" y="330"/>
                  </a:lnTo>
                  <a:lnTo>
                    <a:pt x="332" y="326"/>
                  </a:lnTo>
                  <a:lnTo>
                    <a:pt x="332" y="326"/>
                  </a:lnTo>
                  <a:lnTo>
                    <a:pt x="316" y="320"/>
                  </a:lnTo>
                  <a:lnTo>
                    <a:pt x="302" y="314"/>
                  </a:lnTo>
                  <a:lnTo>
                    <a:pt x="294" y="308"/>
                  </a:lnTo>
                  <a:lnTo>
                    <a:pt x="290" y="304"/>
                  </a:lnTo>
                  <a:lnTo>
                    <a:pt x="286" y="296"/>
                  </a:lnTo>
                  <a:lnTo>
                    <a:pt x="282" y="288"/>
                  </a:lnTo>
                  <a:lnTo>
                    <a:pt x="282" y="288"/>
                  </a:lnTo>
                  <a:lnTo>
                    <a:pt x="296" y="272"/>
                  </a:lnTo>
                  <a:lnTo>
                    <a:pt x="310" y="256"/>
                  </a:lnTo>
                  <a:lnTo>
                    <a:pt x="326" y="242"/>
                  </a:lnTo>
                  <a:lnTo>
                    <a:pt x="334" y="236"/>
                  </a:lnTo>
                  <a:lnTo>
                    <a:pt x="346" y="232"/>
                  </a:lnTo>
                  <a:lnTo>
                    <a:pt x="346" y="232"/>
                  </a:lnTo>
                  <a:lnTo>
                    <a:pt x="344" y="238"/>
                  </a:lnTo>
                  <a:lnTo>
                    <a:pt x="346" y="244"/>
                  </a:lnTo>
                  <a:lnTo>
                    <a:pt x="350" y="248"/>
                  </a:lnTo>
                  <a:lnTo>
                    <a:pt x="356" y="252"/>
                  </a:lnTo>
                  <a:lnTo>
                    <a:pt x="360" y="254"/>
                  </a:lnTo>
                  <a:lnTo>
                    <a:pt x="366" y="254"/>
                  </a:lnTo>
                  <a:lnTo>
                    <a:pt x="368" y="254"/>
                  </a:lnTo>
                  <a:lnTo>
                    <a:pt x="370" y="250"/>
                  </a:lnTo>
                  <a:lnTo>
                    <a:pt x="370" y="250"/>
                  </a:lnTo>
                  <a:lnTo>
                    <a:pt x="366" y="250"/>
                  </a:lnTo>
                  <a:lnTo>
                    <a:pt x="366" y="246"/>
                  </a:lnTo>
                  <a:lnTo>
                    <a:pt x="366" y="240"/>
                  </a:lnTo>
                  <a:lnTo>
                    <a:pt x="370" y="238"/>
                  </a:lnTo>
                  <a:lnTo>
                    <a:pt x="370" y="238"/>
                  </a:lnTo>
                  <a:lnTo>
                    <a:pt x="376" y="238"/>
                  </a:lnTo>
                  <a:lnTo>
                    <a:pt x="382" y="240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388" y="234"/>
                  </a:lnTo>
                  <a:lnTo>
                    <a:pt x="384" y="228"/>
                  </a:lnTo>
                  <a:lnTo>
                    <a:pt x="378" y="224"/>
                  </a:lnTo>
                  <a:lnTo>
                    <a:pt x="370" y="220"/>
                  </a:lnTo>
                  <a:lnTo>
                    <a:pt x="370" y="220"/>
                  </a:lnTo>
                  <a:lnTo>
                    <a:pt x="374" y="214"/>
                  </a:lnTo>
                  <a:lnTo>
                    <a:pt x="378" y="210"/>
                  </a:lnTo>
                  <a:lnTo>
                    <a:pt x="388" y="202"/>
                  </a:lnTo>
                  <a:lnTo>
                    <a:pt x="392" y="198"/>
                  </a:lnTo>
                  <a:lnTo>
                    <a:pt x="394" y="192"/>
                  </a:lnTo>
                  <a:lnTo>
                    <a:pt x="396" y="184"/>
                  </a:lnTo>
                  <a:lnTo>
                    <a:pt x="396" y="176"/>
                  </a:lnTo>
                  <a:lnTo>
                    <a:pt x="396" y="176"/>
                  </a:lnTo>
                  <a:lnTo>
                    <a:pt x="390" y="172"/>
                  </a:lnTo>
                  <a:lnTo>
                    <a:pt x="390" y="170"/>
                  </a:lnTo>
                  <a:lnTo>
                    <a:pt x="400" y="168"/>
                  </a:lnTo>
                  <a:lnTo>
                    <a:pt x="428" y="168"/>
                  </a:lnTo>
                  <a:lnTo>
                    <a:pt x="428" y="168"/>
                  </a:lnTo>
                  <a:lnTo>
                    <a:pt x="426" y="174"/>
                  </a:lnTo>
                  <a:lnTo>
                    <a:pt x="428" y="180"/>
                  </a:lnTo>
                  <a:lnTo>
                    <a:pt x="434" y="184"/>
                  </a:lnTo>
                  <a:lnTo>
                    <a:pt x="440" y="190"/>
                  </a:lnTo>
                  <a:lnTo>
                    <a:pt x="440" y="194"/>
                  </a:lnTo>
                  <a:lnTo>
                    <a:pt x="440" y="200"/>
                  </a:lnTo>
                  <a:lnTo>
                    <a:pt x="440" y="200"/>
                  </a:lnTo>
                  <a:lnTo>
                    <a:pt x="438" y="206"/>
                  </a:lnTo>
                  <a:lnTo>
                    <a:pt x="436" y="212"/>
                  </a:lnTo>
                  <a:lnTo>
                    <a:pt x="432" y="216"/>
                  </a:lnTo>
                  <a:lnTo>
                    <a:pt x="426" y="218"/>
                  </a:lnTo>
                  <a:lnTo>
                    <a:pt x="414" y="222"/>
                  </a:lnTo>
                  <a:lnTo>
                    <a:pt x="402" y="226"/>
                  </a:lnTo>
                  <a:lnTo>
                    <a:pt x="402" y="226"/>
                  </a:lnTo>
                  <a:lnTo>
                    <a:pt x="422" y="234"/>
                  </a:lnTo>
                  <a:lnTo>
                    <a:pt x="438" y="242"/>
                  </a:lnTo>
                  <a:lnTo>
                    <a:pt x="454" y="254"/>
                  </a:lnTo>
                  <a:lnTo>
                    <a:pt x="472" y="264"/>
                  </a:lnTo>
                  <a:lnTo>
                    <a:pt x="472" y="264"/>
                  </a:lnTo>
                  <a:lnTo>
                    <a:pt x="476" y="260"/>
                  </a:lnTo>
                  <a:lnTo>
                    <a:pt x="476" y="256"/>
                  </a:lnTo>
                  <a:lnTo>
                    <a:pt x="474" y="248"/>
                  </a:lnTo>
                  <a:lnTo>
                    <a:pt x="474" y="248"/>
                  </a:lnTo>
                  <a:lnTo>
                    <a:pt x="476" y="246"/>
                  </a:lnTo>
                  <a:lnTo>
                    <a:pt x="490" y="250"/>
                  </a:lnTo>
                  <a:lnTo>
                    <a:pt x="490" y="250"/>
                  </a:lnTo>
                  <a:lnTo>
                    <a:pt x="490" y="240"/>
                  </a:lnTo>
                  <a:lnTo>
                    <a:pt x="490" y="230"/>
                  </a:lnTo>
                  <a:lnTo>
                    <a:pt x="488" y="226"/>
                  </a:lnTo>
                  <a:lnTo>
                    <a:pt x="486" y="222"/>
                  </a:lnTo>
                  <a:lnTo>
                    <a:pt x="482" y="220"/>
                  </a:lnTo>
                  <a:lnTo>
                    <a:pt x="478" y="220"/>
                  </a:lnTo>
                  <a:lnTo>
                    <a:pt x="478" y="220"/>
                  </a:lnTo>
                  <a:lnTo>
                    <a:pt x="480" y="214"/>
                  </a:lnTo>
                  <a:lnTo>
                    <a:pt x="484" y="212"/>
                  </a:lnTo>
                  <a:lnTo>
                    <a:pt x="486" y="214"/>
                  </a:lnTo>
                  <a:lnTo>
                    <a:pt x="490" y="216"/>
                  </a:lnTo>
                  <a:lnTo>
                    <a:pt x="496" y="222"/>
                  </a:lnTo>
                  <a:lnTo>
                    <a:pt x="500" y="224"/>
                  </a:lnTo>
                  <a:lnTo>
                    <a:pt x="502" y="226"/>
                  </a:lnTo>
                  <a:lnTo>
                    <a:pt x="502" y="226"/>
                  </a:lnTo>
                  <a:lnTo>
                    <a:pt x="506" y="222"/>
                  </a:lnTo>
                  <a:lnTo>
                    <a:pt x="510" y="218"/>
                  </a:lnTo>
                  <a:lnTo>
                    <a:pt x="514" y="214"/>
                  </a:lnTo>
                  <a:lnTo>
                    <a:pt x="522" y="214"/>
                  </a:lnTo>
                  <a:lnTo>
                    <a:pt x="522" y="214"/>
                  </a:lnTo>
                  <a:lnTo>
                    <a:pt x="510" y="200"/>
                  </a:lnTo>
                  <a:lnTo>
                    <a:pt x="500" y="186"/>
                  </a:lnTo>
                  <a:lnTo>
                    <a:pt x="482" y="160"/>
                  </a:lnTo>
                  <a:lnTo>
                    <a:pt x="472" y="150"/>
                  </a:lnTo>
                  <a:lnTo>
                    <a:pt x="458" y="142"/>
                  </a:lnTo>
                  <a:lnTo>
                    <a:pt x="450" y="140"/>
                  </a:lnTo>
                  <a:lnTo>
                    <a:pt x="442" y="138"/>
                  </a:lnTo>
                  <a:lnTo>
                    <a:pt x="432" y="136"/>
                  </a:lnTo>
                  <a:lnTo>
                    <a:pt x="420" y="138"/>
                  </a:lnTo>
                  <a:lnTo>
                    <a:pt x="420" y="138"/>
                  </a:lnTo>
                  <a:lnTo>
                    <a:pt x="416" y="134"/>
                  </a:lnTo>
                  <a:lnTo>
                    <a:pt x="416" y="134"/>
                  </a:lnTo>
                  <a:lnTo>
                    <a:pt x="422" y="132"/>
                  </a:lnTo>
                  <a:lnTo>
                    <a:pt x="446" y="132"/>
                  </a:lnTo>
                  <a:lnTo>
                    <a:pt x="446" y="132"/>
                  </a:lnTo>
                  <a:lnTo>
                    <a:pt x="444" y="128"/>
                  </a:lnTo>
                  <a:lnTo>
                    <a:pt x="442" y="126"/>
                  </a:lnTo>
                  <a:lnTo>
                    <a:pt x="436" y="126"/>
                  </a:lnTo>
                  <a:lnTo>
                    <a:pt x="430" y="124"/>
                  </a:lnTo>
                  <a:lnTo>
                    <a:pt x="428" y="122"/>
                  </a:lnTo>
                  <a:lnTo>
                    <a:pt x="428" y="118"/>
                  </a:lnTo>
                  <a:lnTo>
                    <a:pt x="428" y="118"/>
                  </a:lnTo>
                  <a:lnTo>
                    <a:pt x="418" y="122"/>
                  </a:lnTo>
                  <a:lnTo>
                    <a:pt x="406" y="124"/>
                  </a:lnTo>
                  <a:lnTo>
                    <a:pt x="382" y="126"/>
                  </a:lnTo>
                  <a:lnTo>
                    <a:pt x="370" y="128"/>
                  </a:lnTo>
                  <a:lnTo>
                    <a:pt x="360" y="132"/>
                  </a:lnTo>
                  <a:lnTo>
                    <a:pt x="356" y="136"/>
                  </a:lnTo>
                  <a:lnTo>
                    <a:pt x="354" y="140"/>
                  </a:lnTo>
                  <a:lnTo>
                    <a:pt x="352" y="144"/>
                  </a:lnTo>
                  <a:lnTo>
                    <a:pt x="352" y="150"/>
                  </a:lnTo>
                  <a:lnTo>
                    <a:pt x="352" y="150"/>
                  </a:lnTo>
                  <a:lnTo>
                    <a:pt x="352" y="156"/>
                  </a:lnTo>
                  <a:lnTo>
                    <a:pt x="354" y="160"/>
                  </a:lnTo>
                  <a:lnTo>
                    <a:pt x="358" y="164"/>
                  </a:lnTo>
                  <a:lnTo>
                    <a:pt x="362" y="164"/>
                  </a:lnTo>
                  <a:lnTo>
                    <a:pt x="366" y="166"/>
                  </a:lnTo>
                  <a:lnTo>
                    <a:pt x="370" y="170"/>
                  </a:lnTo>
                  <a:lnTo>
                    <a:pt x="372" y="174"/>
                  </a:lnTo>
                  <a:lnTo>
                    <a:pt x="370" y="182"/>
                  </a:lnTo>
                  <a:lnTo>
                    <a:pt x="370" y="182"/>
                  </a:lnTo>
                  <a:lnTo>
                    <a:pt x="362" y="186"/>
                  </a:lnTo>
                  <a:lnTo>
                    <a:pt x="360" y="190"/>
                  </a:lnTo>
                  <a:lnTo>
                    <a:pt x="358" y="194"/>
                  </a:lnTo>
                  <a:lnTo>
                    <a:pt x="358" y="194"/>
                  </a:lnTo>
                  <a:lnTo>
                    <a:pt x="354" y="186"/>
                  </a:lnTo>
                  <a:lnTo>
                    <a:pt x="350" y="182"/>
                  </a:lnTo>
                  <a:lnTo>
                    <a:pt x="340" y="176"/>
                  </a:lnTo>
                  <a:lnTo>
                    <a:pt x="336" y="174"/>
                  </a:lnTo>
                  <a:lnTo>
                    <a:pt x="332" y="168"/>
                  </a:lnTo>
                  <a:lnTo>
                    <a:pt x="328" y="162"/>
                  </a:lnTo>
                  <a:lnTo>
                    <a:pt x="326" y="150"/>
                  </a:lnTo>
                  <a:lnTo>
                    <a:pt x="326" y="150"/>
                  </a:lnTo>
                  <a:lnTo>
                    <a:pt x="322" y="150"/>
                  </a:lnTo>
                  <a:lnTo>
                    <a:pt x="322" y="150"/>
                  </a:lnTo>
                  <a:lnTo>
                    <a:pt x="350" y="132"/>
                  </a:lnTo>
                  <a:lnTo>
                    <a:pt x="378" y="116"/>
                  </a:lnTo>
                  <a:lnTo>
                    <a:pt x="378" y="116"/>
                  </a:lnTo>
                  <a:lnTo>
                    <a:pt x="402" y="114"/>
                  </a:lnTo>
                  <a:lnTo>
                    <a:pt x="428" y="112"/>
                  </a:lnTo>
                  <a:lnTo>
                    <a:pt x="428" y="112"/>
                  </a:lnTo>
                  <a:lnTo>
                    <a:pt x="436" y="96"/>
                  </a:lnTo>
                  <a:lnTo>
                    <a:pt x="446" y="82"/>
                  </a:lnTo>
                  <a:lnTo>
                    <a:pt x="446" y="82"/>
                  </a:lnTo>
                  <a:lnTo>
                    <a:pt x="488" y="68"/>
                  </a:lnTo>
                  <a:lnTo>
                    <a:pt x="488" y="68"/>
                  </a:lnTo>
                  <a:lnTo>
                    <a:pt x="492" y="74"/>
                  </a:lnTo>
                  <a:lnTo>
                    <a:pt x="498" y="80"/>
                  </a:lnTo>
                  <a:lnTo>
                    <a:pt x="514" y="90"/>
                  </a:lnTo>
                  <a:lnTo>
                    <a:pt x="548" y="104"/>
                  </a:lnTo>
                  <a:lnTo>
                    <a:pt x="564" y="112"/>
                  </a:lnTo>
                  <a:lnTo>
                    <a:pt x="570" y="118"/>
                  </a:lnTo>
                  <a:lnTo>
                    <a:pt x="574" y="126"/>
                  </a:lnTo>
                  <a:lnTo>
                    <a:pt x="576" y="134"/>
                  </a:lnTo>
                  <a:lnTo>
                    <a:pt x="578" y="144"/>
                  </a:lnTo>
                  <a:lnTo>
                    <a:pt x="576" y="154"/>
                  </a:lnTo>
                  <a:lnTo>
                    <a:pt x="572" y="168"/>
                  </a:lnTo>
                  <a:lnTo>
                    <a:pt x="572" y="168"/>
                  </a:lnTo>
                  <a:lnTo>
                    <a:pt x="574" y="172"/>
                  </a:lnTo>
                  <a:lnTo>
                    <a:pt x="576" y="174"/>
                  </a:lnTo>
                  <a:lnTo>
                    <a:pt x="580" y="174"/>
                  </a:lnTo>
                  <a:lnTo>
                    <a:pt x="582" y="172"/>
                  </a:lnTo>
                  <a:lnTo>
                    <a:pt x="582" y="172"/>
                  </a:lnTo>
                  <a:lnTo>
                    <a:pt x="584" y="168"/>
                  </a:lnTo>
                  <a:lnTo>
                    <a:pt x="584" y="168"/>
                  </a:lnTo>
                  <a:lnTo>
                    <a:pt x="584" y="172"/>
                  </a:lnTo>
                  <a:lnTo>
                    <a:pt x="582" y="172"/>
                  </a:lnTo>
                  <a:lnTo>
                    <a:pt x="582" y="172"/>
                  </a:lnTo>
                  <a:lnTo>
                    <a:pt x="578" y="186"/>
                  </a:lnTo>
                  <a:lnTo>
                    <a:pt x="576" y="202"/>
                  </a:lnTo>
                  <a:lnTo>
                    <a:pt x="578" y="218"/>
                  </a:lnTo>
                  <a:lnTo>
                    <a:pt x="580" y="236"/>
                  </a:lnTo>
                  <a:lnTo>
                    <a:pt x="586" y="254"/>
                  </a:lnTo>
                  <a:lnTo>
                    <a:pt x="596" y="270"/>
                  </a:lnTo>
                  <a:lnTo>
                    <a:pt x="602" y="276"/>
                  </a:lnTo>
                  <a:lnTo>
                    <a:pt x="608" y="282"/>
                  </a:lnTo>
                  <a:lnTo>
                    <a:pt x="614" y="286"/>
                  </a:lnTo>
                  <a:lnTo>
                    <a:pt x="622" y="288"/>
                  </a:lnTo>
                  <a:lnTo>
                    <a:pt x="622" y="288"/>
                  </a:lnTo>
                  <a:lnTo>
                    <a:pt x="628" y="284"/>
                  </a:lnTo>
                  <a:lnTo>
                    <a:pt x="634" y="278"/>
                  </a:lnTo>
                  <a:lnTo>
                    <a:pt x="644" y="264"/>
                  </a:lnTo>
                  <a:lnTo>
                    <a:pt x="652" y="252"/>
                  </a:lnTo>
                  <a:lnTo>
                    <a:pt x="660" y="238"/>
                  </a:lnTo>
                  <a:lnTo>
                    <a:pt x="660" y="238"/>
                  </a:lnTo>
                  <a:lnTo>
                    <a:pt x="672" y="224"/>
                  </a:lnTo>
                  <a:lnTo>
                    <a:pt x="688" y="214"/>
                  </a:lnTo>
                  <a:lnTo>
                    <a:pt x="704" y="204"/>
                  </a:lnTo>
                  <a:lnTo>
                    <a:pt x="724" y="196"/>
                  </a:lnTo>
                  <a:lnTo>
                    <a:pt x="762" y="184"/>
                  </a:lnTo>
                  <a:lnTo>
                    <a:pt x="782" y="176"/>
                  </a:lnTo>
                  <a:lnTo>
                    <a:pt x="800" y="168"/>
                  </a:lnTo>
                  <a:lnTo>
                    <a:pt x="800" y="168"/>
                  </a:lnTo>
                  <a:lnTo>
                    <a:pt x="794" y="164"/>
                  </a:lnTo>
                  <a:lnTo>
                    <a:pt x="792" y="160"/>
                  </a:lnTo>
                  <a:lnTo>
                    <a:pt x="790" y="156"/>
                  </a:lnTo>
                  <a:lnTo>
                    <a:pt x="790" y="150"/>
                  </a:lnTo>
                  <a:lnTo>
                    <a:pt x="792" y="142"/>
                  </a:lnTo>
                  <a:lnTo>
                    <a:pt x="796" y="132"/>
                  </a:lnTo>
                  <a:lnTo>
                    <a:pt x="800" y="124"/>
                  </a:lnTo>
                  <a:lnTo>
                    <a:pt x="804" y="114"/>
                  </a:lnTo>
                  <a:lnTo>
                    <a:pt x="804" y="104"/>
                  </a:lnTo>
                  <a:lnTo>
                    <a:pt x="802" y="98"/>
                  </a:lnTo>
                  <a:lnTo>
                    <a:pt x="800" y="94"/>
                  </a:lnTo>
                  <a:lnTo>
                    <a:pt x="800" y="94"/>
                  </a:lnTo>
                  <a:lnTo>
                    <a:pt x="800" y="90"/>
                  </a:lnTo>
                  <a:lnTo>
                    <a:pt x="802" y="90"/>
                  </a:lnTo>
                  <a:lnTo>
                    <a:pt x="806" y="90"/>
                  </a:lnTo>
                  <a:lnTo>
                    <a:pt x="810" y="92"/>
                  </a:lnTo>
                  <a:lnTo>
                    <a:pt x="818" y="94"/>
                  </a:lnTo>
                  <a:lnTo>
                    <a:pt x="818" y="94"/>
                  </a:lnTo>
                  <a:lnTo>
                    <a:pt x="816" y="84"/>
                  </a:lnTo>
                  <a:lnTo>
                    <a:pt x="814" y="76"/>
                  </a:lnTo>
                  <a:lnTo>
                    <a:pt x="810" y="68"/>
                  </a:lnTo>
                  <a:lnTo>
                    <a:pt x="812" y="56"/>
                  </a:lnTo>
                  <a:lnTo>
                    <a:pt x="812" y="56"/>
                  </a:lnTo>
                  <a:lnTo>
                    <a:pt x="818" y="54"/>
                  </a:lnTo>
                  <a:lnTo>
                    <a:pt x="824" y="50"/>
                  </a:lnTo>
                  <a:lnTo>
                    <a:pt x="824" y="50"/>
                  </a:lnTo>
                  <a:lnTo>
                    <a:pt x="862" y="58"/>
                  </a:lnTo>
                  <a:lnTo>
                    <a:pt x="898" y="70"/>
                  </a:lnTo>
                  <a:lnTo>
                    <a:pt x="934" y="82"/>
                  </a:lnTo>
                  <a:lnTo>
                    <a:pt x="970" y="98"/>
                  </a:lnTo>
                  <a:lnTo>
                    <a:pt x="1004" y="116"/>
                  </a:lnTo>
                  <a:lnTo>
                    <a:pt x="1036" y="134"/>
                  </a:lnTo>
                  <a:lnTo>
                    <a:pt x="1068" y="154"/>
                  </a:lnTo>
                  <a:lnTo>
                    <a:pt x="1098" y="178"/>
                  </a:lnTo>
                  <a:lnTo>
                    <a:pt x="1098" y="178"/>
                  </a:lnTo>
                  <a:lnTo>
                    <a:pt x="1090" y="176"/>
                  </a:lnTo>
                  <a:lnTo>
                    <a:pt x="1090" y="176"/>
                  </a:lnTo>
                  <a:lnTo>
                    <a:pt x="1078" y="178"/>
                  </a:lnTo>
                  <a:lnTo>
                    <a:pt x="1066" y="180"/>
                  </a:lnTo>
                  <a:lnTo>
                    <a:pt x="1056" y="184"/>
                  </a:lnTo>
                  <a:lnTo>
                    <a:pt x="1048" y="190"/>
                  </a:lnTo>
                  <a:lnTo>
                    <a:pt x="1032" y="204"/>
                  </a:lnTo>
                  <a:lnTo>
                    <a:pt x="1018" y="218"/>
                  </a:lnTo>
                  <a:lnTo>
                    <a:pt x="996" y="252"/>
                  </a:lnTo>
                  <a:lnTo>
                    <a:pt x="984" y="268"/>
                  </a:lnTo>
                  <a:lnTo>
                    <a:pt x="970" y="282"/>
                  </a:lnTo>
                  <a:lnTo>
                    <a:pt x="970" y="282"/>
                  </a:lnTo>
                  <a:lnTo>
                    <a:pt x="972" y="286"/>
                  </a:lnTo>
                  <a:lnTo>
                    <a:pt x="974" y="290"/>
                  </a:lnTo>
                  <a:lnTo>
                    <a:pt x="976" y="302"/>
                  </a:lnTo>
                  <a:lnTo>
                    <a:pt x="978" y="312"/>
                  </a:lnTo>
                  <a:lnTo>
                    <a:pt x="980" y="316"/>
                  </a:lnTo>
                  <a:lnTo>
                    <a:pt x="982" y="320"/>
                  </a:lnTo>
                  <a:lnTo>
                    <a:pt x="982" y="320"/>
                  </a:lnTo>
                  <a:lnTo>
                    <a:pt x="988" y="316"/>
                  </a:lnTo>
                  <a:lnTo>
                    <a:pt x="996" y="314"/>
                  </a:lnTo>
                  <a:lnTo>
                    <a:pt x="1004" y="314"/>
                  </a:lnTo>
                  <a:lnTo>
                    <a:pt x="1014" y="314"/>
                  </a:lnTo>
                  <a:lnTo>
                    <a:pt x="1014" y="314"/>
                  </a:lnTo>
                  <a:lnTo>
                    <a:pt x="1018" y="322"/>
                  </a:lnTo>
                  <a:lnTo>
                    <a:pt x="1022" y="336"/>
                  </a:lnTo>
                  <a:lnTo>
                    <a:pt x="1020" y="344"/>
                  </a:lnTo>
                  <a:lnTo>
                    <a:pt x="1018" y="348"/>
                  </a:lnTo>
                  <a:lnTo>
                    <a:pt x="1014" y="352"/>
                  </a:lnTo>
                  <a:lnTo>
                    <a:pt x="1008" y="352"/>
                  </a:lnTo>
                  <a:lnTo>
                    <a:pt x="1008" y="352"/>
                  </a:lnTo>
                  <a:lnTo>
                    <a:pt x="1006" y="342"/>
                  </a:lnTo>
                  <a:lnTo>
                    <a:pt x="1008" y="334"/>
                  </a:lnTo>
                  <a:lnTo>
                    <a:pt x="1010" y="326"/>
                  </a:lnTo>
                  <a:lnTo>
                    <a:pt x="1014" y="320"/>
                  </a:lnTo>
                  <a:lnTo>
                    <a:pt x="1014" y="320"/>
                  </a:lnTo>
                  <a:lnTo>
                    <a:pt x="1002" y="330"/>
                  </a:lnTo>
                  <a:lnTo>
                    <a:pt x="994" y="342"/>
                  </a:lnTo>
                  <a:lnTo>
                    <a:pt x="978" y="368"/>
                  </a:lnTo>
                  <a:lnTo>
                    <a:pt x="968" y="382"/>
                  </a:lnTo>
                  <a:lnTo>
                    <a:pt x="958" y="392"/>
                  </a:lnTo>
                  <a:lnTo>
                    <a:pt x="950" y="396"/>
                  </a:lnTo>
                  <a:lnTo>
                    <a:pt x="944" y="398"/>
                  </a:lnTo>
                  <a:lnTo>
                    <a:pt x="934" y="402"/>
                  </a:lnTo>
                  <a:lnTo>
                    <a:pt x="926" y="402"/>
                  </a:lnTo>
                  <a:lnTo>
                    <a:pt x="926" y="402"/>
                  </a:lnTo>
                  <a:lnTo>
                    <a:pt x="926" y="406"/>
                  </a:lnTo>
                  <a:lnTo>
                    <a:pt x="924" y="410"/>
                  </a:lnTo>
                  <a:lnTo>
                    <a:pt x="916" y="412"/>
                  </a:lnTo>
                  <a:lnTo>
                    <a:pt x="910" y="416"/>
                  </a:lnTo>
                  <a:lnTo>
                    <a:pt x="908" y="418"/>
                  </a:lnTo>
                  <a:lnTo>
                    <a:pt x="906" y="422"/>
                  </a:lnTo>
                  <a:lnTo>
                    <a:pt x="906" y="422"/>
                  </a:lnTo>
                  <a:lnTo>
                    <a:pt x="912" y="430"/>
                  </a:lnTo>
                  <a:lnTo>
                    <a:pt x="920" y="440"/>
                  </a:lnTo>
                  <a:lnTo>
                    <a:pt x="924" y="450"/>
                  </a:lnTo>
                  <a:lnTo>
                    <a:pt x="926" y="458"/>
                  </a:lnTo>
                  <a:lnTo>
                    <a:pt x="926" y="466"/>
                  </a:lnTo>
                  <a:lnTo>
                    <a:pt x="926" y="466"/>
                  </a:lnTo>
                  <a:lnTo>
                    <a:pt x="918" y="466"/>
                  </a:lnTo>
                  <a:lnTo>
                    <a:pt x="918" y="466"/>
                  </a:lnTo>
                  <a:lnTo>
                    <a:pt x="916" y="470"/>
                  </a:lnTo>
                  <a:lnTo>
                    <a:pt x="914" y="472"/>
                  </a:lnTo>
                  <a:lnTo>
                    <a:pt x="910" y="470"/>
                  </a:lnTo>
                  <a:lnTo>
                    <a:pt x="904" y="468"/>
                  </a:lnTo>
                  <a:lnTo>
                    <a:pt x="894" y="464"/>
                  </a:lnTo>
                  <a:lnTo>
                    <a:pt x="888" y="464"/>
                  </a:lnTo>
                  <a:lnTo>
                    <a:pt x="882" y="466"/>
                  </a:lnTo>
                  <a:lnTo>
                    <a:pt x="882" y="466"/>
                  </a:lnTo>
                  <a:lnTo>
                    <a:pt x="876" y="468"/>
                  </a:lnTo>
                  <a:lnTo>
                    <a:pt x="872" y="472"/>
                  </a:lnTo>
                  <a:lnTo>
                    <a:pt x="868" y="480"/>
                  </a:lnTo>
                  <a:lnTo>
                    <a:pt x="868" y="486"/>
                  </a:lnTo>
                  <a:lnTo>
                    <a:pt x="866" y="502"/>
                  </a:lnTo>
                  <a:lnTo>
                    <a:pt x="864" y="510"/>
                  </a:lnTo>
                  <a:lnTo>
                    <a:pt x="862" y="516"/>
                  </a:lnTo>
                  <a:lnTo>
                    <a:pt x="862" y="516"/>
                  </a:lnTo>
                  <a:lnTo>
                    <a:pt x="862" y="522"/>
                  </a:lnTo>
                  <a:lnTo>
                    <a:pt x="864" y="526"/>
                  </a:lnTo>
                  <a:lnTo>
                    <a:pt x="868" y="530"/>
                  </a:lnTo>
                  <a:lnTo>
                    <a:pt x="868" y="534"/>
                  </a:lnTo>
                  <a:lnTo>
                    <a:pt x="868" y="534"/>
                  </a:lnTo>
                  <a:lnTo>
                    <a:pt x="926" y="534"/>
                  </a:lnTo>
                  <a:lnTo>
                    <a:pt x="926" y="534"/>
                  </a:lnTo>
                  <a:lnTo>
                    <a:pt x="928" y="530"/>
                  </a:lnTo>
                  <a:lnTo>
                    <a:pt x="930" y="526"/>
                  </a:lnTo>
                  <a:lnTo>
                    <a:pt x="938" y="522"/>
                  </a:lnTo>
                  <a:lnTo>
                    <a:pt x="938" y="522"/>
                  </a:lnTo>
                  <a:lnTo>
                    <a:pt x="938" y="496"/>
                  </a:lnTo>
                  <a:lnTo>
                    <a:pt x="938" y="496"/>
                  </a:lnTo>
                  <a:lnTo>
                    <a:pt x="952" y="488"/>
                  </a:lnTo>
                  <a:lnTo>
                    <a:pt x="966" y="480"/>
                  </a:lnTo>
                  <a:lnTo>
                    <a:pt x="980" y="472"/>
                  </a:lnTo>
                  <a:lnTo>
                    <a:pt x="994" y="466"/>
                  </a:lnTo>
                  <a:lnTo>
                    <a:pt x="994" y="466"/>
                  </a:lnTo>
                  <a:lnTo>
                    <a:pt x="998" y="466"/>
                  </a:lnTo>
                  <a:lnTo>
                    <a:pt x="1000" y="468"/>
                  </a:lnTo>
                  <a:lnTo>
                    <a:pt x="1000" y="476"/>
                  </a:lnTo>
                  <a:lnTo>
                    <a:pt x="1000" y="490"/>
                  </a:lnTo>
                  <a:lnTo>
                    <a:pt x="1000" y="490"/>
                  </a:lnTo>
                  <a:lnTo>
                    <a:pt x="1002" y="486"/>
                  </a:lnTo>
                  <a:lnTo>
                    <a:pt x="1006" y="484"/>
                  </a:lnTo>
                  <a:lnTo>
                    <a:pt x="1010" y="484"/>
                  </a:lnTo>
                  <a:lnTo>
                    <a:pt x="1014" y="484"/>
                  </a:lnTo>
                  <a:lnTo>
                    <a:pt x="1026" y="490"/>
                  </a:lnTo>
                  <a:lnTo>
                    <a:pt x="1036" y="496"/>
                  </a:lnTo>
                  <a:lnTo>
                    <a:pt x="1044" y="506"/>
                  </a:lnTo>
                  <a:lnTo>
                    <a:pt x="1046" y="512"/>
                  </a:lnTo>
                  <a:lnTo>
                    <a:pt x="1048" y="516"/>
                  </a:lnTo>
                  <a:lnTo>
                    <a:pt x="1046" y="520"/>
                  </a:lnTo>
                  <a:lnTo>
                    <a:pt x="1044" y="524"/>
                  </a:lnTo>
                  <a:lnTo>
                    <a:pt x="1040" y="526"/>
                  </a:lnTo>
                  <a:lnTo>
                    <a:pt x="1032" y="528"/>
                  </a:lnTo>
                  <a:lnTo>
                    <a:pt x="1032" y="528"/>
                  </a:lnTo>
                  <a:lnTo>
                    <a:pt x="1040" y="534"/>
                  </a:lnTo>
                  <a:lnTo>
                    <a:pt x="1046" y="536"/>
                  </a:lnTo>
                  <a:lnTo>
                    <a:pt x="1050" y="532"/>
                  </a:lnTo>
                  <a:lnTo>
                    <a:pt x="1056" y="528"/>
                  </a:lnTo>
                  <a:lnTo>
                    <a:pt x="1064" y="516"/>
                  </a:lnTo>
                  <a:lnTo>
                    <a:pt x="1070" y="510"/>
                  </a:lnTo>
                  <a:lnTo>
                    <a:pt x="1076" y="510"/>
                  </a:lnTo>
                  <a:lnTo>
                    <a:pt x="1076" y="510"/>
                  </a:lnTo>
                  <a:lnTo>
                    <a:pt x="1078" y="514"/>
                  </a:lnTo>
                  <a:lnTo>
                    <a:pt x="1080" y="516"/>
                  </a:lnTo>
                  <a:lnTo>
                    <a:pt x="1086" y="522"/>
                  </a:lnTo>
                  <a:lnTo>
                    <a:pt x="1088" y="526"/>
                  </a:lnTo>
                  <a:lnTo>
                    <a:pt x="1090" y="530"/>
                  </a:lnTo>
                  <a:lnTo>
                    <a:pt x="1090" y="534"/>
                  </a:lnTo>
                  <a:lnTo>
                    <a:pt x="1090" y="540"/>
                  </a:lnTo>
                  <a:lnTo>
                    <a:pt x="1090" y="540"/>
                  </a:lnTo>
                  <a:lnTo>
                    <a:pt x="1102" y="540"/>
                  </a:lnTo>
                  <a:lnTo>
                    <a:pt x="1102" y="540"/>
                  </a:lnTo>
                  <a:lnTo>
                    <a:pt x="1108" y="538"/>
                  </a:lnTo>
                  <a:lnTo>
                    <a:pt x="1112" y="532"/>
                  </a:lnTo>
                  <a:lnTo>
                    <a:pt x="1112" y="524"/>
                  </a:lnTo>
                  <a:lnTo>
                    <a:pt x="1112" y="518"/>
                  </a:lnTo>
                  <a:lnTo>
                    <a:pt x="1112" y="512"/>
                  </a:lnTo>
                  <a:lnTo>
                    <a:pt x="1114" y="506"/>
                  </a:lnTo>
                  <a:lnTo>
                    <a:pt x="1122" y="504"/>
                  </a:lnTo>
                  <a:lnTo>
                    <a:pt x="1134" y="504"/>
                  </a:lnTo>
                  <a:lnTo>
                    <a:pt x="1134" y="504"/>
                  </a:lnTo>
                  <a:lnTo>
                    <a:pt x="1130" y="506"/>
                  </a:lnTo>
                  <a:lnTo>
                    <a:pt x="1128" y="512"/>
                  </a:lnTo>
                  <a:lnTo>
                    <a:pt x="1126" y="522"/>
                  </a:lnTo>
                  <a:lnTo>
                    <a:pt x="1128" y="532"/>
                  </a:lnTo>
                  <a:lnTo>
                    <a:pt x="1130" y="538"/>
                  </a:lnTo>
                  <a:lnTo>
                    <a:pt x="1134" y="540"/>
                  </a:lnTo>
                  <a:lnTo>
                    <a:pt x="1134" y="540"/>
                  </a:lnTo>
                  <a:lnTo>
                    <a:pt x="1140" y="544"/>
                  </a:lnTo>
                  <a:lnTo>
                    <a:pt x="1148" y="546"/>
                  </a:lnTo>
                  <a:lnTo>
                    <a:pt x="1166" y="548"/>
                  </a:lnTo>
                  <a:lnTo>
                    <a:pt x="1174" y="552"/>
                  </a:lnTo>
                  <a:lnTo>
                    <a:pt x="1182" y="554"/>
                  </a:lnTo>
                  <a:lnTo>
                    <a:pt x="1186" y="560"/>
                  </a:lnTo>
                  <a:lnTo>
                    <a:pt x="1190" y="566"/>
                  </a:lnTo>
                  <a:lnTo>
                    <a:pt x="1190" y="566"/>
                  </a:lnTo>
                  <a:lnTo>
                    <a:pt x="1186" y="584"/>
                  </a:lnTo>
                  <a:lnTo>
                    <a:pt x="1182" y="592"/>
                  </a:lnTo>
                  <a:lnTo>
                    <a:pt x="1178" y="598"/>
                  </a:lnTo>
                  <a:lnTo>
                    <a:pt x="1178" y="598"/>
                  </a:lnTo>
                  <a:lnTo>
                    <a:pt x="1176" y="594"/>
                  </a:lnTo>
                  <a:lnTo>
                    <a:pt x="1172" y="592"/>
                  </a:lnTo>
                  <a:lnTo>
                    <a:pt x="1162" y="590"/>
                  </a:lnTo>
                  <a:lnTo>
                    <a:pt x="1150" y="592"/>
                  </a:lnTo>
                  <a:lnTo>
                    <a:pt x="1140" y="592"/>
                  </a:lnTo>
                  <a:lnTo>
                    <a:pt x="1140" y="592"/>
                  </a:lnTo>
                  <a:lnTo>
                    <a:pt x="1130" y="594"/>
                  </a:lnTo>
                  <a:lnTo>
                    <a:pt x="1122" y="594"/>
                  </a:lnTo>
                  <a:lnTo>
                    <a:pt x="1118" y="594"/>
                  </a:lnTo>
                  <a:lnTo>
                    <a:pt x="1114" y="590"/>
                  </a:lnTo>
                  <a:lnTo>
                    <a:pt x="1106" y="582"/>
                  </a:lnTo>
                  <a:lnTo>
                    <a:pt x="1102" y="578"/>
                  </a:lnTo>
                  <a:lnTo>
                    <a:pt x="1096" y="572"/>
                  </a:lnTo>
                  <a:lnTo>
                    <a:pt x="1096" y="572"/>
                  </a:lnTo>
                  <a:lnTo>
                    <a:pt x="1088" y="576"/>
                  </a:lnTo>
                  <a:lnTo>
                    <a:pt x="1082" y="582"/>
                  </a:lnTo>
                  <a:lnTo>
                    <a:pt x="1078" y="588"/>
                  </a:lnTo>
                  <a:lnTo>
                    <a:pt x="1076" y="598"/>
                  </a:lnTo>
                  <a:lnTo>
                    <a:pt x="1076" y="598"/>
                  </a:lnTo>
                  <a:lnTo>
                    <a:pt x="1062" y="590"/>
                  </a:lnTo>
                  <a:lnTo>
                    <a:pt x="1050" y="580"/>
                  </a:lnTo>
                  <a:lnTo>
                    <a:pt x="1036" y="572"/>
                  </a:lnTo>
                  <a:lnTo>
                    <a:pt x="1028" y="568"/>
                  </a:lnTo>
                  <a:lnTo>
                    <a:pt x="1020" y="566"/>
                  </a:lnTo>
                  <a:lnTo>
                    <a:pt x="1020" y="566"/>
                  </a:lnTo>
                  <a:lnTo>
                    <a:pt x="1020" y="540"/>
                  </a:lnTo>
                  <a:lnTo>
                    <a:pt x="1020" y="540"/>
                  </a:lnTo>
                  <a:lnTo>
                    <a:pt x="998" y="536"/>
                  </a:lnTo>
                  <a:lnTo>
                    <a:pt x="974" y="534"/>
                  </a:lnTo>
                  <a:lnTo>
                    <a:pt x="946" y="536"/>
                  </a:lnTo>
                  <a:lnTo>
                    <a:pt x="918" y="540"/>
                  </a:lnTo>
                  <a:lnTo>
                    <a:pt x="906" y="546"/>
                  </a:lnTo>
                  <a:lnTo>
                    <a:pt x="894" y="550"/>
                  </a:lnTo>
                  <a:lnTo>
                    <a:pt x="882" y="558"/>
                  </a:lnTo>
                  <a:lnTo>
                    <a:pt x="874" y="566"/>
                  </a:lnTo>
                  <a:lnTo>
                    <a:pt x="866" y="574"/>
                  </a:lnTo>
                  <a:lnTo>
                    <a:pt x="860" y="586"/>
                  </a:lnTo>
                  <a:lnTo>
                    <a:pt x="856" y="596"/>
                  </a:lnTo>
                  <a:lnTo>
                    <a:pt x="856" y="610"/>
                  </a:lnTo>
                  <a:lnTo>
                    <a:pt x="856" y="610"/>
                  </a:lnTo>
                  <a:lnTo>
                    <a:pt x="844" y="616"/>
                  </a:lnTo>
                  <a:lnTo>
                    <a:pt x="834" y="622"/>
                  </a:lnTo>
                  <a:lnTo>
                    <a:pt x="826" y="628"/>
                  </a:lnTo>
                  <a:lnTo>
                    <a:pt x="820" y="636"/>
                  </a:lnTo>
                  <a:lnTo>
                    <a:pt x="816" y="644"/>
                  </a:lnTo>
                  <a:lnTo>
                    <a:pt x="812" y="654"/>
                  </a:lnTo>
                  <a:lnTo>
                    <a:pt x="810" y="672"/>
                  </a:lnTo>
                  <a:lnTo>
                    <a:pt x="808" y="716"/>
                  </a:lnTo>
                  <a:lnTo>
                    <a:pt x="804" y="738"/>
                  </a:lnTo>
                  <a:lnTo>
                    <a:pt x="800" y="762"/>
                  </a:lnTo>
                  <a:lnTo>
                    <a:pt x="800" y="762"/>
                  </a:lnTo>
                  <a:lnTo>
                    <a:pt x="808" y="770"/>
                  </a:lnTo>
                  <a:lnTo>
                    <a:pt x="814" y="778"/>
                  </a:lnTo>
                  <a:lnTo>
                    <a:pt x="828" y="798"/>
                  </a:lnTo>
                  <a:lnTo>
                    <a:pt x="844" y="816"/>
                  </a:lnTo>
                  <a:lnTo>
                    <a:pt x="852" y="824"/>
                  </a:lnTo>
                  <a:lnTo>
                    <a:pt x="862" y="830"/>
                  </a:lnTo>
                  <a:lnTo>
                    <a:pt x="862" y="830"/>
                  </a:lnTo>
                  <a:lnTo>
                    <a:pt x="890" y="828"/>
                  </a:lnTo>
                  <a:lnTo>
                    <a:pt x="916" y="828"/>
                  </a:lnTo>
                  <a:lnTo>
                    <a:pt x="942" y="826"/>
                  </a:lnTo>
                  <a:lnTo>
                    <a:pt x="956" y="822"/>
                  </a:lnTo>
                  <a:lnTo>
                    <a:pt x="970" y="818"/>
                  </a:lnTo>
                  <a:lnTo>
                    <a:pt x="970" y="818"/>
                  </a:lnTo>
                  <a:lnTo>
                    <a:pt x="970" y="824"/>
                  </a:lnTo>
                  <a:lnTo>
                    <a:pt x="972" y="830"/>
                  </a:lnTo>
                  <a:lnTo>
                    <a:pt x="976" y="832"/>
                  </a:lnTo>
                  <a:lnTo>
                    <a:pt x="982" y="834"/>
                  </a:lnTo>
                  <a:lnTo>
                    <a:pt x="992" y="838"/>
                  </a:lnTo>
                  <a:lnTo>
                    <a:pt x="998" y="840"/>
                  </a:lnTo>
                  <a:lnTo>
                    <a:pt x="1000" y="844"/>
                  </a:lnTo>
                  <a:lnTo>
                    <a:pt x="1000" y="844"/>
                  </a:lnTo>
                  <a:lnTo>
                    <a:pt x="1000" y="858"/>
                  </a:lnTo>
                  <a:lnTo>
                    <a:pt x="1002" y="870"/>
                  </a:lnTo>
                  <a:lnTo>
                    <a:pt x="1006" y="894"/>
                  </a:lnTo>
                  <a:lnTo>
                    <a:pt x="1014" y="916"/>
                  </a:lnTo>
                  <a:lnTo>
                    <a:pt x="1022" y="938"/>
                  </a:lnTo>
                  <a:lnTo>
                    <a:pt x="1026" y="958"/>
                  </a:lnTo>
                  <a:lnTo>
                    <a:pt x="1028" y="968"/>
                  </a:lnTo>
                  <a:lnTo>
                    <a:pt x="1028" y="978"/>
                  </a:lnTo>
                  <a:lnTo>
                    <a:pt x="1028" y="988"/>
                  </a:lnTo>
                  <a:lnTo>
                    <a:pt x="1024" y="998"/>
                  </a:lnTo>
                  <a:lnTo>
                    <a:pt x="1020" y="1008"/>
                  </a:lnTo>
                  <a:lnTo>
                    <a:pt x="1014" y="1020"/>
                  </a:lnTo>
                  <a:lnTo>
                    <a:pt x="1014" y="1020"/>
                  </a:lnTo>
                  <a:lnTo>
                    <a:pt x="1020" y="1036"/>
                  </a:lnTo>
                  <a:lnTo>
                    <a:pt x="1026" y="1056"/>
                  </a:lnTo>
                  <a:lnTo>
                    <a:pt x="1034" y="1094"/>
                  </a:lnTo>
                  <a:lnTo>
                    <a:pt x="1042" y="1134"/>
                  </a:lnTo>
                  <a:lnTo>
                    <a:pt x="1046" y="1154"/>
                  </a:lnTo>
                  <a:lnTo>
                    <a:pt x="1052" y="1172"/>
                  </a:lnTo>
                  <a:lnTo>
                    <a:pt x="1052" y="1172"/>
                  </a:lnTo>
                  <a:lnTo>
                    <a:pt x="1070" y="1172"/>
                  </a:lnTo>
                  <a:lnTo>
                    <a:pt x="1086" y="1170"/>
                  </a:lnTo>
                  <a:lnTo>
                    <a:pt x="1100" y="1166"/>
                  </a:lnTo>
                  <a:lnTo>
                    <a:pt x="1112" y="1158"/>
                  </a:lnTo>
                  <a:lnTo>
                    <a:pt x="1124" y="1148"/>
                  </a:lnTo>
                  <a:lnTo>
                    <a:pt x="1134" y="1138"/>
                  </a:lnTo>
                  <a:lnTo>
                    <a:pt x="1142" y="1126"/>
                  </a:lnTo>
                  <a:lnTo>
                    <a:pt x="1150" y="1112"/>
                  </a:lnTo>
                  <a:lnTo>
                    <a:pt x="1182" y="1054"/>
                  </a:lnTo>
                  <a:lnTo>
                    <a:pt x="1190" y="1040"/>
                  </a:lnTo>
                  <a:lnTo>
                    <a:pt x="1200" y="1028"/>
                  </a:lnTo>
                  <a:lnTo>
                    <a:pt x="1210" y="1016"/>
                  </a:lnTo>
                  <a:lnTo>
                    <a:pt x="1222" y="1008"/>
                  </a:lnTo>
                  <a:lnTo>
                    <a:pt x="1222" y="1008"/>
                  </a:lnTo>
                  <a:lnTo>
                    <a:pt x="1224" y="978"/>
                  </a:lnTo>
                  <a:lnTo>
                    <a:pt x="1224" y="954"/>
                  </a:lnTo>
                  <a:lnTo>
                    <a:pt x="1222" y="900"/>
                  </a:lnTo>
                  <a:lnTo>
                    <a:pt x="1222" y="900"/>
                  </a:lnTo>
                  <a:lnTo>
                    <a:pt x="1234" y="886"/>
                  </a:lnTo>
                  <a:lnTo>
                    <a:pt x="1246" y="874"/>
                  </a:lnTo>
                  <a:lnTo>
                    <a:pt x="1272" y="846"/>
                  </a:lnTo>
                  <a:lnTo>
                    <a:pt x="1284" y="832"/>
                  </a:lnTo>
                  <a:lnTo>
                    <a:pt x="1292" y="816"/>
                  </a:lnTo>
                  <a:lnTo>
                    <a:pt x="1300" y="796"/>
                  </a:lnTo>
                  <a:lnTo>
                    <a:pt x="1304" y="774"/>
                  </a:lnTo>
                  <a:lnTo>
                    <a:pt x="1304" y="774"/>
                  </a:lnTo>
                  <a:lnTo>
                    <a:pt x="1298" y="770"/>
                  </a:lnTo>
                  <a:lnTo>
                    <a:pt x="1292" y="770"/>
                  </a:lnTo>
                  <a:lnTo>
                    <a:pt x="1278" y="776"/>
                  </a:lnTo>
                  <a:lnTo>
                    <a:pt x="1270" y="778"/>
                  </a:lnTo>
                  <a:lnTo>
                    <a:pt x="1264" y="778"/>
                  </a:lnTo>
                  <a:lnTo>
                    <a:pt x="1258" y="776"/>
                  </a:lnTo>
                  <a:lnTo>
                    <a:pt x="1254" y="768"/>
                  </a:lnTo>
                  <a:lnTo>
                    <a:pt x="1254" y="768"/>
                  </a:lnTo>
                  <a:lnTo>
                    <a:pt x="1280" y="752"/>
                  </a:lnTo>
                  <a:lnTo>
                    <a:pt x="1310" y="734"/>
                  </a:lnTo>
                  <a:lnTo>
                    <a:pt x="1324" y="724"/>
                  </a:lnTo>
                  <a:lnTo>
                    <a:pt x="1334" y="712"/>
                  </a:lnTo>
                  <a:lnTo>
                    <a:pt x="1342" y="700"/>
                  </a:lnTo>
                  <a:lnTo>
                    <a:pt x="1344" y="694"/>
                  </a:lnTo>
                  <a:lnTo>
                    <a:pt x="1346" y="686"/>
                  </a:lnTo>
                  <a:lnTo>
                    <a:pt x="1346" y="686"/>
                  </a:lnTo>
                  <a:lnTo>
                    <a:pt x="1346" y="690"/>
                  </a:lnTo>
                  <a:lnTo>
                    <a:pt x="1346" y="690"/>
                  </a:lnTo>
                  <a:lnTo>
                    <a:pt x="1344" y="730"/>
                  </a:lnTo>
                  <a:lnTo>
                    <a:pt x="1342" y="768"/>
                  </a:lnTo>
                  <a:lnTo>
                    <a:pt x="1336" y="804"/>
                  </a:lnTo>
                  <a:lnTo>
                    <a:pt x="1328" y="842"/>
                  </a:lnTo>
                  <a:lnTo>
                    <a:pt x="1318" y="878"/>
                  </a:lnTo>
                  <a:lnTo>
                    <a:pt x="1306" y="912"/>
                  </a:lnTo>
                  <a:lnTo>
                    <a:pt x="1294" y="946"/>
                  </a:lnTo>
                  <a:lnTo>
                    <a:pt x="1278" y="980"/>
                  </a:lnTo>
                  <a:lnTo>
                    <a:pt x="1278" y="98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2254" y="519430"/>
            <a:ext cx="10920096" cy="3841115"/>
            <a:chOff x="165514" y="201767"/>
            <a:chExt cx="7816144" cy="2880861"/>
          </a:xfrm>
        </p:grpSpPr>
        <p:sp>
          <p:nvSpPr>
            <p:cNvPr id="11" name="任意形状 10"/>
            <p:cNvSpPr/>
            <p:nvPr/>
          </p:nvSpPr>
          <p:spPr>
            <a:xfrm rot="21300000">
              <a:off x="1031793" y="1847215"/>
              <a:ext cx="6949865" cy="1235413"/>
            </a:xfrm>
            <a:custGeom>
              <a:avLst/>
              <a:gdLst>
                <a:gd name="connsiteX0" fmla="*/ 0 w 6893804"/>
                <a:gd name="connsiteY0" fmla="*/ 0 h 900000"/>
                <a:gd name="connsiteX1" fmla="*/ 6045131 w 6893804"/>
                <a:gd name="connsiteY1" fmla="*/ 0 h 900000"/>
                <a:gd name="connsiteX2" fmla="*/ 6244468 w 6893804"/>
                <a:gd name="connsiteY2" fmla="*/ 0 h 900000"/>
                <a:gd name="connsiteX3" fmla="*/ 6893804 w 6893804"/>
                <a:gd name="connsiteY3" fmla="*/ 0 h 900000"/>
                <a:gd name="connsiteX4" fmla="*/ 6443804 w 6893804"/>
                <a:gd name="connsiteY4" fmla="*/ 450000 h 900000"/>
                <a:gd name="connsiteX5" fmla="*/ 6893804 w 6893804"/>
                <a:gd name="connsiteY5" fmla="*/ 900000 h 900000"/>
                <a:gd name="connsiteX6" fmla="*/ 6244468 w 6893804"/>
                <a:gd name="connsiteY6" fmla="*/ 900000 h 900000"/>
                <a:gd name="connsiteX7" fmla="*/ 6045131 w 6893804"/>
                <a:gd name="connsiteY7" fmla="*/ 900000 h 900000"/>
                <a:gd name="connsiteX8" fmla="*/ 0 w 6893804"/>
                <a:gd name="connsiteY8" fmla="*/ 90000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93804" h="900000">
                  <a:moveTo>
                    <a:pt x="0" y="0"/>
                  </a:moveTo>
                  <a:lnTo>
                    <a:pt x="6045131" y="0"/>
                  </a:lnTo>
                  <a:lnTo>
                    <a:pt x="6244468" y="0"/>
                  </a:lnTo>
                  <a:lnTo>
                    <a:pt x="6893804" y="0"/>
                  </a:lnTo>
                  <a:lnTo>
                    <a:pt x="6443804" y="450000"/>
                  </a:lnTo>
                  <a:lnTo>
                    <a:pt x="6893804" y="900000"/>
                  </a:lnTo>
                  <a:lnTo>
                    <a:pt x="6244468" y="900000"/>
                  </a:lnTo>
                  <a:lnTo>
                    <a:pt x="6045131" y="900000"/>
                  </a:lnTo>
                  <a:lnTo>
                    <a:pt x="0" y="90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8" name="文本框 7"/>
            <p:cNvSpPr txBox="1"/>
            <p:nvPr/>
          </p:nvSpPr>
          <p:spPr>
            <a:xfrm rot="21291969">
              <a:off x="165514" y="201767"/>
              <a:ext cx="6904673" cy="27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6600" b="1" dirty="0">
                  <a:solidFill>
                    <a:srgbClr val="FFFFFF"/>
                  </a:solidFill>
                  <a:latin typeface="+mj-ea"/>
                  <a:ea typeface="+mj-ea"/>
                </a:rPr>
                <a:t>U2</a:t>
              </a:r>
              <a:r>
                <a:rPr kumimoji="1" lang="zh-CN" altLang="en-US" sz="6600" b="1" dirty="0">
                  <a:solidFill>
                    <a:srgbClr val="FFFFFF"/>
                  </a:solidFill>
                </a:rPr>
                <a:t>项目</a:t>
              </a:r>
              <a:endParaRPr kumimoji="1" lang="zh-CN" altLang="en-US" sz="6600" b="1" dirty="0">
                <a:solidFill>
                  <a:srgbClr val="FFFFFF"/>
                </a:solidFill>
              </a:endParaRPr>
            </a:p>
            <a:p>
              <a:pPr algn="l"/>
              <a:r>
                <a:rPr kumimoji="1" lang="zh-CN" altLang="en-US" sz="3600" b="1" dirty="0">
                  <a:solidFill>
                    <a:srgbClr val="FFFFFF"/>
                  </a:solidFill>
                </a:rPr>
                <a:t>      之</a:t>
              </a:r>
              <a:endParaRPr kumimoji="1" lang="zh-CN" altLang="en-US" sz="3600" b="1" dirty="0">
                <a:solidFill>
                  <a:srgbClr val="FFFFFF"/>
                </a:solidFill>
              </a:endParaRPr>
            </a:p>
            <a:p>
              <a:pPr algn="ctr"/>
              <a:endParaRPr kumimoji="1" lang="zh-CN" altLang="zh-CN" sz="6600" b="1" dirty="0">
                <a:solidFill>
                  <a:srgbClr val="FFFFFF"/>
                </a:solidFill>
              </a:endParaRPr>
            </a:p>
            <a:p>
              <a:pPr algn="ctr"/>
              <a:r>
                <a:rPr kumimoji="1" lang="zh-CN" altLang="zh-CN" sz="6600" b="1" dirty="0">
                  <a:solidFill>
                    <a:srgbClr val="FFFFFF"/>
                  </a:solidFill>
                </a:rPr>
                <a:t>星 辰 咖 啡</a:t>
              </a:r>
              <a:endParaRPr kumimoji="1" lang="zh-CN" altLang="zh-CN" sz="6600" b="1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/>
        </p:nvSpPr>
        <p:spPr>
          <a:xfrm>
            <a:off x="-710407" y="1291771"/>
            <a:ext cx="2858063" cy="754584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4" name="任意形状 3"/>
          <p:cNvSpPr/>
          <p:nvPr/>
        </p:nvSpPr>
        <p:spPr>
          <a:xfrm>
            <a:off x="-710407" y="3623840"/>
            <a:ext cx="2858063" cy="754584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5" name="任意形状 4"/>
          <p:cNvSpPr/>
          <p:nvPr/>
        </p:nvSpPr>
        <p:spPr>
          <a:xfrm>
            <a:off x="-710407" y="2463643"/>
            <a:ext cx="2858063" cy="754584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30014" y="1400566"/>
            <a:ext cx="1550424" cy="51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6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项目分工</a:t>
            </a:r>
            <a:endParaRPr kumimoji="1"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0014" y="2547841"/>
            <a:ext cx="1550424" cy="51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6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具体展示</a:t>
            </a:r>
            <a:endParaRPr kumimoji="1"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0014" y="3725038"/>
            <a:ext cx="1550424" cy="51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6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完成情况</a:t>
            </a:r>
            <a:endParaRPr kumimoji="1"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770231" y="1792408"/>
            <a:ext cx="2204531" cy="2204531"/>
          </a:xfrm>
          <a:prstGeom prst="ellipse">
            <a:avLst/>
          </a:prstGeom>
          <a:noFill/>
          <a:ln w="539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865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318083" y="4858486"/>
            <a:ext cx="1093084" cy="1093084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865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39" name="直接连接符 16"/>
          <p:cNvCxnSpPr/>
          <p:nvPr/>
        </p:nvCxnSpPr>
        <p:spPr>
          <a:xfrm flipH="1">
            <a:off x="3864625" y="4008198"/>
            <a:ext cx="7871" cy="832083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90"/>
          <p:cNvCxnSpPr/>
          <p:nvPr/>
        </p:nvCxnSpPr>
        <p:spPr>
          <a:xfrm flipH="1">
            <a:off x="3856754" y="5951570"/>
            <a:ext cx="7871" cy="832083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"/>
          <p:cNvSpPr txBox="1"/>
          <p:nvPr/>
        </p:nvSpPr>
        <p:spPr>
          <a:xfrm>
            <a:off x="3318498" y="5157646"/>
            <a:ext cx="1107996" cy="477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 dirty="0" smtClean="0">
                <a:solidFill>
                  <a:schemeClr val="accent1"/>
                </a:solidFill>
                <a:latin typeface="华文彩云" pitchFamily="2" charset="-122"/>
                <a:ea typeface="华文彩云" pitchFamily="2" charset="-122"/>
                <a:cs typeface="Arial" panose="020B0604020202020204"/>
              </a:rPr>
              <a:t>李春明</a:t>
            </a:r>
            <a:endParaRPr kumimoji="1" lang="zh-CN" altLang="en-US" sz="2400" b="1" dirty="0">
              <a:solidFill>
                <a:schemeClr val="accent1"/>
              </a:solidFill>
              <a:latin typeface="华文彩云" pitchFamily="2" charset="-122"/>
              <a:ea typeface="华文彩云" pitchFamily="2" charset="-122"/>
              <a:cs typeface="Arial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842" y="736667"/>
            <a:ext cx="4824341" cy="2619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668" y="4207297"/>
            <a:ext cx="4824340" cy="1197731"/>
          </a:xfrm>
          <a:prstGeom prst="rect">
            <a:avLst/>
          </a:prstGeom>
        </p:spPr>
      </p:pic>
      <p:sp>
        <p:nvSpPr>
          <p:cNvPr id="16" name="文本框 6"/>
          <p:cNvSpPr txBox="1"/>
          <p:nvPr/>
        </p:nvSpPr>
        <p:spPr>
          <a:xfrm>
            <a:off x="10484008" y="4540111"/>
            <a:ext cx="17235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后台顾客信息</a:t>
            </a:r>
            <a:endParaRPr kumimoji="1"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17" name="文本框 6"/>
          <p:cNvSpPr txBox="1"/>
          <p:nvPr/>
        </p:nvSpPr>
        <p:spPr>
          <a:xfrm>
            <a:off x="10484008" y="1808966"/>
            <a:ext cx="17235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前台顾客信息</a:t>
            </a:r>
            <a:endParaRPr kumimoji="1"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803" y="2420636"/>
            <a:ext cx="2137513" cy="965267"/>
          </a:xfrm>
          <a:prstGeom prst="flowChartConnector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4"/>
          <p:cNvCxnSpPr>
            <a:endCxn id="42" idx="0"/>
          </p:cNvCxnSpPr>
          <p:nvPr/>
        </p:nvCxnSpPr>
        <p:spPr>
          <a:xfrm>
            <a:off x="10096775" y="-160341"/>
            <a:ext cx="0" cy="1161545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9550236" y="1001203"/>
            <a:ext cx="1093084" cy="1093084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865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43" name="直接连接符 11"/>
          <p:cNvCxnSpPr/>
          <p:nvPr/>
        </p:nvCxnSpPr>
        <p:spPr>
          <a:xfrm>
            <a:off x="10096774" y="2094292"/>
            <a:ext cx="0" cy="1747377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8994511" y="3841665"/>
            <a:ext cx="2204531" cy="2204531"/>
          </a:xfrm>
          <a:prstGeom prst="ellipse">
            <a:avLst/>
          </a:prstGeom>
          <a:noFill/>
          <a:ln w="539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865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1" name="任意形状 60"/>
          <p:cNvSpPr/>
          <p:nvPr/>
        </p:nvSpPr>
        <p:spPr>
          <a:xfrm>
            <a:off x="-710407" y="1291771"/>
            <a:ext cx="2858063" cy="754584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63" name="任意形状 62"/>
          <p:cNvSpPr/>
          <p:nvPr/>
        </p:nvSpPr>
        <p:spPr>
          <a:xfrm>
            <a:off x="-710407" y="3623840"/>
            <a:ext cx="2858063" cy="754584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64" name="任意形状 63"/>
          <p:cNvSpPr/>
          <p:nvPr/>
        </p:nvSpPr>
        <p:spPr>
          <a:xfrm>
            <a:off x="-710407" y="2483244"/>
            <a:ext cx="2858063" cy="754584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65" name="文本框 64"/>
          <p:cNvSpPr txBox="1"/>
          <p:nvPr/>
        </p:nvSpPr>
        <p:spPr>
          <a:xfrm>
            <a:off x="130014" y="1400566"/>
            <a:ext cx="1550424" cy="51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6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项目分工</a:t>
            </a:r>
            <a:endParaRPr kumimoji="1"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30014" y="2579097"/>
            <a:ext cx="1550424" cy="51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6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具体展示</a:t>
            </a:r>
            <a:endParaRPr kumimoji="1"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30014" y="3725038"/>
            <a:ext cx="1550424" cy="51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6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完成情况</a:t>
            </a:r>
            <a:endParaRPr kumimoji="1"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24" name="文本框 64"/>
          <p:cNvSpPr txBox="1"/>
          <p:nvPr/>
        </p:nvSpPr>
        <p:spPr>
          <a:xfrm>
            <a:off x="9550236" y="1291771"/>
            <a:ext cx="1107996" cy="477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 dirty="0" smtClean="0">
                <a:solidFill>
                  <a:schemeClr val="accent1"/>
                </a:solidFill>
                <a:latin typeface="华文彩云" pitchFamily="2" charset="-122"/>
                <a:ea typeface="华文彩云" pitchFamily="2" charset="-122"/>
                <a:cs typeface="Arial" panose="020B0604020202020204"/>
              </a:rPr>
              <a:t>史嘉麒</a:t>
            </a:r>
            <a:endParaRPr kumimoji="1" lang="zh-CN" altLang="en-US" sz="2400" b="1" dirty="0">
              <a:solidFill>
                <a:schemeClr val="accent1"/>
              </a:solidFill>
              <a:latin typeface="华文彩云" pitchFamily="2" charset="-122"/>
              <a:ea typeface="华文彩云" pitchFamily="2" charset="-122"/>
              <a:cs typeface="Arial" panose="020B060402020202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725038"/>
            <a:ext cx="4238625" cy="27432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671395"/>
            <a:ext cx="6826086" cy="2845794"/>
          </a:xfrm>
          <a:prstGeom prst="rect">
            <a:avLst/>
          </a:prstGeom>
        </p:spPr>
      </p:pic>
      <p:sp>
        <p:nvSpPr>
          <p:cNvPr id="18" name="文本框 64"/>
          <p:cNvSpPr txBox="1"/>
          <p:nvPr/>
        </p:nvSpPr>
        <p:spPr>
          <a:xfrm>
            <a:off x="6753225" y="4442356"/>
            <a:ext cx="5776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前台订单管理</a:t>
            </a:r>
            <a:endParaRPr kumimoji="1"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19" name="文本框 64"/>
          <p:cNvSpPr txBox="1"/>
          <p:nvPr/>
        </p:nvSpPr>
        <p:spPr>
          <a:xfrm>
            <a:off x="7330914" y="3593306"/>
            <a:ext cx="17235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后台添加咖啡</a:t>
            </a:r>
            <a:endParaRPr kumimoji="1"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090" y="3929707"/>
            <a:ext cx="1587367" cy="2116489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/>
        </p:nvSpPr>
        <p:spPr>
          <a:xfrm>
            <a:off x="-710407" y="1291771"/>
            <a:ext cx="2858063" cy="754584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4" name="任意形状 3"/>
          <p:cNvSpPr/>
          <p:nvPr/>
        </p:nvSpPr>
        <p:spPr>
          <a:xfrm>
            <a:off x="-710407" y="3623840"/>
            <a:ext cx="2858063" cy="754584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5" name="任意形状 4"/>
          <p:cNvSpPr/>
          <p:nvPr/>
        </p:nvSpPr>
        <p:spPr>
          <a:xfrm>
            <a:off x="-710407" y="2463643"/>
            <a:ext cx="2858063" cy="754584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30014" y="1400566"/>
            <a:ext cx="1550424" cy="51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6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项目分工</a:t>
            </a:r>
            <a:endParaRPr kumimoji="1"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0014" y="2547841"/>
            <a:ext cx="1550424" cy="51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6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具体展示</a:t>
            </a:r>
            <a:endParaRPr kumimoji="1"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0014" y="3725038"/>
            <a:ext cx="1550424" cy="51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6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完成情况</a:t>
            </a:r>
            <a:endParaRPr kumimoji="1"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770231" y="1792408"/>
            <a:ext cx="2204531" cy="2204531"/>
          </a:xfrm>
          <a:prstGeom prst="ellipse">
            <a:avLst/>
          </a:prstGeom>
          <a:noFill/>
          <a:ln w="539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865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318083" y="4858486"/>
            <a:ext cx="1093084" cy="1093084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865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39" name="直接连接符 16"/>
          <p:cNvCxnSpPr/>
          <p:nvPr/>
        </p:nvCxnSpPr>
        <p:spPr>
          <a:xfrm flipH="1">
            <a:off x="3864625" y="4008198"/>
            <a:ext cx="7871" cy="832083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90"/>
          <p:cNvCxnSpPr/>
          <p:nvPr/>
        </p:nvCxnSpPr>
        <p:spPr>
          <a:xfrm flipH="1">
            <a:off x="3856754" y="5951570"/>
            <a:ext cx="7871" cy="832083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"/>
          <p:cNvSpPr txBox="1"/>
          <p:nvPr/>
        </p:nvSpPr>
        <p:spPr>
          <a:xfrm>
            <a:off x="3318498" y="5157646"/>
            <a:ext cx="974090" cy="497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zh-CN" altLang="en-US" sz="2400" b="1" dirty="0" smtClean="0">
                <a:solidFill>
                  <a:schemeClr val="accent1"/>
                </a:solidFill>
                <a:latin typeface="华文彩云" pitchFamily="2" charset="-122"/>
                <a:ea typeface="华文彩云" pitchFamily="2" charset="-122"/>
                <a:cs typeface="Arial" panose="020B0604020202020204"/>
                <a:sym typeface="+mn-ea"/>
              </a:rPr>
              <a:t>王  恒</a:t>
            </a:r>
            <a:endParaRPr kumimoji="1" lang="zh-CN" altLang="en-US" sz="2400" b="1" dirty="0">
              <a:solidFill>
                <a:schemeClr val="accent1"/>
              </a:solidFill>
              <a:latin typeface="华文彩云" pitchFamily="2" charset="-122"/>
              <a:ea typeface="华文彩云" pitchFamily="2" charset="-122"/>
              <a:cs typeface="Arial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004" y="569872"/>
            <a:ext cx="3611950" cy="24450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469" y="3461333"/>
            <a:ext cx="3513931" cy="2768017"/>
          </a:xfrm>
          <a:prstGeom prst="rect">
            <a:avLst/>
          </a:prstGeom>
        </p:spPr>
      </p:pic>
      <p:sp>
        <p:nvSpPr>
          <p:cNvPr id="16" name="文本框 6"/>
          <p:cNvSpPr txBox="1"/>
          <p:nvPr/>
        </p:nvSpPr>
        <p:spPr>
          <a:xfrm>
            <a:off x="5997414" y="4584281"/>
            <a:ext cx="1550424" cy="51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6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后台预订</a:t>
            </a:r>
            <a:endParaRPr kumimoji="1"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17" name="文本框 6"/>
          <p:cNvSpPr txBox="1"/>
          <p:nvPr/>
        </p:nvSpPr>
        <p:spPr>
          <a:xfrm>
            <a:off x="9321639" y="1656566"/>
            <a:ext cx="1550424" cy="51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6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前台预订</a:t>
            </a:r>
            <a:endParaRPr kumimoji="1"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495" y="1819955"/>
            <a:ext cx="1613296" cy="2151061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4"/>
          <p:cNvCxnSpPr>
            <a:endCxn id="42" idx="0"/>
          </p:cNvCxnSpPr>
          <p:nvPr/>
        </p:nvCxnSpPr>
        <p:spPr>
          <a:xfrm>
            <a:off x="10096775" y="-160341"/>
            <a:ext cx="0" cy="1161545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9550236" y="1001203"/>
            <a:ext cx="1093084" cy="1093084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865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43" name="直接连接符 11"/>
          <p:cNvCxnSpPr/>
          <p:nvPr/>
        </p:nvCxnSpPr>
        <p:spPr>
          <a:xfrm>
            <a:off x="10096774" y="2094292"/>
            <a:ext cx="0" cy="1747377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8994511" y="3841665"/>
            <a:ext cx="2204531" cy="2204531"/>
          </a:xfrm>
          <a:prstGeom prst="ellipse">
            <a:avLst/>
          </a:prstGeom>
          <a:noFill/>
          <a:ln w="539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865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1" name="任意形状 60"/>
          <p:cNvSpPr/>
          <p:nvPr/>
        </p:nvSpPr>
        <p:spPr>
          <a:xfrm>
            <a:off x="-710407" y="1291771"/>
            <a:ext cx="2858063" cy="754584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63" name="任意形状 62"/>
          <p:cNvSpPr/>
          <p:nvPr/>
        </p:nvSpPr>
        <p:spPr>
          <a:xfrm>
            <a:off x="-710407" y="3623840"/>
            <a:ext cx="2858063" cy="754584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64" name="任意形状 63"/>
          <p:cNvSpPr/>
          <p:nvPr/>
        </p:nvSpPr>
        <p:spPr>
          <a:xfrm>
            <a:off x="-710407" y="2483244"/>
            <a:ext cx="2858063" cy="754584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65" name="文本框 64"/>
          <p:cNvSpPr txBox="1"/>
          <p:nvPr/>
        </p:nvSpPr>
        <p:spPr>
          <a:xfrm>
            <a:off x="130014" y="1400566"/>
            <a:ext cx="1550424" cy="51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6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项目分工</a:t>
            </a:r>
            <a:endParaRPr kumimoji="1"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30014" y="2579097"/>
            <a:ext cx="1550424" cy="51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6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具体展示</a:t>
            </a:r>
            <a:endParaRPr kumimoji="1"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30014" y="3725038"/>
            <a:ext cx="1550424" cy="51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6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完成情况</a:t>
            </a:r>
            <a:endParaRPr kumimoji="1"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24" name="文本框 64"/>
          <p:cNvSpPr txBox="1"/>
          <p:nvPr/>
        </p:nvSpPr>
        <p:spPr>
          <a:xfrm>
            <a:off x="9550236" y="1291771"/>
            <a:ext cx="1026243" cy="477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 dirty="0" smtClean="0">
                <a:solidFill>
                  <a:schemeClr val="accent1"/>
                </a:solidFill>
                <a:latin typeface="华文彩云" pitchFamily="2" charset="-122"/>
                <a:ea typeface="华文彩云" pitchFamily="2" charset="-122"/>
                <a:cs typeface="Arial" panose="020B0604020202020204"/>
              </a:rPr>
              <a:t> 孙  福</a:t>
            </a:r>
            <a:endParaRPr kumimoji="1" lang="zh-CN" altLang="en-US" sz="2400" b="1" dirty="0">
              <a:solidFill>
                <a:schemeClr val="accent1"/>
              </a:solidFill>
              <a:latin typeface="华文彩云" pitchFamily="2" charset="-122"/>
              <a:ea typeface="华文彩云" pitchFamily="2" charset="-122"/>
              <a:cs typeface="Arial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75" y="400826"/>
            <a:ext cx="3602246" cy="283700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337" y="3841665"/>
            <a:ext cx="5248275" cy="1500298"/>
          </a:xfrm>
          <a:prstGeom prst="rect">
            <a:avLst/>
          </a:prstGeom>
        </p:spPr>
      </p:pic>
      <p:sp>
        <p:nvSpPr>
          <p:cNvPr id="17" name="文本框 64"/>
          <p:cNvSpPr txBox="1"/>
          <p:nvPr/>
        </p:nvSpPr>
        <p:spPr>
          <a:xfrm>
            <a:off x="4930262" y="5401198"/>
            <a:ext cx="1550424" cy="51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6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后台留言</a:t>
            </a:r>
            <a:endParaRPr kumimoji="1"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18" name="文本框 64"/>
          <p:cNvSpPr txBox="1"/>
          <p:nvPr/>
        </p:nvSpPr>
        <p:spPr>
          <a:xfrm>
            <a:off x="7444087" y="1296966"/>
            <a:ext cx="1550424" cy="51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6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前台留言</a:t>
            </a:r>
            <a:endParaRPr kumimoji="1"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47" y="3841669"/>
            <a:ext cx="1255517" cy="2204527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/>
        </p:nvSpPr>
        <p:spPr>
          <a:xfrm>
            <a:off x="-710407" y="1291771"/>
            <a:ext cx="2858063" cy="754584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3" name="任意形状 2"/>
          <p:cNvSpPr/>
          <p:nvPr/>
        </p:nvSpPr>
        <p:spPr>
          <a:xfrm>
            <a:off x="-710407" y="2457805"/>
            <a:ext cx="2858063" cy="754584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4" name="任意形状 3"/>
          <p:cNvSpPr/>
          <p:nvPr/>
        </p:nvSpPr>
        <p:spPr>
          <a:xfrm>
            <a:off x="-710407" y="3623840"/>
            <a:ext cx="2858063" cy="754584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30014" y="1400566"/>
            <a:ext cx="1550424" cy="51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6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项目分工</a:t>
            </a:r>
            <a:endParaRPr kumimoji="1"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0014" y="2547841"/>
            <a:ext cx="1550424" cy="51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具体展示</a:t>
            </a:r>
            <a:endParaRPr kumimoji="1"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0014" y="3725038"/>
            <a:ext cx="1550424" cy="51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6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完成情况</a:t>
            </a:r>
            <a:endParaRPr kumimoji="1"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4216275" y="583573"/>
            <a:ext cx="6590112" cy="1964267"/>
            <a:chOff x="3678487" y="989632"/>
            <a:chExt cx="3657844" cy="1090267"/>
          </a:xfrm>
        </p:grpSpPr>
        <p:sp>
          <p:nvSpPr>
            <p:cNvPr id="14" name="燕尾形箭头 13"/>
            <p:cNvSpPr/>
            <p:nvPr/>
          </p:nvSpPr>
          <p:spPr>
            <a:xfrm>
              <a:off x="5646418" y="989632"/>
              <a:ext cx="1689913" cy="1090267"/>
            </a:xfrm>
            <a:prstGeom prst="notchedRightArrow">
              <a:avLst>
                <a:gd name="adj1" fmla="val 50000"/>
                <a:gd name="adj2" fmla="val 73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5" name="燕尾形箭头 14"/>
            <p:cNvSpPr/>
            <p:nvPr/>
          </p:nvSpPr>
          <p:spPr>
            <a:xfrm flipH="1">
              <a:off x="3678487" y="989632"/>
              <a:ext cx="1689913" cy="1090267"/>
            </a:xfrm>
            <a:prstGeom prst="notchedRightArrow">
              <a:avLst>
                <a:gd name="adj1" fmla="val 50000"/>
                <a:gd name="adj2" fmla="val 73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6" name="Freeform 113"/>
            <p:cNvSpPr>
              <a:spLocks noChangeAspect="1"/>
            </p:cNvSpPr>
            <p:nvPr/>
          </p:nvSpPr>
          <p:spPr bwMode="auto">
            <a:xfrm>
              <a:off x="6170853" y="1399554"/>
              <a:ext cx="302027" cy="270420"/>
            </a:xfrm>
            <a:custGeom>
              <a:avLst/>
              <a:gdLst>
                <a:gd name="T0" fmla="*/ 90 w 173"/>
                <a:gd name="T1" fmla="*/ 0 h 153"/>
                <a:gd name="T2" fmla="*/ 120 w 173"/>
                <a:gd name="T3" fmla="*/ 2 h 153"/>
                <a:gd name="T4" fmla="*/ 142 w 173"/>
                <a:gd name="T5" fmla="*/ 11 h 153"/>
                <a:gd name="T6" fmla="*/ 159 w 173"/>
                <a:gd name="T7" fmla="*/ 25 h 153"/>
                <a:gd name="T8" fmla="*/ 169 w 173"/>
                <a:gd name="T9" fmla="*/ 45 h 153"/>
                <a:gd name="T10" fmla="*/ 173 w 173"/>
                <a:gd name="T11" fmla="*/ 65 h 153"/>
                <a:gd name="T12" fmla="*/ 169 w 173"/>
                <a:gd name="T13" fmla="*/ 86 h 153"/>
                <a:gd name="T14" fmla="*/ 159 w 173"/>
                <a:gd name="T15" fmla="*/ 104 h 153"/>
                <a:gd name="T16" fmla="*/ 142 w 173"/>
                <a:gd name="T17" fmla="*/ 118 h 153"/>
                <a:gd name="T18" fmla="*/ 120 w 173"/>
                <a:gd name="T19" fmla="*/ 127 h 153"/>
                <a:gd name="T20" fmla="*/ 90 w 173"/>
                <a:gd name="T21" fmla="*/ 131 h 153"/>
                <a:gd name="T22" fmla="*/ 83 w 173"/>
                <a:gd name="T23" fmla="*/ 129 h 153"/>
                <a:gd name="T24" fmla="*/ 73 w 173"/>
                <a:gd name="T25" fmla="*/ 127 h 153"/>
                <a:gd name="T26" fmla="*/ 57 w 173"/>
                <a:gd name="T27" fmla="*/ 141 h 153"/>
                <a:gd name="T28" fmla="*/ 41 w 173"/>
                <a:gd name="T29" fmla="*/ 149 h 153"/>
                <a:gd name="T30" fmla="*/ 28 w 173"/>
                <a:gd name="T31" fmla="*/ 151 h 153"/>
                <a:gd name="T32" fmla="*/ 16 w 173"/>
                <a:gd name="T33" fmla="*/ 153 h 153"/>
                <a:gd name="T34" fmla="*/ 12 w 173"/>
                <a:gd name="T35" fmla="*/ 151 h 153"/>
                <a:gd name="T36" fmla="*/ 28 w 173"/>
                <a:gd name="T37" fmla="*/ 141 h 153"/>
                <a:gd name="T38" fmla="*/ 35 w 173"/>
                <a:gd name="T39" fmla="*/ 129 h 153"/>
                <a:gd name="T40" fmla="*/ 35 w 173"/>
                <a:gd name="T41" fmla="*/ 121 h 153"/>
                <a:gd name="T42" fmla="*/ 33 w 173"/>
                <a:gd name="T43" fmla="*/ 116 h 153"/>
                <a:gd name="T44" fmla="*/ 16 w 173"/>
                <a:gd name="T45" fmla="*/ 102 h 153"/>
                <a:gd name="T46" fmla="*/ 4 w 173"/>
                <a:gd name="T47" fmla="*/ 84 h 153"/>
                <a:gd name="T48" fmla="*/ 0 w 173"/>
                <a:gd name="T49" fmla="*/ 65 h 153"/>
                <a:gd name="T50" fmla="*/ 6 w 173"/>
                <a:gd name="T51" fmla="*/ 45 h 153"/>
                <a:gd name="T52" fmla="*/ 18 w 173"/>
                <a:gd name="T53" fmla="*/ 25 h 153"/>
                <a:gd name="T54" fmla="*/ 37 w 173"/>
                <a:gd name="T55" fmla="*/ 11 h 153"/>
                <a:gd name="T56" fmla="*/ 63 w 173"/>
                <a:gd name="T57" fmla="*/ 2 h 153"/>
                <a:gd name="T58" fmla="*/ 90 w 173"/>
                <a:gd name="T5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3" h="153">
                  <a:moveTo>
                    <a:pt x="90" y="0"/>
                  </a:moveTo>
                  <a:lnTo>
                    <a:pt x="120" y="2"/>
                  </a:lnTo>
                  <a:lnTo>
                    <a:pt x="142" y="11"/>
                  </a:lnTo>
                  <a:lnTo>
                    <a:pt x="159" y="25"/>
                  </a:lnTo>
                  <a:lnTo>
                    <a:pt x="169" y="45"/>
                  </a:lnTo>
                  <a:lnTo>
                    <a:pt x="173" y="65"/>
                  </a:lnTo>
                  <a:lnTo>
                    <a:pt x="169" y="86"/>
                  </a:lnTo>
                  <a:lnTo>
                    <a:pt x="159" y="104"/>
                  </a:lnTo>
                  <a:lnTo>
                    <a:pt x="142" y="118"/>
                  </a:lnTo>
                  <a:lnTo>
                    <a:pt x="120" y="127"/>
                  </a:lnTo>
                  <a:lnTo>
                    <a:pt x="90" y="131"/>
                  </a:lnTo>
                  <a:lnTo>
                    <a:pt x="83" y="129"/>
                  </a:lnTo>
                  <a:lnTo>
                    <a:pt x="73" y="127"/>
                  </a:lnTo>
                  <a:lnTo>
                    <a:pt x="57" y="141"/>
                  </a:lnTo>
                  <a:lnTo>
                    <a:pt x="41" y="149"/>
                  </a:lnTo>
                  <a:lnTo>
                    <a:pt x="28" y="151"/>
                  </a:lnTo>
                  <a:lnTo>
                    <a:pt x="16" y="153"/>
                  </a:lnTo>
                  <a:lnTo>
                    <a:pt x="12" y="151"/>
                  </a:lnTo>
                  <a:lnTo>
                    <a:pt x="28" y="141"/>
                  </a:lnTo>
                  <a:lnTo>
                    <a:pt x="35" y="129"/>
                  </a:lnTo>
                  <a:lnTo>
                    <a:pt x="35" y="121"/>
                  </a:lnTo>
                  <a:lnTo>
                    <a:pt x="33" y="116"/>
                  </a:lnTo>
                  <a:lnTo>
                    <a:pt x="16" y="102"/>
                  </a:lnTo>
                  <a:lnTo>
                    <a:pt x="4" y="84"/>
                  </a:lnTo>
                  <a:lnTo>
                    <a:pt x="0" y="65"/>
                  </a:lnTo>
                  <a:lnTo>
                    <a:pt x="6" y="45"/>
                  </a:lnTo>
                  <a:lnTo>
                    <a:pt x="18" y="25"/>
                  </a:lnTo>
                  <a:lnTo>
                    <a:pt x="37" y="11"/>
                  </a:lnTo>
                  <a:lnTo>
                    <a:pt x="63" y="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197"/>
            <p:cNvSpPr>
              <a:spLocks noChangeAspect="1" noEditPoints="1"/>
            </p:cNvSpPr>
            <p:nvPr/>
          </p:nvSpPr>
          <p:spPr bwMode="auto">
            <a:xfrm>
              <a:off x="4533354" y="1399555"/>
              <a:ext cx="251332" cy="270420"/>
            </a:xfrm>
            <a:custGeom>
              <a:avLst/>
              <a:gdLst>
                <a:gd name="T0" fmla="*/ 23 w 157"/>
                <a:gd name="T1" fmla="*/ 136 h 171"/>
                <a:gd name="T2" fmla="*/ 25 w 157"/>
                <a:gd name="T3" fmla="*/ 144 h 171"/>
                <a:gd name="T4" fmla="*/ 132 w 157"/>
                <a:gd name="T5" fmla="*/ 144 h 171"/>
                <a:gd name="T6" fmla="*/ 134 w 157"/>
                <a:gd name="T7" fmla="*/ 136 h 171"/>
                <a:gd name="T8" fmla="*/ 29 w 157"/>
                <a:gd name="T9" fmla="*/ 132 h 171"/>
                <a:gd name="T10" fmla="*/ 23 w 157"/>
                <a:gd name="T11" fmla="*/ 100 h 171"/>
                <a:gd name="T12" fmla="*/ 25 w 157"/>
                <a:gd name="T13" fmla="*/ 112 h 171"/>
                <a:gd name="T14" fmla="*/ 132 w 157"/>
                <a:gd name="T15" fmla="*/ 112 h 171"/>
                <a:gd name="T16" fmla="*/ 134 w 157"/>
                <a:gd name="T17" fmla="*/ 100 h 171"/>
                <a:gd name="T18" fmla="*/ 29 w 157"/>
                <a:gd name="T19" fmla="*/ 96 h 171"/>
                <a:gd name="T20" fmla="*/ 23 w 157"/>
                <a:gd name="T21" fmla="*/ 65 h 171"/>
                <a:gd name="T22" fmla="*/ 25 w 157"/>
                <a:gd name="T23" fmla="*/ 77 h 171"/>
                <a:gd name="T24" fmla="*/ 132 w 157"/>
                <a:gd name="T25" fmla="*/ 77 h 171"/>
                <a:gd name="T26" fmla="*/ 134 w 157"/>
                <a:gd name="T27" fmla="*/ 65 h 171"/>
                <a:gd name="T28" fmla="*/ 29 w 157"/>
                <a:gd name="T29" fmla="*/ 61 h 171"/>
                <a:gd name="T30" fmla="*/ 22 w 157"/>
                <a:gd name="T31" fmla="*/ 24 h 171"/>
                <a:gd name="T32" fmla="*/ 31 w 157"/>
                <a:gd name="T33" fmla="*/ 40 h 171"/>
                <a:gd name="T34" fmla="*/ 49 w 157"/>
                <a:gd name="T35" fmla="*/ 36 h 171"/>
                <a:gd name="T36" fmla="*/ 55 w 157"/>
                <a:gd name="T37" fmla="*/ 16 h 171"/>
                <a:gd name="T38" fmla="*/ 63 w 157"/>
                <a:gd name="T39" fmla="*/ 30 h 171"/>
                <a:gd name="T40" fmla="*/ 78 w 157"/>
                <a:gd name="T41" fmla="*/ 40 h 171"/>
                <a:gd name="T42" fmla="*/ 94 w 157"/>
                <a:gd name="T43" fmla="*/ 30 h 171"/>
                <a:gd name="T44" fmla="*/ 102 w 157"/>
                <a:gd name="T45" fmla="*/ 16 h 171"/>
                <a:gd name="T46" fmla="*/ 108 w 157"/>
                <a:gd name="T47" fmla="*/ 36 h 171"/>
                <a:gd name="T48" fmla="*/ 126 w 157"/>
                <a:gd name="T49" fmla="*/ 40 h 171"/>
                <a:gd name="T50" fmla="*/ 135 w 157"/>
                <a:gd name="T51" fmla="*/ 24 h 171"/>
                <a:gd name="T52" fmla="*/ 153 w 157"/>
                <a:gd name="T53" fmla="*/ 18 h 171"/>
                <a:gd name="T54" fmla="*/ 157 w 157"/>
                <a:gd name="T55" fmla="*/ 163 h 171"/>
                <a:gd name="T56" fmla="*/ 149 w 157"/>
                <a:gd name="T57" fmla="*/ 171 h 171"/>
                <a:gd name="T58" fmla="*/ 2 w 157"/>
                <a:gd name="T59" fmla="*/ 167 h 171"/>
                <a:gd name="T60" fmla="*/ 2 w 157"/>
                <a:gd name="T61" fmla="*/ 20 h 171"/>
                <a:gd name="T62" fmla="*/ 118 w 157"/>
                <a:gd name="T63" fmla="*/ 0 h 171"/>
                <a:gd name="T64" fmla="*/ 128 w 157"/>
                <a:gd name="T65" fmla="*/ 8 h 171"/>
                <a:gd name="T66" fmla="*/ 124 w 157"/>
                <a:gd name="T67" fmla="*/ 32 h 171"/>
                <a:gd name="T68" fmla="*/ 112 w 157"/>
                <a:gd name="T69" fmla="*/ 28 h 171"/>
                <a:gd name="T70" fmla="*/ 112 w 157"/>
                <a:gd name="T71" fmla="*/ 4 h 171"/>
                <a:gd name="T72" fmla="*/ 78 w 157"/>
                <a:gd name="T73" fmla="*/ 0 h 171"/>
                <a:gd name="T74" fmla="*/ 86 w 157"/>
                <a:gd name="T75" fmla="*/ 8 h 171"/>
                <a:gd name="T76" fmla="*/ 82 w 157"/>
                <a:gd name="T77" fmla="*/ 32 h 171"/>
                <a:gd name="T78" fmla="*/ 71 w 157"/>
                <a:gd name="T79" fmla="*/ 28 h 171"/>
                <a:gd name="T80" fmla="*/ 71 w 157"/>
                <a:gd name="T81" fmla="*/ 4 h 171"/>
                <a:gd name="T82" fmla="*/ 39 w 157"/>
                <a:gd name="T83" fmla="*/ 0 h 171"/>
                <a:gd name="T84" fmla="*/ 47 w 157"/>
                <a:gd name="T85" fmla="*/ 8 h 171"/>
                <a:gd name="T86" fmla="*/ 43 w 157"/>
                <a:gd name="T87" fmla="*/ 32 h 171"/>
                <a:gd name="T88" fmla="*/ 31 w 157"/>
                <a:gd name="T89" fmla="*/ 28 h 171"/>
                <a:gd name="T90" fmla="*/ 31 w 157"/>
                <a:gd name="T91" fmla="*/ 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7" h="171">
                  <a:moveTo>
                    <a:pt x="29" y="132"/>
                  </a:moveTo>
                  <a:lnTo>
                    <a:pt x="25" y="132"/>
                  </a:lnTo>
                  <a:lnTo>
                    <a:pt x="23" y="136"/>
                  </a:lnTo>
                  <a:lnTo>
                    <a:pt x="22" y="138"/>
                  </a:lnTo>
                  <a:lnTo>
                    <a:pt x="23" y="142"/>
                  </a:lnTo>
                  <a:lnTo>
                    <a:pt x="25" y="144"/>
                  </a:lnTo>
                  <a:lnTo>
                    <a:pt x="29" y="146"/>
                  </a:lnTo>
                  <a:lnTo>
                    <a:pt x="128" y="146"/>
                  </a:lnTo>
                  <a:lnTo>
                    <a:pt x="132" y="144"/>
                  </a:lnTo>
                  <a:lnTo>
                    <a:pt x="134" y="142"/>
                  </a:lnTo>
                  <a:lnTo>
                    <a:pt x="135" y="138"/>
                  </a:lnTo>
                  <a:lnTo>
                    <a:pt x="134" y="136"/>
                  </a:lnTo>
                  <a:lnTo>
                    <a:pt x="132" y="132"/>
                  </a:lnTo>
                  <a:lnTo>
                    <a:pt x="128" y="132"/>
                  </a:lnTo>
                  <a:lnTo>
                    <a:pt x="29" y="132"/>
                  </a:lnTo>
                  <a:close/>
                  <a:moveTo>
                    <a:pt x="29" y="96"/>
                  </a:moveTo>
                  <a:lnTo>
                    <a:pt x="25" y="98"/>
                  </a:lnTo>
                  <a:lnTo>
                    <a:pt x="23" y="100"/>
                  </a:lnTo>
                  <a:lnTo>
                    <a:pt x="22" y="104"/>
                  </a:lnTo>
                  <a:lnTo>
                    <a:pt x="23" y="108"/>
                  </a:lnTo>
                  <a:lnTo>
                    <a:pt x="25" y="112"/>
                  </a:lnTo>
                  <a:lnTo>
                    <a:pt x="29" y="112"/>
                  </a:lnTo>
                  <a:lnTo>
                    <a:pt x="128" y="112"/>
                  </a:lnTo>
                  <a:lnTo>
                    <a:pt x="132" y="112"/>
                  </a:lnTo>
                  <a:lnTo>
                    <a:pt x="134" y="108"/>
                  </a:lnTo>
                  <a:lnTo>
                    <a:pt x="135" y="104"/>
                  </a:lnTo>
                  <a:lnTo>
                    <a:pt x="134" y="100"/>
                  </a:lnTo>
                  <a:lnTo>
                    <a:pt x="132" y="98"/>
                  </a:lnTo>
                  <a:lnTo>
                    <a:pt x="128" y="96"/>
                  </a:lnTo>
                  <a:lnTo>
                    <a:pt x="29" y="96"/>
                  </a:lnTo>
                  <a:close/>
                  <a:moveTo>
                    <a:pt x="29" y="61"/>
                  </a:moveTo>
                  <a:lnTo>
                    <a:pt x="25" y="63"/>
                  </a:lnTo>
                  <a:lnTo>
                    <a:pt x="23" y="65"/>
                  </a:lnTo>
                  <a:lnTo>
                    <a:pt x="22" y="69"/>
                  </a:lnTo>
                  <a:lnTo>
                    <a:pt x="23" y="73"/>
                  </a:lnTo>
                  <a:lnTo>
                    <a:pt x="25" y="77"/>
                  </a:lnTo>
                  <a:lnTo>
                    <a:pt x="29" y="79"/>
                  </a:lnTo>
                  <a:lnTo>
                    <a:pt x="128" y="79"/>
                  </a:lnTo>
                  <a:lnTo>
                    <a:pt x="132" y="77"/>
                  </a:lnTo>
                  <a:lnTo>
                    <a:pt x="134" y="73"/>
                  </a:lnTo>
                  <a:lnTo>
                    <a:pt x="135" y="69"/>
                  </a:lnTo>
                  <a:lnTo>
                    <a:pt x="134" y="65"/>
                  </a:lnTo>
                  <a:lnTo>
                    <a:pt x="132" y="63"/>
                  </a:lnTo>
                  <a:lnTo>
                    <a:pt x="128" y="61"/>
                  </a:lnTo>
                  <a:lnTo>
                    <a:pt x="29" y="61"/>
                  </a:lnTo>
                  <a:close/>
                  <a:moveTo>
                    <a:pt x="8" y="16"/>
                  </a:moveTo>
                  <a:lnTo>
                    <a:pt x="22" y="16"/>
                  </a:lnTo>
                  <a:lnTo>
                    <a:pt x="22" y="24"/>
                  </a:lnTo>
                  <a:lnTo>
                    <a:pt x="23" y="30"/>
                  </a:lnTo>
                  <a:lnTo>
                    <a:pt x="27" y="36"/>
                  </a:lnTo>
                  <a:lnTo>
                    <a:pt x="31" y="40"/>
                  </a:lnTo>
                  <a:lnTo>
                    <a:pt x="39" y="40"/>
                  </a:lnTo>
                  <a:lnTo>
                    <a:pt x="45" y="40"/>
                  </a:lnTo>
                  <a:lnTo>
                    <a:pt x="49" y="36"/>
                  </a:lnTo>
                  <a:lnTo>
                    <a:pt x="53" y="30"/>
                  </a:lnTo>
                  <a:lnTo>
                    <a:pt x="55" y="24"/>
                  </a:lnTo>
                  <a:lnTo>
                    <a:pt x="55" y="16"/>
                  </a:lnTo>
                  <a:lnTo>
                    <a:pt x="63" y="16"/>
                  </a:lnTo>
                  <a:lnTo>
                    <a:pt x="63" y="24"/>
                  </a:lnTo>
                  <a:lnTo>
                    <a:pt x="63" y="30"/>
                  </a:lnTo>
                  <a:lnTo>
                    <a:pt x="67" y="36"/>
                  </a:lnTo>
                  <a:lnTo>
                    <a:pt x="73" y="40"/>
                  </a:lnTo>
                  <a:lnTo>
                    <a:pt x="78" y="40"/>
                  </a:lnTo>
                  <a:lnTo>
                    <a:pt x="84" y="40"/>
                  </a:lnTo>
                  <a:lnTo>
                    <a:pt x="90" y="36"/>
                  </a:lnTo>
                  <a:lnTo>
                    <a:pt x="94" y="30"/>
                  </a:lnTo>
                  <a:lnTo>
                    <a:pt x="94" y="24"/>
                  </a:lnTo>
                  <a:lnTo>
                    <a:pt x="94" y="16"/>
                  </a:lnTo>
                  <a:lnTo>
                    <a:pt x="102" y="16"/>
                  </a:lnTo>
                  <a:lnTo>
                    <a:pt x="102" y="24"/>
                  </a:lnTo>
                  <a:lnTo>
                    <a:pt x="104" y="30"/>
                  </a:lnTo>
                  <a:lnTo>
                    <a:pt x="108" y="36"/>
                  </a:lnTo>
                  <a:lnTo>
                    <a:pt x="112" y="40"/>
                  </a:lnTo>
                  <a:lnTo>
                    <a:pt x="118" y="40"/>
                  </a:lnTo>
                  <a:lnTo>
                    <a:pt x="126" y="40"/>
                  </a:lnTo>
                  <a:lnTo>
                    <a:pt x="130" y="36"/>
                  </a:lnTo>
                  <a:lnTo>
                    <a:pt x="134" y="30"/>
                  </a:lnTo>
                  <a:lnTo>
                    <a:pt x="135" y="24"/>
                  </a:lnTo>
                  <a:lnTo>
                    <a:pt x="135" y="16"/>
                  </a:lnTo>
                  <a:lnTo>
                    <a:pt x="149" y="16"/>
                  </a:lnTo>
                  <a:lnTo>
                    <a:pt x="153" y="18"/>
                  </a:lnTo>
                  <a:lnTo>
                    <a:pt x="155" y="20"/>
                  </a:lnTo>
                  <a:lnTo>
                    <a:pt x="157" y="24"/>
                  </a:lnTo>
                  <a:lnTo>
                    <a:pt x="157" y="163"/>
                  </a:lnTo>
                  <a:lnTo>
                    <a:pt x="155" y="167"/>
                  </a:lnTo>
                  <a:lnTo>
                    <a:pt x="153" y="171"/>
                  </a:lnTo>
                  <a:lnTo>
                    <a:pt x="149" y="171"/>
                  </a:lnTo>
                  <a:lnTo>
                    <a:pt x="8" y="171"/>
                  </a:lnTo>
                  <a:lnTo>
                    <a:pt x="4" y="171"/>
                  </a:lnTo>
                  <a:lnTo>
                    <a:pt x="2" y="167"/>
                  </a:lnTo>
                  <a:lnTo>
                    <a:pt x="0" y="163"/>
                  </a:lnTo>
                  <a:lnTo>
                    <a:pt x="0" y="24"/>
                  </a:lnTo>
                  <a:lnTo>
                    <a:pt x="2" y="20"/>
                  </a:lnTo>
                  <a:lnTo>
                    <a:pt x="4" y="18"/>
                  </a:lnTo>
                  <a:lnTo>
                    <a:pt x="8" y="16"/>
                  </a:lnTo>
                  <a:close/>
                  <a:moveTo>
                    <a:pt x="118" y="0"/>
                  </a:moveTo>
                  <a:lnTo>
                    <a:pt x="124" y="0"/>
                  </a:lnTo>
                  <a:lnTo>
                    <a:pt x="126" y="4"/>
                  </a:lnTo>
                  <a:lnTo>
                    <a:pt x="128" y="8"/>
                  </a:lnTo>
                  <a:lnTo>
                    <a:pt x="128" y="24"/>
                  </a:lnTo>
                  <a:lnTo>
                    <a:pt x="126" y="28"/>
                  </a:lnTo>
                  <a:lnTo>
                    <a:pt x="124" y="32"/>
                  </a:lnTo>
                  <a:lnTo>
                    <a:pt x="118" y="32"/>
                  </a:lnTo>
                  <a:lnTo>
                    <a:pt x="114" y="32"/>
                  </a:lnTo>
                  <a:lnTo>
                    <a:pt x="112" y="28"/>
                  </a:lnTo>
                  <a:lnTo>
                    <a:pt x="110" y="24"/>
                  </a:lnTo>
                  <a:lnTo>
                    <a:pt x="110" y="8"/>
                  </a:lnTo>
                  <a:lnTo>
                    <a:pt x="112" y="4"/>
                  </a:lnTo>
                  <a:lnTo>
                    <a:pt x="114" y="0"/>
                  </a:lnTo>
                  <a:lnTo>
                    <a:pt x="118" y="0"/>
                  </a:lnTo>
                  <a:close/>
                  <a:moveTo>
                    <a:pt x="78" y="0"/>
                  </a:moveTo>
                  <a:lnTo>
                    <a:pt x="82" y="0"/>
                  </a:lnTo>
                  <a:lnTo>
                    <a:pt x="86" y="4"/>
                  </a:lnTo>
                  <a:lnTo>
                    <a:pt x="86" y="8"/>
                  </a:lnTo>
                  <a:lnTo>
                    <a:pt x="86" y="24"/>
                  </a:lnTo>
                  <a:lnTo>
                    <a:pt x="86" y="28"/>
                  </a:lnTo>
                  <a:lnTo>
                    <a:pt x="82" y="32"/>
                  </a:lnTo>
                  <a:lnTo>
                    <a:pt x="78" y="32"/>
                  </a:lnTo>
                  <a:lnTo>
                    <a:pt x="75" y="32"/>
                  </a:lnTo>
                  <a:lnTo>
                    <a:pt x="71" y="28"/>
                  </a:lnTo>
                  <a:lnTo>
                    <a:pt x="71" y="24"/>
                  </a:lnTo>
                  <a:lnTo>
                    <a:pt x="71" y="8"/>
                  </a:lnTo>
                  <a:lnTo>
                    <a:pt x="71" y="4"/>
                  </a:lnTo>
                  <a:lnTo>
                    <a:pt x="75" y="0"/>
                  </a:lnTo>
                  <a:lnTo>
                    <a:pt x="78" y="0"/>
                  </a:lnTo>
                  <a:close/>
                  <a:moveTo>
                    <a:pt x="39" y="0"/>
                  </a:moveTo>
                  <a:lnTo>
                    <a:pt x="43" y="0"/>
                  </a:lnTo>
                  <a:lnTo>
                    <a:pt x="45" y="4"/>
                  </a:lnTo>
                  <a:lnTo>
                    <a:pt x="47" y="8"/>
                  </a:lnTo>
                  <a:lnTo>
                    <a:pt x="47" y="24"/>
                  </a:lnTo>
                  <a:lnTo>
                    <a:pt x="45" y="28"/>
                  </a:lnTo>
                  <a:lnTo>
                    <a:pt x="43" y="32"/>
                  </a:lnTo>
                  <a:lnTo>
                    <a:pt x="39" y="32"/>
                  </a:lnTo>
                  <a:lnTo>
                    <a:pt x="33" y="32"/>
                  </a:lnTo>
                  <a:lnTo>
                    <a:pt x="31" y="28"/>
                  </a:lnTo>
                  <a:lnTo>
                    <a:pt x="29" y="24"/>
                  </a:lnTo>
                  <a:lnTo>
                    <a:pt x="29" y="8"/>
                  </a:lnTo>
                  <a:lnTo>
                    <a:pt x="31" y="4"/>
                  </a:lnTo>
                  <a:lnTo>
                    <a:pt x="33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3501284" y="3059841"/>
            <a:ext cx="8728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1"/>
                </a:solidFill>
                <a:latin typeface="Calibri" panose="020F0502020204030204"/>
                <a:ea typeface="宋体" panose="02010600030101010101" pitchFamily="2" charset="-122"/>
              </a:rPr>
              <a:t>            王    恒     </a:t>
            </a:r>
            <a:r>
              <a:rPr lang="zh-CN" altLang="en-US" sz="16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建</a:t>
            </a: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表、</a:t>
            </a:r>
            <a:r>
              <a:rPr lang="en-US" altLang="zh-CN" sz="16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dao</a:t>
            </a: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层、</a:t>
            </a:r>
            <a:r>
              <a:rPr lang="en-US" altLang="zh-CN" sz="1600" b="1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service</a:t>
            </a: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层基本独立完成。</a:t>
            </a:r>
            <a:r>
              <a:rPr lang="en-US" altLang="zh-CN" sz="1600" b="1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servlet</a:t>
            </a: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页面跳</a:t>
            </a:r>
            <a:r>
              <a:rPr lang="zh-CN" altLang="en-US" sz="16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转较有问题</a:t>
            </a: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。</a:t>
            </a:r>
            <a:endParaRPr lang="zh-CN" altLang="en-US" sz="1600" b="1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r" defTabSz="913765"/>
            <a:r>
              <a:rPr lang="zh-CN" altLang="en-US" sz="2000" b="1" dirty="0" smtClean="0">
                <a:solidFill>
                  <a:schemeClr val="accent1"/>
                </a:solidFill>
                <a:latin typeface="Calibri" panose="020F0502020204030204"/>
                <a:ea typeface="宋体" panose="02010600030101010101" pitchFamily="2" charset="-122"/>
              </a:rPr>
              <a:t>     </a:t>
            </a:r>
            <a:endParaRPr lang="zh-CN" altLang="en-US" sz="2000" b="1" dirty="0">
              <a:solidFill>
                <a:schemeClr val="accent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48748" y="5371637"/>
            <a:ext cx="5259070" cy="5226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65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整体完成：</a:t>
            </a:r>
            <a:r>
              <a:rPr lang="zh-CN" altLang="en-US" sz="1865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项目需求及项目功能基本完成。</a:t>
            </a:r>
            <a:endParaRPr lang="en-US" altLang="zh-CN" sz="1865" b="1" dirty="0">
              <a:solidFill>
                <a:schemeClr val="bg1"/>
              </a:solidFill>
            </a:endParaRPr>
          </a:p>
        </p:txBody>
      </p:sp>
      <p:sp>
        <p:nvSpPr>
          <p:cNvPr id="24" name="文本框 22"/>
          <p:cNvSpPr txBox="1"/>
          <p:nvPr/>
        </p:nvSpPr>
        <p:spPr>
          <a:xfrm>
            <a:off x="3324225" y="2643322"/>
            <a:ext cx="87820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3765"/>
            <a:r>
              <a:rPr lang="zh-CN" altLang="en-US" sz="2000" b="1" dirty="0" smtClean="0">
                <a:solidFill>
                  <a:schemeClr val="accent1"/>
                </a:solidFill>
                <a:latin typeface="Calibri" panose="020F0502020204030204"/>
                <a:ea typeface="宋体" panose="02010600030101010101" pitchFamily="2" charset="-122"/>
              </a:rPr>
              <a:t>               王文峰     </a:t>
            </a:r>
            <a:r>
              <a:rPr lang="zh-CN" altLang="en-US" sz="16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建表、</a:t>
            </a:r>
            <a:r>
              <a:rPr lang="en-US" altLang="zh-CN" sz="1600" b="1" dirty="0" err="1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dao</a:t>
            </a:r>
            <a:r>
              <a:rPr lang="zh-CN" altLang="en-US" sz="16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层、</a:t>
            </a:r>
            <a:r>
              <a:rPr lang="en-US" altLang="zh-CN" sz="16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service</a:t>
            </a:r>
            <a:r>
              <a:rPr lang="zh-CN" altLang="en-US" sz="16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层基本独立完成。</a:t>
            </a:r>
            <a:r>
              <a:rPr lang="en-US" altLang="zh-CN" sz="16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servlet</a:t>
            </a:r>
            <a:r>
              <a:rPr lang="zh-CN" altLang="en-US" sz="16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页面跳转稍有问题。</a:t>
            </a:r>
            <a:endParaRPr lang="zh-CN" altLang="en-US" sz="1600" b="1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6" name="文本框 22"/>
          <p:cNvSpPr txBox="1"/>
          <p:nvPr/>
        </p:nvSpPr>
        <p:spPr>
          <a:xfrm>
            <a:off x="3488298" y="3529091"/>
            <a:ext cx="8728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1"/>
                </a:solidFill>
                <a:latin typeface="Calibri" panose="020F0502020204030204"/>
                <a:ea typeface="宋体" panose="02010600030101010101" pitchFamily="2" charset="-122"/>
              </a:rPr>
              <a:t>            李</a:t>
            </a:r>
            <a:r>
              <a:rPr lang="zh-CN" altLang="en-US" sz="2000" b="1" dirty="0">
                <a:solidFill>
                  <a:schemeClr val="accent1"/>
                </a:solidFill>
                <a:latin typeface="Calibri" panose="020F0502020204030204"/>
                <a:ea typeface="宋体" panose="02010600030101010101" pitchFamily="2" charset="-122"/>
              </a:rPr>
              <a:t>春</a:t>
            </a:r>
            <a:r>
              <a:rPr lang="zh-CN" altLang="en-US" sz="2000" b="1" dirty="0" smtClean="0">
                <a:solidFill>
                  <a:schemeClr val="accent1"/>
                </a:solidFill>
                <a:latin typeface="Calibri" panose="020F0502020204030204"/>
                <a:ea typeface="宋体" panose="02010600030101010101" pitchFamily="2" charset="-122"/>
              </a:rPr>
              <a:t>明     </a:t>
            </a:r>
            <a:r>
              <a:rPr lang="zh-CN" altLang="en-US" sz="16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建</a:t>
            </a: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表、</a:t>
            </a:r>
            <a:r>
              <a:rPr lang="en-US" altLang="zh-CN" sz="16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dao</a:t>
            </a: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层、</a:t>
            </a:r>
            <a:r>
              <a:rPr lang="en-US" altLang="zh-CN" sz="1600" b="1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service</a:t>
            </a: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层基本独立完成。</a:t>
            </a:r>
            <a:r>
              <a:rPr lang="en-US" altLang="zh-CN" sz="1600" b="1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servlet</a:t>
            </a: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页面跳</a:t>
            </a:r>
            <a:r>
              <a:rPr lang="zh-CN" altLang="en-US" sz="16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转较有问题</a:t>
            </a: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。</a:t>
            </a:r>
            <a:endParaRPr lang="zh-CN" altLang="en-US" sz="1600" b="1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r" defTabSz="913765"/>
            <a:r>
              <a:rPr lang="zh-CN" altLang="en-US" sz="2000" b="1" dirty="0" smtClean="0">
                <a:solidFill>
                  <a:schemeClr val="accent1"/>
                </a:solidFill>
                <a:latin typeface="Calibri" panose="020F0502020204030204"/>
                <a:ea typeface="宋体" panose="02010600030101010101" pitchFamily="2" charset="-122"/>
              </a:rPr>
              <a:t>     </a:t>
            </a:r>
            <a:endParaRPr lang="zh-CN" altLang="en-US" sz="2000" b="1" dirty="0">
              <a:solidFill>
                <a:schemeClr val="accent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0" name="文本框 22"/>
          <p:cNvSpPr txBox="1"/>
          <p:nvPr/>
        </p:nvSpPr>
        <p:spPr>
          <a:xfrm>
            <a:off x="3473809" y="3981038"/>
            <a:ext cx="8728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1"/>
                </a:solidFill>
                <a:latin typeface="Calibri" panose="020F0502020204030204"/>
                <a:ea typeface="宋体" panose="02010600030101010101" pitchFamily="2" charset="-122"/>
              </a:rPr>
              <a:t>            史嘉麒     </a:t>
            </a:r>
            <a:r>
              <a:rPr lang="zh-CN" altLang="en-US" sz="16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建</a:t>
            </a: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表、</a:t>
            </a:r>
            <a:r>
              <a:rPr lang="en-US" altLang="zh-CN" sz="16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dao</a:t>
            </a: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层、</a:t>
            </a:r>
            <a:r>
              <a:rPr lang="en-US" altLang="zh-CN" sz="1600" b="1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service</a:t>
            </a:r>
            <a:r>
              <a:rPr lang="zh-CN" altLang="en-US" sz="16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层、</a:t>
            </a:r>
            <a:r>
              <a:rPr lang="en-US" altLang="zh-CN" sz="16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servlet</a:t>
            </a: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页面跳</a:t>
            </a:r>
            <a:r>
              <a:rPr lang="zh-CN" altLang="en-US" sz="16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转、控件均完成较好。</a:t>
            </a:r>
            <a:endParaRPr lang="zh-CN" altLang="en-US" sz="1600" b="1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r" defTabSz="913765"/>
            <a:r>
              <a:rPr lang="zh-CN" altLang="en-US" sz="2000" b="1" dirty="0" smtClean="0">
                <a:solidFill>
                  <a:schemeClr val="accent1"/>
                </a:solidFill>
                <a:latin typeface="Calibri" panose="020F0502020204030204"/>
                <a:ea typeface="宋体" panose="02010600030101010101" pitchFamily="2" charset="-122"/>
              </a:rPr>
              <a:t>     </a:t>
            </a:r>
            <a:endParaRPr lang="zh-CN" altLang="en-US" sz="2000" b="1" dirty="0">
              <a:solidFill>
                <a:schemeClr val="accent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1" name="文本框 22"/>
          <p:cNvSpPr txBox="1"/>
          <p:nvPr/>
        </p:nvSpPr>
        <p:spPr>
          <a:xfrm>
            <a:off x="3473809" y="4808567"/>
            <a:ext cx="8728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1"/>
                </a:solidFill>
                <a:latin typeface="Calibri" panose="020F0502020204030204"/>
                <a:ea typeface="宋体" panose="02010600030101010101" pitchFamily="2" charset="-122"/>
              </a:rPr>
              <a:t>            孙     福     </a:t>
            </a:r>
            <a:r>
              <a:rPr lang="zh-CN" altLang="en-US" sz="16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建</a:t>
            </a: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表、</a:t>
            </a:r>
            <a:r>
              <a:rPr lang="en-US" altLang="zh-CN" sz="16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dao</a:t>
            </a: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层、</a:t>
            </a:r>
            <a:r>
              <a:rPr lang="en-US" altLang="zh-CN" sz="1600" b="1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service</a:t>
            </a:r>
            <a:r>
              <a:rPr lang="zh-CN" altLang="en-US" sz="16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层</a:t>
            </a: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、</a:t>
            </a:r>
            <a:r>
              <a:rPr lang="en-US" altLang="zh-CN" sz="1600" b="1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servlet</a:t>
            </a: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页面跳转、分页均完成较好。</a:t>
            </a:r>
            <a:endParaRPr lang="zh-CN" altLang="en-US" sz="2000" b="1" dirty="0">
              <a:solidFill>
                <a:schemeClr val="accent1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r" defTabSz="913765"/>
            <a:r>
              <a:rPr lang="zh-CN" altLang="en-US" sz="2000" b="1" dirty="0" smtClean="0">
                <a:solidFill>
                  <a:schemeClr val="accent1"/>
                </a:solidFill>
                <a:latin typeface="Calibri" panose="020F0502020204030204"/>
                <a:ea typeface="宋体" panose="02010600030101010101" pitchFamily="2" charset="-122"/>
              </a:rPr>
              <a:t>     </a:t>
            </a:r>
            <a:endParaRPr lang="zh-CN" altLang="en-US" sz="2000" b="1" dirty="0">
              <a:solidFill>
                <a:schemeClr val="accent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2" name="文本框 22"/>
          <p:cNvSpPr txBox="1"/>
          <p:nvPr/>
        </p:nvSpPr>
        <p:spPr>
          <a:xfrm>
            <a:off x="3465143" y="4378424"/>
            <a:ext cx="8728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1"/>
                </a:solidFill>
                <a:latin typeface="Calibri" panose="020F0502020204030204"/>
                <a:ea typeface="宋体" panose="02010600030101010101" pitchFamily="2" charset="-122"/>
              </a:rPr>
              <a:t>            任默琳     </a:t>
            </a:r>
            <a:r>
              <a:rPr lang="zh-CN" altLang="en-US" sz="16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建</a:t>
            </a: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表、</a:t>
            </a:r>
            <a:r>
              <a:rPr lang="en-US" altLang="zh-CN" sz="16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dao</a:t>
            </a: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层、</a:t>
            </a:r>
            <a:r>
              <a:rPr lang="en-US" altLang="zh-CN" sz="1600" b="1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service</a:t>
            </a:r>
            <a:r>
              <a:rPr lang="zh-CN" altLang="en-US" sz="16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层、</a:t>
            </a:r>
            <a:r>
              <a:rPr lang="en-US" altLang="zh-CN" sz="16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servlet</a:t>
            </a: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页面跳</a:t>
            </a:r>
            <a:r>
              <a:rPr lang="zh-CN" altLang="en-US" sz="16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转、分页均完成较好。</a:t>
            </a:r>
            <a:endParaRPr lang="zh-CN" altLang="en-US" sz="2000" b="1" dirty="0">
              <a:solidFill>
                <a:schemeClr val="accent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形状 4"/>
          <p:cNvSpPr/>
          <p:nvPr/>
        </p:nvSpPr>
        <p:spPr>
          <a:xfrm rot="2866791">
            <a:off x="-2949585" y="-215147"/>
            <a:ext cx="9425608" cy="3071899"/>
          </a:xfrm>
          <a:custGeom>
            <a:avLst/>
            <a:gdLst>
              <a:gd name="connsiteX0" fmla="*/ 0 w 3790658"/>
              <a:gd name="connsiteY0" fmla="*/ 0 h 1235413"/>
              <a:gd name="connsiteX1" fmla="*/ 2935084 w 3790658"/>
              <a:gd name="connsiteY1" fmla="*/ 0 h 1235413"/>
              <a:gd name="connsiteX2" fmla="*/ 3136042 w 3790658"/>
              <a:gd name="connsiteY2" fmla="*/ 0 h 1235413"/>
              <a:gd name="connsiteX3" fmla="*/ 3790658 w 3790658"/>
              <a:gd name="connsiteY3" fmla="*/ 0 h 1235413"/>
              <a:gd name="connsiteX4" fmla="*/ 3336999 w 3790658"/>
              <a:gd name="connsiteY4" fmla="*/ 617707 h 1235413"/>
              <a:gd name="connsiteX5" fmla="*/ 3790658 w 3790658"/>
              <a:gd name="connsiteY5" fmla="*/ 1235413 h 1235413"/>
              <a:gd name="connsiteX6" fmla="*/ 3136042 w 3790658"/>
              <a:gd name="connsiteY6" fmla="*/ 1235413 h 1235413"/>
              <a:gd name="connsiteX7" fmla="*/ 2935084 w 3790658"/>
              <a:gd name="connsiteY7" fmla="*/ 1235413 h 1235413"/>
              <a:gd name="connsiteX8" fmla="*/ 0 w 3790658"/>
              <a:gd name="connsiteY8" fmla="*/ 1235413 h 123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0658" h="1235413">
                <a:moveTo>
                  <a:pt x="0" y="0"/>
                </a:moveTo>
                <a:lnTo>
                  <a:pt x="2935084" y="0"/>
                </a:lnTo>
                <a:lnTo>
                  <a:pt x="3136042" y="0"/>
                </a:lnTo>
                <a:lnTo>
                  <a:pt x="3790658" y="0"/>
                </a:lnTo>
                <a:lnTo>
                  <a:pt x="3336999" y="617707"/>
                </a:lnTo>
                <a:lnTo>
                  <a:pt x="3790658" y="1235413"/>
                </a:lnTo>
                <a:lnTo>
                  <a:pt x="3136042" y="1235413"/>
                </a:lnTo>
                <a:lnTo>
                  <a:pt x="2935084" y="1235413"/>
                </a:lnTo>
                <a:lnTo>
                  <a:pt x="0" y="12354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047294" y="-246743"/>
            <a:ext cx="4359910" cy="41948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CN" sz="26665" b="1" dirty="0">
                <a:solidFill>
                  <a:srgbClr val="FFFFFF"/>
                </a:solidFill>
                <a:latin typeface="+mj-ea"/>
                <a:ea typeface="+mj-ea"/>
              </a:rPr>
              <a:t>04</a:t>
            </a:r>
            <a:endParaRPr kumimoji="1" lang="en-US" altLang="zh-CN" sz="26665" b="1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00632" y="1209940"/>
            <a:ext cx="2922595" cy="932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kumimoji="1" lang="zh-CN" altLang="en-US" sz="5335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经验总结</a:t>
            </a:r>
            <a:endParaRPr kumimoji="1" lang="zh-CN" altLang="en-US" sz="5335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2" name="右箭头 1"/>
          <p:cNvSpPr/>
          <p:nvPr/>
        </p:nvSpPr>
        <p:spPr>
          <a:xfrm rot="5400000">
            <a:off x="8829675" y="2943225"/>
            <a:ext cx="1733550" cy="1095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/>
          <p:cNvGrpSpPr/>
          <p:nvPr/>
        </p:nvGrpSpPr>
        <p:grpSpPr>
          <a:xfrm>
            <a:off x="3219845" y="1276549"/>
            <a:ext cx="8278684" cy="4296833"/>
            <a:chOff x="4391025" y="180975"/>
            <a:chExt cx="4422775" cy="2295525"/>
          </a:xfrm>
          <a:solidFill>
            <a:schemeClr val="bg1">
              <a:alpha val="50000"/>
            </a:schemeClr>
          </a:solidFill>
        </p:grpSpPr>
        <p:sp>
          <p:nvSpPr>
            <p:cNvPr id="24" name="Freeform 70"/>
            <p:cNvSpPr/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" name="Freeform 72"/>
            <p:cNvSpPr/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" name="Freeform 73"/>
            <p:cNvSpPr/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" name="Freeform 75"/>
            <p:cNvSpPr/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" name="Freeform 76"/>
            <p:cNvSpPr/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" name="Freeform 77"/>
            <p:cNvSpPr/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" name="Freeform 78"/>
            <p:cNvSpPr/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" name="Freeform 79"/>
            <p:cNvSpPr/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" name="Freeform 80"/>
            <p:cNvSpPr/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" name="Freeform 81"/>
            <p:cNvSpPr/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" name="Freeform 82"/>
            <p:cNvSpPr/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" name="Freeform 83"/>
            <p:cNvSpPr/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" name="Freeform 84"/>
            <p:cNvSpPr/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" name="Freeform 85"/>
            <p:cNvSpPr/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" name="Freeform 86"/>
            <p:cNvSpPr/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" name="Freeform 87"/>
            <p:cNvSpPr/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" name="Freeform 88"/>
            <p:cNvSpPr/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" name="Freeform 89"/>
            <p:cNvSpPr/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" name="Freeform 90"/>
            <p:cNvSpPr/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" name="Freeform 91"/>
            <p:cNvSpPr/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" name="Freeform 92"/>
            <p:cNvSpPr/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" name="Freeform 93"/>
            <p:cNvSpPr/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" name="Freeform 94"/>
            <p:cNvSpPr/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0" name="Freeform 95"/>
            <p:cNvSpPr/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1" name="Freeform 96"/>
            <p:cNvSpPr/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2" name="Freeform 97"/>
            <p:cNvSpPr/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3" name="Freeform 98"/>
            <p:cNvSpPr/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4" name="Freeform 99"/>
            <p:cNvSpPr/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5" name="Freeform 100"/>
            <p:cNvSpPr/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6" name="Freeform 101"/>
            <p:cNvSpPr/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7" name="Freeform 102"/>
            <p:cNvSpPr/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8" name="Freeform 103"/>
            <p:cNvSpPr/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9" name="Freeform 104"/>
            <p:cNvSpPr/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0" name="Freeform 105"/>
            <p:cNvSpPr/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1" name="Freeform 106"/>
            <p:cNvSpPr/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2" name="Freeform 107"/>
            <p:cNvSpPr/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3" name="Freeform 108"/>
            <p:cNvSpPr/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4" name="Freeform 109"/>
            <p:cNvSpPr/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5" name="Freeform 110"/>
            <p:cNvSpPr/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6" name="Freeform 111"/>
            <p:cNvSpPr/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7" name="Freeform 112"/>
            <p:cNvSpPr/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8" name="Freeform 113"/>
            <p:cNvSpPr/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9" name="Freeform 114"/>
            <p:cNvSpPr/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0" name="Freeform 115"/>
            <p:cNvSpPr/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1" name="Freeform 116"/>
            <p:cNvSpPr/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2" name="Freeform 117"/>
            <p:cNvSpPr/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3" name="Freeform 118"/>
            <p:cNvSpPr/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4" name="Freeform 119"/>
            <p:cNvSpPr/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5" name="Freeform 120"/>
            <p:cNvSpPr/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6" name="Freeform 121"/>
            <p:cNvSpPr/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7" name="Freeform 122"/>
            <p:cNvSpPr/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8" name="Freeform 123"/>
            <p:cNvSpPr/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9" name="Freeform 124"/>
            <p:cNvSpPr/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0" name="Freeform 125"/>
            <p:cNvSpPr/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1" name="Freeform 126"/>
            <p:cNvSpPr/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2" name="Freeform 127"/>
            <p:cNvSpPr/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3" name="Freeform 128"/>
            <p:cNvSpPr/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4" name="Freeform 129"/>
            <p:cNvSpPr/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5" name="Freeform 130"/>
            <p:cNvSpPr/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6" name="Freeform 131"/>
            <p:cNvSpPr/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7" name="Freeform 132"/>
            <p:cNvSpPr/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8" name="Freeform 133"/>
            <p:cNvSpPr/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9" name="Freeform 134"/>
            <p:cNvSpPr/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0" name="Freeform 135"/>
            <p:cNvSpPr/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1" name="Freeform 136"/>
            <p:cNvSpPr/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2" name="Freeform 137"/>
            <p:cNvSpPr/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3" name="Freeform 138"/>
            <p:cNvSpPr/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4" name="Freeform 139"/>
            <p:cNvSpPr/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5" name="Freeform 140"/>
            <p:cNvSpPr/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6" name="Freeform 141"/>
            <p:cNvSpPr/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7" name="Freeform 142"/>
            <p:cNvSpPr/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8" name="Freeform 143"/>
            <p:cNvSpPr/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9" name="Freeform 144"/>
            <p:cNvSpPr/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0" name="Freeform 145"/>
            <p:cNvSpPr/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1" name="Freeform 146"/>
            <p:cNvSpPr/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2" name="Freeform 147"/>
            <p:cNvSpPr/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3" name="Freeform 148"/>
            <p:cNvSpPr/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4" name="Freeform 149"/>
            <p:cNvSpPr/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5" name="Freeform 150"/>
            <p:cNvSpPr/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6" name="Freeform 151"/>
            <p:cNvSpPr/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" name="Freeform 152"/>
            <p:cNvSpPr/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" name="Freeform 153"/>
            <p:cNvSpPr/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9" name="Freeform 154"/>
            <p:cNvSpPr/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0" name="Freeform 155"/>
            <p:cNvSpPr/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1" name="Freeform 156"/>
            <p:cNvSpPr/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2" name="Freeform 157"/>
            <p:cNvSpPr/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3" name="Freeform 158"/>
            <p:cNvSpPr/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4" name="Freeform 159"/>
            <p:cNvSpPr/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5" name="Freeform 160"/>
            <p:cNvSpPr/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6" name="Freeform 161"/>
            <p:cNvSpPr/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7" name="Freeform 162"/>
            <p:cNvSpPr/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8" name="Freeform 163"/>
            <p:cNvSpPr/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9" name="Freeform 164"/>
            <p:cNvSpPr/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0" name="Freeform 165"/>
            <p:cNvSpPr/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1" name="Freeform 166"/>
            <p:cNvSpPr/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" name="Freeform 167"/>
            <p:cNvSpPr/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" name="Freeform 168"/>
            <p:cNvSpPr/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" name="Freeform 169"/>
            <p:cNvSpPr/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" name="Freeform 170"/>
            <p:cNvSpPr/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6" name="Freeform 171"/>
            <p:cNvSpPr/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7" name="Freeform 172"/>
            <p:cNvSpPr/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8" name="Freeform 173"/>
            <p:cNvSpPr/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9" name="Freeform 174"/>
            <p:cNvSpPr/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0" name="Freeform 175"/>
            <p:cNvSpPr/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1" name="Freeform 176"/>
            <p:cNvSpPr/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2" name="Freeform 177"/>
            <p:cNvSpPr/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3" name="Freeform 178"/>
            <p:cNvSpPr/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154" name="组 153"/>
          <p:cNvGrpSpPr/>
          <p:nvPr/>
        </p:nvGrpSpPr>
        <p:grpSpPr>
          <a:xfrm>
            <a:off x="7371783" y="3802350"/>
            <a:ext cx="2227228" cy="2076640"/>
            <a:chOff x="1108614" y="1710016"/>
            <a:chExt cx="1670421" cy="1557480"/>
          </a:xfrm>
        </p:grpSpPr>
        <p:sp>
          <p:nvSpPr>
            <p:cNvPr id="155" name="椭圆 154"/>
            <p:cNvSpPr/>
            <p:nvPr/>
          </p:nvSpPr>
          <p:spPr>
            <a:xfrm>
              <a:off x="1108614" y="1710016"/>
              <a:ext cx="1557480" cy="155748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1638969" y="1865131"/>
              <a:ext cx="496771" cy="2845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865" b="1" dirty="0" smtClean="0">
                  <a:solidFill>
                    <a:schemeClr val="bg1"/>
                  </a:solidFill>
                </a:rPr>
                <a:t>致谢</a:t>
              </a:r>
              <a:endParaRPr kumimoji="1" lang="zh-CN" altLang="en-US" sz="1865" b="1" dirty="0">
                <a:solidFill>
                  <a:schemeClr val="bg1"/>
                </a:solidFill>
              </a:endParaRPr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1169951" y="2197956"/>
              <a:ext cx="1609084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1200" dirty="0" smtClean="0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  <a:cs typeface="Arial" panose="020B0604020202020204"/>
                </a:rPr>
                <a:t>感谢姗姗老师的辛勤指导！</a:t>
              </a:r>
              <a:endParaRPr kumimoji="1" lang="en-US" altLang="zh-CN" sz="120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endParaRPr>
            </a:p>
            <a:p>
              <a:pPr>
                <a:lnSpc>
                  <a:spcPct val="130000"/>
                </a:lnSpc>
              </a:pPr>
              <a:r>
                <a:rPr kumimoji="1" lang="zh-CN" altLang="en-US" sz="1200" dirty="0" smtClean="0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  <a:cs typeface="Arial" panose="020B0604020202020204"/>
                </a:rPr>
                <a:t>感谢何涛老师的大力支持！</a:t>
              </a:r>
              <a:endParaRPr kumimoji="1" lang="en-US" altLang="zh-CN" sz="120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endParaRPr>
            </a:p>
            <a:p>
              <a:pPr>
                <a:lnSpc>
                  <a:spcPct val="130000"/>
                </a:lnSpc>
              </a:pPr>
              <a:r>
                <a:rPr kumimoji="1" lang="zh-CN" altLang="en-US" sz="1200" dirty="0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  <a:cs typeface="Arial" panose="020B0604020202020204"/>
                </a:rPr>
                <a:t>感谢组员</a:t>
              </a:r>
              <a:r>
                <a:rPr kumimoji="1" lang="zh-CN" altLang="en-US" sz="1200" dirty="0" smtClean="0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  <a:cs typeface="Arial" panose="020B0604020202020204"/>
                </a:rPr>
                <a:t>的各种给力！</a:t>
              </a:r>
              <a:endParaRPr kumimoji="1" lang="zh-CN" altLang="en-US" sz="1200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endParaRPr>
            </a:p>
          </p:txBody>
        </p:sp>
      </p:grpSp>
      <p:grpSp>
        <p:nvGrpSpPr>
          <p:cNvPr id="158" name="组 157"/>
          <p:cNvGrpSpPr/>
          <p:nvPr/>
        </p:nvGrpSpPr>
        <p:grpSpPr>
          <a:xfrm>
            <a:off x="639774" y="1350210"/>
            <a:ext cx="2094040" cy="2076640"/>
            <a:chOff x="1108614" y="1710016"/>
            <a:chExt cx="1570530" cy="1557480"/>
          </a:xfrm>
        </p:grpSpPr>
        <p:sp>
          <p:nvSpPr>
            <p:cNvPr id="159" name="椭圆 158"/>
            <p:cNvSpPr/>
            <p:nvPr/>
          </p:nvSpPr>
          <p:spPr>
            <a:xfrm>
              <a:off x="1108614" y="1710016"/>
              <a:ext cx="1557480" cy="155748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1638969" y="1865131"/>
              <a:ext cx="496771" cy="2845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865" b="1" dirty="0" smtClean="0">
                  <a:solidFill>
                    <a:schemeClr val="bg1"/>
                  </a:solidFill>
                </a:rPr>
                <a:t>问题</a:t>
              </a:r>
              <a:endParaRPr kumimoji="1" lang="zh-CN" altLang="en-US" sz="1865" b="1" dirty="0">
                <a:solidFill>
                  <a:schemeClr val="bg1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1227506" y="2144286"/>
              <a:ext cx="1451638" cy="65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335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本项目尚不完善</a:t>
              </a:r>
              <a:r>
                <a:rPr lang="zh-CN" altLang="en-US" sz="1335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，购物</a:t>
              </a:r>
              <a:r>
                <a:rPr lang="zh-CN" altLang="en-US" sz="1335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及订单</a:t>
              </a:r>
              <a:r>
                <a:rPr lang="zh-CN" altLang="en-US" sz="1335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系统功能有待提高。</a:t>
              </a:r>
              <a:endParaRPr kumimoji="1" lang="zh-CN" altLang="en-US" sz="1335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endParaRPr>
            </a:p>
          </p:txBody>
        </p:sp>
      </p:grpSp>
      <p:grpSp>
        <p:nvGrpSpPr>
          <p:cNvPr id="162" name="组 161"/>
          <p:cNvGrpSpPr/>
          <p:nvPr/>
        </p:nvGrpSpPr>
        <p:grpSpPr>
          <a:xfrm>
            <a:off x="8840724" y="681049"/>
            <a:ext cx="2076640" cy="2076640"/>
            <a:chOff x="1108614" y="1710016"/>
            <a:chExt cx="1557480" cy="1557480"/>
          </a:xfrm>
        </p:grpSpPr>
        <p:sp>
          <p:nvSpPr>
            <p:cNvPr id="163" name="椭圆 162"/>
            <p:cNvSpPr/>
            <p:nvPr/>
          </p:nvSpPr>
          <p:spPr>
            <a:xfrm>
              <a:off x="1108614" y="1710016"/>
              <a:ext cx="1557480" cy="155748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638969" y="1865131"/>
              <a:ext cx="496771" cy="2845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865" b="1" dirty="0" smtClean="0">
                  <a:solidFill>
                    <a:schemeClr val="bg1"/>
                  </a:solidFill>
                </a:rPr>
                <a:t>展望</a:t>
              </a:r>
              <a:endParaRPr kumimoji="1" lang="zh-CN" altLang="en-US" sz="1865" b="1" dirty="0">
                <a:solidFill>
                  <a:schemeClr val="bg1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214456" y="2144915"/>
              <a:ext cx="1451638" cy="870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1335" dirty="0" smtClean="0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  <a:cs typeface="Arial" panose="020B0604020202020204"/>
                </a:rPr>
                <a:t>继续完善项目，深度模仿淘宝购物订单系统，强力优化代码，实现更多功能。</a:t>
              </a:r>
              <a:endParaRPr kumimoji="1" lang="zh-CN" altLang="en-US" sz="1335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endParaRPr>
            </a:p>
          </p:txBody>
        </p:sp>
      </p:grpSp>
      <p:grpSp>
        <p:nvGrpSpPr>
          <p:cNvPr id="171" name="组 157"/>
          <p:cNvGrpSpPr/>
          <p:nvPr/>
        </p:nvGrpSpPr>
        <p:grpSpPr>
          <a:xfrm>
            <a:off x="4794755" y="1906514"/>
            <a:ext cx="2260000" cy="2355335"/>
            <a:chOff x="1108614" y="1710016"/>
            <a:chExt cx="1695000" cy="1766501"/>
          </a:xfrm>
        </p:grpSpPr>
        <p:sp>
          <p:nvSpPr>
            <p:cNvPr id="172" name="椭圆 171"/>
            <p:cNvSpPr/>
            <p:nvPr/>
          </p:nvSpPr>
          <p:spPr>
            <a:xfrm>
              <a:off x="1108614" y="1710016"/>
              <a:ext cx="1557480" cy="155748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173" name="文本框 159"/>
            <p:cNvSpPr txBox="1"/>
            <p:nvPr/>
          </p:nvSpPr>
          <p:spPr>
            <a:xfrm>
              <a:off x="1638969" y="1865131"/>
              <a:ext cx="496771" cy="2845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865" b="1" dirty="0" smtClean="0">
                  <a:solidFill>
                    <a:schemeClr val="bg1"/>
                  </a:solidFill>
                </a:rPr>
                <a:t>技术</a:t>
              </a:r>
              <a:endParaRPr kumimoji="1" lang="zh-CN" altLang="en-US" sz="1865" b="1" dirty="0">
                <a:solidFill>
                  <a:schemeClr val="bg1"/>
                </a:solidFill>
              </a:endParaRPr>
            </a:p>
          </p:txBody>
        </p:sp>
        <p:sp>
          <p:nvSpPr>
            <p:cNvPr id="174" name="文本框 160"/>
            <p:cNvSpPr txBox="1"/>
            <p:nvPr/>
          </p:nvSpPr>
          <p:spPr>
            <a:xfrm>
              <a:off x="1351976" y="2126676"/>
              <a:ext cx="1451638" cy="1349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1200" dirty="0" err="1" smtClean="0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  <a:cs typeface="Arial" panose="020B0604020202020204"/>
                </a:rPr>
                <a:t>Mysql</a:t>
              </a:r>
              <a:r>
                <a:rPr kumimoji="1" lang="zh-CN" altLang="en-US" sz="1200" dirty="0" smtClean="0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  <a:cs typeface="Arial" panose="020B0604020202020204"/>
                </a:rPr>
                <a:t>数据库</a:t>
              </a:r>
              <a:endParaRPr kumimoji="1" lang="en-US" altLang="zh-CN" sz="120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endParaRPr>
            </a:p>
            <a:p>
              <a:pPr>
                <a:lnSpc>
                  <a:spcPct val="130000"/>
                </a:lnSpc>
              </a:pPr>
              <a:r>
                <a:rPr kumimoji="1" lang="en-US" altLang="zh-CN" sz="1200" dirty="0" smtClean="0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  <a:cs typeface="Arial" panose="020B0604020202020204"/>
                </a:rPr>
                <a:t>JDBC</a:t>
              </a:r>
              <a:r>
                <a:rPr kumimoji="1" lang="zh-CN" altLang="en-US" sz="1200" dirty="0" smtClean="0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  <a:cs typeface="Arial" panose="020B0604020202020204"/>
                </a:rPr>
                <a:t>增删改查</a:t>
              </a:r>
              <a:endParaRPr kumimoji="1" lang="en-US" altLang="zh-CN" sz="120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endParaRPr>
            </a:p>
            <a:p>
              <a:pPr>
                <a:lnSpc>
                  <a:spcPct val="130000"/>
                </a:lnSpc>
              </a:pPr>
              <a:r>
                <a:rPr kumimoji="1" lang="en-US" altLang="zh-CN" sz="1200" dirty="0" err="1" smtClean="0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  <a:cs typeface="Arial" panose="020B0604020202020204"/>
                </a:rPr>
                <a:t>Jsp</a:t>
              </a:r>
              <a:r>
                <a:rPr kumimoji="1" lang="zh-CN" altLang="en-US" sz="1200" dirty="0" smtClean="0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  <a:cs typeface="Arial" panose="020B0604020202020204"/>
                </a:rPr>
                <a:t>页面链接</a:t>
              </a:r>
              <a:endParaRPr kumimoji="1" lang="en-US" altLang="zh-CN" sz="120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endParaRPr>
            </a:p>
            <a:p>
              <a:pPr>
                <a:lnSpc>
                  <a:spcPct val="130000"/>
                </a:lnSpc>
              </a:pPr>
              <a:r>
                <a:rPr kumimoji="1" lang="zh-CN" altLang="en-US" sz="1200" dirty="0" smtClean="0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  <a:cs typeface="Arial" panose="020B0604020202020204"/>
                </a:rPr>
                <a:t>时间、地图、上传图片</a:t>
              </a:r>
              <a:endParaRPr kumimoji="1" lang="en-US" altLang="zh-CN" sz="120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endParaRPr>
            </a:p>
            <a:p>
              <a:pPr>
                <a:lnSpc>
                  <a:spcPct val="130000"/>
                </a:lnSpc>
              </a:pPr>
              <a:r>
                <a:rPr kumimoji="1" lang="zh-CN" altLang="en-US" sz="1200" dirty="0" smtClean="0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  <a:cs typeface="Arial" panose="020B0604020202020204"/>
                </a:rPr>
                <a:t>控件       </a:t>
              </a:r>
              <a:endParaRPr kumimoji="1" lang="en-US" altLang="zh-CN" sz="120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endParaRPr>
            </a:p>
            <a:p>
              <a:pPr>
                <a:lnSpc>
                  <a:spcPct val="130000"/>
                </a:lnSpc>
              </a:pPr>
              <a:r>
                <a:rPr kumimoji="1" lang="en-US" altLang="zh-CN" sz="1200" b="1" dirty="0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  <a:cs typeface="Arial" panose="020B0604020202020204"/>
                </a:rPr>
                <a:t> </a:t>
              </a:r>
              <a:r>
                <a:rPr kumimoji="1" lang="en-US" altLang="zh-CN" sz="1200" b="1" dirty="0" smtClean="0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  <a:cs typeface="Arial" panose="020B0604020202020204"/>
                </a:rPr>
                <a:t>             ······</a:t>
              </a:r>
              <a:endParaRPr kumimoji="1" lang="en-US" altLang="zh-CN" sz="1200" b="1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endParaRPr>
            </a:p>
            <a:p>
              <a:pPr>
                <a:lnSpc>
                  <a:spcPct val="130000"/>
                </a:lnSpc>
              </a:pPr>
              <a:endParaRPr kumimoji="1" lang="zh-CN" altLang="en-US" sz="1335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endParaRPr>
            </a:p>
          </p:txBody>
        </p:sp>
      </p:grpSp>
      <p:grpSp>
        <p:nvGrpSpPr>
          <p:cNvPr id="175" name="组 157"/>
          <p:cNvGrpSpPr/>
          <p:nvPr/>
        </p:nvGrpSpPr>
        <p:grpSpPr>
          <a:xfrm>
            <a:off x="2624340" y="4084645"/>
            <a:ext cx="2099099" cy="2076640"/>
            <a:chOff x="1108614" y="1710016"/>
            <a:chExt cx="1574324" cy="1557480"/>
          </a:xfrm>
        </p:grpSpPr>
        <p:sp>
          <p:nvSpPr>
            <p:cNvPr id="176" name="椭圆 175"/>
            <p:cNvSpPr/>
            <p:nvPr/>
          </p:nvSpPr>
          <p:spPr>
            <a:xfrm>
              <a:off x="1108614" y="1710016"/>
              <a:ext cx="1557480" cy="155748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177" name="文本框 159"/>
            <p:cNvSpPr txBox="1"/>
            <p:nvPr/>
          </p:nvSpPr>
          <p:spPr>
            <a:xfrm>
              <a:off x="1638969" y="1865131"/>
              <a:ext cx="496771" cy="2845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865" b="1" dirty="0" smtClean="0">
                  <a:solidFill>
                    <a:schemeClr val="bg1"/>
                  </a:solidFill>
                </a:rPr>
                <a:t>心得</a:t>
              </a:r>
              <a:endParaRPr kumimoji="1" lang="zh-CN" altLang="en-US" sz="1865" b="1" dirty="0">
                <a:solidFill>
                  <a:schemeClr val="bg1"/>
                </a:solidFill>
              </a:endParaRPr>
            </a:p>
          </p:txBody>
        </p:sp>
        <p:sp>
          <p:nvSpPr>
            <p:cNvPr id="178" name="文本框 160"/>
            <p:cNvSpPr txBox="1"/>
            <p:nvPr/>
          </p:nvSpPr>
          <p:spPr>
            <a:xfrm>
              <a:off x="1175061" y="2162943"/>
              <a:ext cx="1507877" cy="809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1200" dirty="0" smtClean="0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  <a:cs typeface="Arial" panose="020B0604020202020204"/>
                </a:rPr>
                <a:t>认真分析、组内讨论、制定详细规划、齐心协力、逐个击破、课外翻阅、老师指导</a:t>
              </a:r>
              <a:r>
                <a:rPr kumimoji="1" lang="en-US" altLang="zh-CN" sz="1200" dirty="0" smtClean="0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  <a:cs typeface="Arial" panose="020B0604020202020204"/>
                </a:rPr>
                <a:t>····</a:t>
              </a:r>
              <a:r>
                <a:rPr kumimoji="1" lang="zh-CN" altLang="en-US" sz="1200" dirty="0" smtClean="0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  <a:cs typeface="Arial" panose="020B0604020202020204"/>
                </a:rPr>
                <a:t>极为重要</a:t>
              </a:r>
              <a:r>
                <a:rPr kumimoji="1" lang="zh-CN" altLang="en-US" sz="1335" dirty="0" smtClean="0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  <a:cs typeface="Arial" panose="020B0604020202020204"/>
                </a:rPr>
                <a:t>。</a:t>
              </a:r>
              <a:endParaRPr kumimoji="1" lang="zh-CN" altLang="en-US" sz="1335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endParaRPr>
            </a:p>
          </p:txBody>
        </p:sp>
      </p:grpSp>
      <p:sp>
        <p:nvSpPr>
          <p:cNvPr id="3" name="十字星 2"/>
          <p:cNvSpPr/>
          <p:nvPr/>
        </p:nvSpPr>
        <p:spPr>
          <a:xfrm>
            <a:off x="9492630" y="973532"/>
            <a:ext cx="154519" cy="208007"/>
          </a:xfrm>
          <a:prstGeom prst="star4">
            <a:avLst/>
          </a:prstGeom>
          <a:solidFill>
            <a:srgbClr val="E73A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9" name="十字星 178"/>
          <p:cNvSpPr/>
          <p:nvPr/>
        </p:nvSpPr>
        <p:spPr>
          <a:xfrm>
            <a:off x="8033724" y="4094833"/>
            <a:ext cx="154519" cy="208007"/>
          </a:xfrm>
          <a:prstGeom prst="star4">
            <a:avLst/>
          </a:prstGeom>
          <a:solidFill>
            <a:srgbClr val="E73A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0" name="十字星 179"/>
          <p:cNvSpPr/>
          <p:nvPr/>
        </p:nvSpPr>
        <p:spPr>
          <a:xfrm>
            <a:off x="8678710" y="4091198"/>
            <a:ext cx="154519" cy="208007"/>
          </a:xfrm>
          <a:prstGeom prst="star4">
            <a:avLst/>
          </a:prstGeom>
          <a:solidFill>
            <a:srgbClr val="E73A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1" name="十字星 180"/>
          <p:cNvSpPr/>
          <p:nvPr/>
        </p:nvSpPr>
        <p:spPr>
          <a:xfrm>
            <a:off x="6039827" y="2212580"/>
            <a:ext cx="154519" cy="208007"/>
          </a:xfrm>
          <a:prstGeom prst="star4">
            <a:avLst/>
          </a:prstGeom>
          <a:solidFill>
            <a:srgbClr val="E73A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3" name="十字星 182"/>
          <p:cNvSpPr/>
          <p:nvPr/>
        </p:nvSpPr>
        <p:spPr>
          <a:xfrm>
            <a:off x="5430664" y="2216806"/>
            <a:ext cx="154519" cy="208007"/>
          </a:xfrm>
          <a:prstGeom prst="star4">
            <a:avLst/>
          </a:prstGeom>
          <a:solidFill>
            <a:srgbClr val="E73A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4" name="十字星 183"/>
          <p:cNvSpPr/>
          <p:nvPr/>
        </p:nvSpPr>
        <p:spPr>
          <a:xfrm>
            <a:off x="10101909" y="997848"/>
            <a:ext cx="154519" cy="208007"/>
          </a:xfrm>
          <a:prstGeom prst="star4">
            <a:avLst/>
          </a:prstGeom>
          <a:solidFill>
            <a:srgbClr val="E73A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5" name="十字星 184"/>
          <p:cNvSpPr/>
          <p:nvPr/>
        </p:nvSpPr>
        <p:spPr>
          <a:xfrm>
            <a:off x="3916581" y="4412134"/>
            <a:ext cx="154519" cy="208007"/>
          </a:xfrm>
          <a:prstGeom prst="star4">
            <a:avLst/>
          </a:prstGeom>
          <a:solidFill>
            <a:srgbClr val="E73A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6" name="十字星 185"/>
          <p:cNvSpPr/>
          <p:nvPr/>
        </p:nvSpPr>
        <p:spPr>
          <a:xfrm>
            <a:off x="3279275" y="4390876"/>
            <a:ext cx="154519" cy="208007"/>
          </a:xfrm>
          <a:prstGeom prst="star4">
            <a:avLst/>
          </a:prstGeom>
          <a:solidFill>
            <a:srgbClr val="E73A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7" name="十字星 186"/>
          <p:cNvSpPr/>
          <p:nvPr/>
        </p:nvSpPr>
        <p:spPr>
          <a:xfrm>
            <a:off x="1932015" y="1647075"/>
            <a:ext cx="154519" cy="208007"/>
          </a:xfrm>
          <a:prstGeom prst="star4">
            <a:avLst/>
          </a:prstGeom>
          <a:solidFill>
            <a:srgbClr val="E73A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8" name="十字星 187"/>
          <p:cNvSpPr/>
          <p:nvPr/>
        </p:nvSpPr>
        <p:spPr>
          <a:xfrm>
            <a:off x="1269654" y="1643544"/>
            <a:ext cx="154519" cy="208007"/>
          </a:xfrm>
          <a:prstGeom prst="star4">
            <a:avLst/>
          </a:prstGeom>
          <a:solidFill>
            <a:srgbClr val="E73A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15891969" flipH="1">
            <a:off x="2751500" y="3088763"/>
            <a:ext cx="694279" cy="3233519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grpSp>
        <p:nvGrpSpPr>
          <p:cNvPr id="13" name="组 12"/>
          <p:cNvGrpSpPr/>
          <p:nvPr/>
        </p:nvGrpSpPr>
        <p:grpSpPr>
          <a:xfrm>
            <a:off x="2471537" y="465407"/>
            <a:ext cx="5710424" cy="5710424"/>
            <a:chOff x="1339663" y="773596"/>
            <a:chExt cx="4282818" cy="4282818"/>
          </a:xfrm>
        </p:grpSpPr>
        <p:sp>
          <p:nvSpPr>
            <p:cNvPr id="12" name="椭圆 11"/>
            <p:cNvSpPr/>
            <p:nvPr/>
          </p:nvSpPr>
          <p:spPr>
            <a:xfrm>
              <a:off x="1381966" y="814819"/>
              <a:ext cx="4203344" cy="4203344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3" name="Freeform 13"/>
            <p:cNvSpPr>
              <a:spLocks noEditPoints="1"/>
            </p:cNvSpPr>
            <p:nvPr/>
          </p:nvSpPr>
          <p:spPr bwMode="auto">
            <a:xfrm>
              <a:off x="1339663" y="773596"/>
              <a:ext cx="4282818" cy="4282818"/>
            </a:xfrm>
            <a:custGeom>
              <a:avLst/>
              <a:gdLst/>
              <a:ahLst/>
              <a:cxnLst>
                <a:cxn ang="0">
                  <a:pos x="226" y="180"/>
                </a:cxn>
                <a:cxn ang="0">
                  <a:pos x="0" y="690"/>
                </a:cxn>
                <a:cxn ang="0">
                  <a:pos x="202" y="1180"/>
                </a:cxn>
                <a:cxn ang="0">
                  <a:pos x="690" y="1382"/>
                </a:cxn>
                <a:cxn ang="0">
                  <a:pos x="1202" y="1156"/>
                </a:cxn>
                <a:cxn ang="0">
                  <a:pos x="1380" y="654"/>
                </a:cxn>
                <a:cxn ang="0">
                  <a:pos x="1130" y="158"/>
                </a:cxn>
                <a:cxn ang="0">
                  <a:pos x="1346" y="684"/>
                </a:cxn>
                <a:cxn ang="0">
                  <a:pos x="1152" y="232"/>
                </a:cxn>
                <a:cxn ang="0">
                  <a:pos x="308" y="168"/>
                </a:cxn>
                <a:cxn ang="0">
                  <a:pos x="102" y="648"/>
                </a:cxn>
                <a:cxn ang="0">
                  <a:pos x="186" y="718"/>
                </a:cxn>
                <a:cxn ang="0">
                  <a:pos x="320" y="946"/>
                </a:cxn>
                <a:cxn ang="0">
                  <a:pos x="350" y="1250"/>
                </a:cxn>
                <a:cxn ang="0">
                  <a:pos x="1278" y="980"/>
                </a:cxn>
                <a:cxn ang="0">
                  <a:pos x="1098" y="1202"/>
                </a:cxn>
                <a:cxn ang="0">
                  <a:pos x="532" y="1326"/>
                </a:cxn>
                <a:cxn ang="0">
                  <a:pos x="496" y="1176"/>
                </a:cxn>
                <a:cxn ang="0">
                  <a:pos x="628" y="1002"/>
                </a:cxn>
                <a:cxn ang="0">
                  <a:pos x="472" y="792"/>
                </a:cxn>
                <a:cxn ang="0">
                  <a:pos x="324" y="778"/>
                </a:cxn>
                <a:cxn ang="0">
                  <a:pos x="264" y="700"/>
                </a:cxn>
                <a:cxn ang="0">
                  <a:pos x="204" y="674"/>
                </a:cxn>
                <a:cxn ang="0">
                  <a:pos x="304" y="618"/>
                </a:cxn>
                <a:cxn ang="0">
                  <a:pos x="358" y="554"/>
                </a:cxn>
                <a:cxn ang="0">
                  <a:pos x="466" y="428"/>
                </a:cxn>
                <a:cxn ang="0">
                  <a:pos x="520" y="380"/>
                </a:cxn>
                <a:cxn ang="0">
                  <a:pos x="542" y="428"/>
                </a:cxn>
                <a:cxn ang="0">
                  <a:pos x="472" y="296"/>
                </a:cxn>
                <a:cxn ang="0">
                  <a:pos x="400" y="250"/>
                </a:cxn>
                <a:cxn ang="0">
                  <a:pos x="346" y="332"/>
                </a:cxn>
                <a:cxn ang="0">
                  <a:pos x="344" y="238"/>
                </a:cxn>
                <a:cxn ang="0">
                  <a:pos x="390" y="244"/>
                </a:cxn>
                <a:cxn ang="0">
                  <a:pos x="428" y="168"/>
                </a:cxn>
                <a:cxn ang="0">
                  <a:pos x="438" y="242"/>
                </a:cxn>
                <a:cxn ang="0">
                  <a:pos x="478" y="220"/>
                </a:cxn>
                <a:cxn ang="0">
                  <a:pos x="472" y="150"/>
                </a:cxn>
                <a:cxn ang="0">
                  <a:pos x="428" y="118"/>
                </a:cxn>
                <a:cxn ang="0">
                  <a:pos x="370" y="170"/>
                </a:cxn>
                <a:cxn ang="0">
                  <a:pos x="322" y="150"/>
                </a:cxn>
                <a:cxn ang="0">
                  <a:pos x="570" y="118"/>
                </a:cxn>
                <a:cxn ang="0">
                  <a:pos x="578" y="186"/>
                </a:cxn>
                <a:cxn ang="0">
                  <a:pos x="672" y="224"/>
                </a:cxn>
                <a:cxn ang="0">
                  <a:pos x="802" y="98"/>
                </a:cxn>
                <a:cxn ang="0">
                  <a:pos x="862" y="58"/>
                </a:cxn>
                <a:cxn ang="0">
                  <a:pos x="996" y="252"/>
                </a:cxn>
                <a:cxn ang="0">
                  <a:pos x="1022" y="336"/>
                </a:cxn>
                <a:cxn ang="0">
                  <a:pos x="944" y="398"/>
                </a:cxn>
                <a:cxn ang="0">
                  <a:pos x="918" y="466"/>
                </a:cxn>
                <a:cxn ang="0">
                  <a:pos x="862" y="516"/>
                </a:cxn>
                <a:cxn ang="0">
                  <a:pos x="994" y="466"/>
                </a:cxn>
                <a:cxn ang="0">
                  <a:pos x="1044" y="524"/>
                </a:cxn>
                <a:cxn ang="0">
                  <a:pos x="1090" y="534"/>
                </a:cxn>
                <a:cxn ang="0">
                  <a:pos x="1128" y="532"/>
                </a:cxn>
                <a:cxn ang="0">
                  <a:pos x="1172" y="592"/>
                </a:cxn>
                <a:cxn ang="0">
                  <a:pos x="1076" y="598"/>
                </a:cxn>
                <a:cxn ang="0">
                  <a:pos x="866" y="574"/>
                </a:cxn>
                <a:cxn ang="0">
                  <a:pos x="814" y="778"/>
                </a:cxn>
                <a:cxn ang="0">
                  <a:pos x="998" y="840"/>
                </a:cxn>
                <a:cxn ang="0">
                  <a:pos x="1026" y="1056"/>
                </a:cxn>
                <a:cxn ang="0">
                  <a:pos x="1210" y="1016"/>
                </a:cxn>
                <a:cxn ang="0">
                  <a:pos x="1278" y="776"/>
                </a:cxn>
                <a:cxn ang="0">
                  <a:pos x="1342" y="768"/>
                </a:cxn>
              </a:cxnLst>
              <a:rect l="0" t="0" r="r" b="b"/>
              <a:pathLst>
                <a:path w="1382" h="1382">
                  <a:moveTo>
                    <a:pt x="690" y="0"/>
                  </a:moveTo>
                  <a:lnTo>
                    <a:pt x="690" y="0"/>
                  </a:lnTo>
                  <a:lnTo>
                    <a:pt x="656" y="0"/>
                  </a:lnTo>
                  <a:lnTo>
                    <a:pt x="620" y="4"/>
                  </a:lnTo>
                  <a:lnTo>
                    <a:pt x="586" y="8"/>
                  </a:lnTo>
                  <a:lnTo>
                    <a:pt x="552" y="14"/>
                  </a:lnTo>
                  <a:lnTo>
                    <a:pt x="518" y="22"/>
                  </a:lnTo>
                  <a:lnTo>
                    <a:pt x="486" y="30"/>
                  </a:lnTo>
                  <a:lnTo>
                    <a:pt x="454" y="42"/>
                  </a:lnTo>
                  <a:lnTo>
                    <a:pt x="422" y="54"/>
                  </a:lnTo>
                  <a:lnTo>
                    <a:pt x="392" y="68"/>
                  </a:lnTo>
                  <a:lnTo>
                    <a:pt x="362" y="84"/>
                  </a:lnTo>
                  <a:lnTo>
                    <a:pt x="332" y="100"/>
                  </a:lnTo>
                  <a:lnTo>
                    <a:pt x="304" y="118"/>
                  </a:lnTo>
                  <a:lnTo>
                    <a:pt x="278" y="136"/>
                  </a:lnTo>
                  <a:lnTo>
                    <a:pt x="252" y="158"/>
                  </a:lnTo>
                  <a:lnTo>
                    <a:pt x="226" y="180"/>
                  </a:lnTo>
                  <a:lnTo>
                    <a:pt x="202" y="202"/>
                  </a:lnTo>
                  <a:lnTo>
                    <a:pt x="180" y="226"/>
                  </a:lnTo>
                  <a:lnTo>
                    <a:pt x="158" y="252"/>
                  </a:lnTo>
                  <a:lnTo>
                    <a:pt x="138" y="278"/>
                  </a:lnTo>
                  <a:lnTo>
                    <a:pt x="118" y="304"/>
                  </a:lnTo>
                  <a:lnTo>
                    <a:pt x="100" y="332"/>
                  </a:lnTo>
                  <a:lnTo>
                    <a:pt x="84" y="362"/>
                  </a:lnTo>
                  <a:lnTo>
                    <a:pt x="68" y="390"/>
                  </a:lnTo>
                  <a:lnTo>
                    <a:pt x="54" y="422"/>
                  </a:lnTo>
                  <a:lnTo>
                    <a:pt x="42" y="452"/>
                  </a:lnTo>
                  <a:lnTo>
                    <a:pt x="32" y="486"/>
                  </a:lnTo>
                  <a:lnTo>
                    <a:pt x="22" y="518"/>
                  </a:lnTo>
                  <a:lnTo>
                    <a:pt x="14" y="552"/>
                  </a:lnTo>
                  <a:lnTo>
                    <a:pt x="8" y="586"/>
                  </a:lnTo>
                  <a:lnTo>
                    <a:pt x="4" y="620"/>
                  </a:lnTo>
                  <a:lnTo>
                    <a:pt x="0" y="654"/>
                  </a:lnTo>
                  <a:lnTo>
                    <a:pt x="0" y="690"/>
                  </a:lnTo>
                  <a:lnTo>
                    <a:pt x="0" y="690"/>
                  </a:lnTo>
                  <a:lnTo>
                    <a:pt x="0" y="726"/>
                  </a:lnTo>
                  <a:lnTo>
                    <a:pt x="4" y="762"/>
                  </a:lnTo>
                  <a:lnTo>
                    <a:pt x="8" y="796"/>
                  </a:lnTo>
                  <a:lnTo>
                    <a:pt x="14" y="830"/>
                  </a:lnTo>
                  <a:lnTo>
                    <a:pt x="22" y="864"/>
                  </a:lnTo>
                  <a:lnTo>
                    <a:pt x="32" y="896"/>
                  </a:lnTo>
                  <a:lnTo>
                    <a:pt x="42" y="928"/>
                  </a:lnTo>
                  <a:lnTo>
                    <a:pt x="54" y="960"/>
                  </a:lnTo>
                  <a:lnTo>
                    <a:pt x="68" y="990"/>
                  </a:lnTo>
                  <a:lnTo>
                    <a:pt x="84" y="1020"/>
                  </a:lnTo>
                  <a:lnTo>
                    <a:pt x="100" y="1048"/>
                  </a:lnTo>
                  <a:lnTo>
                    <a:pt x="118" y="1076"/>
                  </a:lnTo>
                  <a:lnTo>
                    <a:pt x="138" y="1104"/>
                  </a:lnTo>
                  <a:lnTo>
                    <a:pt x="158" y="1130"/>
                  </a:lnTo>
                  <a:lnTo>
                    <a:pt x="180" y="1156"/>
                  </a:lnTo>
                  <a:lnTo>
                    <a:pt x="202" y="1180"/>
                  </a:lnTo>
                  <a:lnTo>
                    <a:pt x="226" y="1202"/>
                  </a:lnTo>
                  <a:lnTo>
                    <a:pt x="252" y="1224"/>
                  </a:lnTo>
                  <a:lnTo>
                    <a:pt x="278" y="1244"/>
                  </a:lnTo>
                  <a:lnTo>
                    <a:pt x="304" y="1264"/>
                  </a:lnTo>
                  <a:lnTo>
                    <a:pt x="332" y="1282"/>
                  </a:lnTo>
                  <a:lnTo>
                    <a:pt x="362" y="1298"/>
                  </a:lnTo>
                  <a:lnTo>
                    <a:pt x="392" y="1314"/>
                  </a:lnTo>
                  <a:lnTo>
                    <a:pt x="422" y="1328"/>
                  </a:lnTo>
                  <a:lnTo>
                    <a:pt x="454" y="1340"/>
                  </a:lnTo>
                  <a:lnTo>
                    <a:pt x="486" y="1350"/>
                  </a:lnTo>
                  <a:lnTo>
                    <a:pt x="518" y="1360"/>
                  </a:lnTo>
                  <a:lnTo>
                    <a:pt x="552" y="1368"/>
                  </a:lnTo>
                  <a:lnTo>
                    <a:pt x="586" y="1374"/>
                  </a:lnTo>
                  <a:lnTo>
                    <a:pt x="620" y="1378"/>
                  </a:lnTo>
                  <a:lnTo>
                    <a:pt x="656" y="1380"/>
                  </a:lnTo>
                  <a:lnTo>
                    <a:pt x="690" y="1382"/>
                  </a:lnTo>
                  <a:lnTo>
                    <a:pt x="690" y="1382"/>
                  </a:lnTo>
                  <a:lnTo>
                    <a:pt x="726" y="1380"/>
                  </a:lnTo>
                  <a:lnTo>
                    <a:pt x="762" y="1378"/>
                  </a:lnTo>
                  <a:lnTo>
                    <a:pt x="796" y="1374"/>
                  </a:lnTo>
                  <a:lnTo>
                    <a:pt x="830" y="1368"/>
                  </a:lnTo>
                  <a:lnTo>
                    <a:pt x="864" y="1360"/>
                  </a:lnTo>
                  <a:lnTo>
                    <a:pt x="896" y="1350"/>
                  </a:lnTo>
                  <a:lnTo>
                    <a:pt x="928" y="1340"/>
                  </a:lnTo>
                  <a:lnTo>
                    <a:pt x="960" y="1328"/>
                  </a:lnTo>
                  <a:lnTo>
                    <a:pt x="990" y="1314"/>
                  </a:lnTo>
                  <a:lnTo>
                    <a:pt x="1020" y="1298"/>
                  </a:lnTo>
                  <a:lnTo>
                    <a:pt x="1050" y="1282"/>
                  </a:lnTo>
                  <a:lnTo>
                    <a:pt x="1078" y="1264"/>
                  </a:lnTo>
                  <a:lnTo>
                    <a:pt x="1104" y="1244"/>
                  </a:lnTo>
                  <a:lnTo>
                    <a:pt x="1130" y="1224"/>
                  </a:lnTo>
                  <a:lnTo>
                    <a:pt x="1156" y="1202"/>
                  </a:lnTo>
                  <a:lnTo>
                    <a:pt x="1180" y="1180"/>
                  </a:lnTo>
                  <a:lnTo>
                    <a:pt x="1202" y="1156"/>
                  </a:lnTo>
                  <a:lnTo>
                    <a:pt x="1224" y="1130"/>
                  </a:lnTo>
                  <a:lnTo>
                    <a:pt x="1244" y="1104"/>
                  </a:lnTo>
                  <a:lnTo>
                    <a:pt x="1264" y="1076"/>
                  </a:lnTo>
                  <a:lnTo>
                    <a:pt x="1282" y="1048"/>
                  </a:lnTo>
                  <a:lnTo>
                    <a:pt x="1298" y="1020"/>
                  </a:lnTo>
                  <a:lnTo>
                    <a:pt x="1314" y="990"/>
                  </a:lnTo>
                  <a:lnTo>
                    <a:pt x="1328" y="960"/>
                  </a:lnTo>
                  <a:lnTo>
                    <a:pt x="1340" y="928"/>
                  </a:lnTo>
                  <a:lnTo>
                    <a:pt x="1350" y="896"/>
                  </a:lnTo>
                  <a:lnTo>
                    <a:pt x="1360" y="864"/>
                  </a:lnTo>
                  <a:lnTo>
                    <a:pt x="1368" y="830"/>
                  </a:lnTo>
                  <a:lnTo>
                    <a:pt x="1374" y="796"/>
                  </a:lnTo>
                  <a:lnTo>
                    <a:pt x="1378" y="762"/>
                  </a:lnTo>
                  <a:lnTo>
                    <a:pt x="1380" y="726"/>
                  </a:lnTo>
                  <a:lnTo>
                    <a:pt x="1382" y="690"/>
                  </a:lnTo>
                  <a:lnTo>
                    <a:pt x="1382" y="690"/>
                  </a:lnTo>
                  <a:lnTo>
                    <a:pt x="1380" y="654"/>
                  </a:lnTo>
                  <a:lnTo>
                    <a:pt x="1378" y="620"/>
                  </a:lnTo>
                  <a:lnTo>
                    <a:pt x="1374" y="586"/>
                  </a:lnTo>
                  <a:lnTo>
                    <a:pt x="1368" y="552"/>
                  </a:lnTo>
                  <a:lnTo>
                    <a:pt x="1360" y="518"/>
                  </a:lnTo>
                  <a:lnTo>
                    <a:pt x="1350" y="486"/>
                  </a:lnTo>
                  <a:lnTo>
                    <a:pt x="1340" y="452"/>
                  </a:lnTo>
                  <a:lnTo>
                    <a:pt x="1328" y="422"/>
                  </a:lnTo>
                  <a:lnTo>
                    <a:pt x="1314" y="390"/>
                  </a:lnTo>
                  <a:lnTo>
                    <a:pt x="1298" y="362"/>
                  </a:lnTo>
                  <a:lnTo>
                    <a:pt x="1282" y="332"/>
                  </a:lnTo>
                  <a:lnTo>
                    <a:pt x="1264" y="304"/>
                  </a:lnTo>
                  <a:lnTo>
                    <a:pt x="1244" y="278"/>
                  </a:lnTo>
                  <a:lnTo>
                    <a:pt x="1224" y="252"/>
                  </a:lnTo>
                  <a:lnTo>
                    <a:pt x="1202" y="226"/>
                  </a:lnTo>
                  <a:lnTo>
                    <a:pt x="1180" y="202"/>
                  </a:lnTo>
                  <a:lnTo>
                    <a:pt x="1156" y="180"/>
                  </a:lnTo>
                  <a:lnTo>
                    <a:pt x="1130" y="158"/>
                  </a:lnTo>
                  <a:lnTo>
                    <a:pt x="1104" y="136"/>
                  </a:lnTo>
                  <a:lnTo>
                    <a:pt x="1078" y="118"/>
                  </a:lnTo>
                  <a:lnTo>
                    <a:pt x="1050" y="100"/>
                  </a:lnTo>
                  <a:lnTo>
                    <a:pt x="1020" y="84"/>
                  </a:lnTo>
                  <a:lnTo>
                    <a:pt x="990" y="68"/>
                  </a:lnTo>
                  <a:lnTo>
                    <a:pt x="960" y="54"/>
                  </a:lnTo>
                  <a:lnTo>
                    <a:pt x="928" y="42"/>
                  </a:lnTo>
                  <a:lnTo>
                    <a:pt x="896" y="30"/>
                  </a:lnTo>
                  <a:lnTo>
                    <a:pt x="864" y="22"/>
                  </a:lnTo>
                  <a:lnTo>
                    <a:pt x="830" y="14"/>
                  </a:lnTo>
                  <a:lnTo>
                    <a:pt x="796" y="8"/>
                  </a:lnTo>
                  <a:lnTo>
                    <a:pt x="762" y="4"/>
                  </a:lnTo>
                  <a:lnTo>
                    <a:pt x="726" y="0"/>
                  </a:lnTo>
                  <a:lnTo>
                    <a:pt x="690" y="0"/>
                  </a:lnTo>
                  <a:lnTo>
                    <a:pt x="690" y="0"/>
                  </a:lnTo>
                  <a:close/>
                  <a:moveTo>
                    <a:pt x="1346" y="684"/>
                  </a:moveTo>
                  <a:lnTo>
                    <a:pt x="1346" y="684"/>
                  </a:lnTo>
                  <a:lnTo>
                    <a:pt x="1342" y="670"/>
                  </a:lnTo>
                  <a:lnTo>
                    <a:pt x="1336" y="654"/>
                  </a:lnTo>
                  <a:lnTo>
                    <a:pt x="1336" y="654"/>
                  </a:lnTo>
                  <a:lnTo>
                    <a:pt x="1344" y="654"/>
                  </a:lnTo>
                  <a:lnTo>
                    <a:pt x="1344" y="654"/>
                  </a:lnTo>
                  <a:lnTo>
                    <a:pt x="1346" y="684"/>
                  </a:lnTo>
                  <a:lnTo>
                    <a:pt x="1346" y="684"/>
                  </a:lnTo>
                  <a:close/>
                  <a:moveTo>
                    <a:pt x="1158" y="232"/>
                  </a:moveTo>
                  <a:lnTo>
                    <a:pt x="1158" y="232"/>
                  </a:lnTo>
                  <a:lnTo>
                    <a:pt x="1176" y="252"/>
                  </a:lnTo>
                  <a:lnTo>
                    <a:pt x="1176" y="252"/>
                  </a:lnTo>
                  <a:lnTo>
                    <a:pt x="1172" y="254"/>
                  </a:lnTo>
                  <a:lnTo>
                    <a:pt x="1168" y="256"/>
                  </a:lnTo>
                  <a:lnTo>
                    <a:pt x="1164" y="254"/>
                  </a:lnTo>
                  <a:lnTo>
                    <a:pt x="1162" y="250"/>
                  </a:lnTo>
                  <a:lnTo>
                    <a:pt x="1156" y="242"/>
                  </a:lnTo>
                  <a:lnTo>
                    <a:pt x="1152" y="232"/>
                  </a:lnTo>
                  <a:lnTo>
                    <a:pt x="1152" y="232"/>
                  </a:lnTo>
                  <a:lnTo>
                    <a:pt x="1158" y="232"/>
                  </a:lnTo>
                  <a:lnTo>
                    <a:pt x="1158" y="232"/>
                  </a:lnTo>
                  <a:close/>
                  <a:moveTo>
                    <a:pt x="314" y="188"/>
                  </a:moveTo>
                  <a:lnTo>
                    <a:pt x="314" y="188"/>
                  </a:lnTo>
                  <a:lnTo>
                    <a:pt x="306" y="180"/>
                  </a:lnTo>
                  <a:lnTo>
                    <a:pt x="300" y="178"/>
                  </a:lnTo>
                  <a:lnTo>
                    <a:pt x="294" y="178"/>
                  </a:lnTo>
                  <a:lnTo>
                    <a:pt x="290" y="180"/>
                  </a:lnTo>
                  <a:lnTo>
                    <a:pt x="278" y="190"/>
                  </a:lnTo>
                  <a:lnTo>
                    <a:pt x="270" y="194"/>
                  </a:lnTo>
                  <a:lnTo>
                    <a:pt x="262" y="196"/>
                  </a:lnTo>
                  <a:lnTo>
                    <a:pt x="262" y="196"/>
                  </a:lnTo>
                  <a:lnTo>
                    <a:pt x="284" y="178"/>
                  </a:lnTo>
                  <a:lnTo>
                    <a:pt x="306" y="160"/>
                  </a:lnTo>
                  <a:lnTo>
                    <a:pt x="306" y="160"/>
                  </a:lnTo>
                  <a:lnTo>
                    <a:pt x="308" y="168"/>
                  </a:lnTo>
                  <a:lnTo>
                    <a:pt x="310" y="174"/>
                  </a:lnTo>
                  <a:lnTo>
                    <a:pt x="314" y="180"/>
                  </a:lnTo>
                  <a:lnTo>
                    <a:pt x="314" y="188"/>
                  </a:lnTo>
                  <a:lnTo>
                    <a:pt x="314" y="188"/>
                  </a:lnTo>
                  <a:close/>
                  <a:moveTo>
                    <a:pt x="36" y="690"/>
                  </a:moveTo>
                  <a:lnTo>
                    <a:pt x="36" y="690"/>
                  </a:lnTo>
                  <a:lnTo>
                    <a:pt x="38" y="648"/>
                  </a:lnTo>
                  <a:lnTo>
                    <a:pt x="42" y="608"/>
                  </a:lnTo>
                  <a:lnTo>
                    <a:pt x="48" y="568"/>
                  </a:lnTo>
                  <a:lnTo>
                    <a:pt x="56" y="528"/>
                  </a:lnTo>
                  <a:lnTo>
                    <a:pt x="56" y="528"/>
                  </a:lnTo>
                  <a:lnTo>
                    <a:pt x="64" y="566"/>
                  </a:lnTo>
                  <a:lnTo>
                    <a:pt x="68" y="584"/>
                  </a:lnTo>
                  <a:lnTo>
                    <a:pt x="76" y="600"/>
                  </a:lnTo>
                  <a:lnTo>
                    <a:pt x="84" y="618"/>
                  </a:lnTo>
                  <a:lnTo>
                    <a:pt x="92" y="634"/>
                  </a:lnTo>
                  <a:lnTo>
                    <a:pt x="102" y="648"/>
                  </a:lnTo>
                  <a:lnTo>
                    <a:pt x="116" y="662"/>
                  </a:lnTo>
                  <a:lnTo>
                    <a:pt x="116" y="662"/>
                  </a:lnTo>
                  <a:lnTo>
                    <a:pt x="112" y="650"/>
                  </a:lnTo>
                  <a:lnTo>
                    <a:pt x="108" y="640"/>
                  </a:lnTo>
                  <a:lnTo>
                    <a:pt x="104" y="630"/>
                  </a:lnTo>
                  <a:lnTo>
                    <a:pt x="102" y="618"/>
                  </a:lnTo>
                  <a:lnTo>
                    <a:pt x="102" y="618"/>
                  </a:lnTo>
                  <a:lnTo>
                    <a:pt x="116" y="630"/>
                  </a:lnTo>
                  <a:lnTo>
                    <a:pt x="122" y="636"/>
                  </a:lnTo>
                  <a:lnTo>
                    <a:pt x="126" y="644"/>
                  </a:lnTo>
                  <a:lnTo>
                    <a:pt x="130" y="652"/>
                  </a:lnTo>
                  <a:lnTo>
                    <a:pt x="132" y="662"/>
                  </a:lnTo>
                  <a:lnTo>
                    <a:pt x="134" y="674"/>
                  </a:lnTo>
                  <a:lnTo>
                    <a:pt x="134" y="686"/>
                  </a:lnTo>
                  <a:lnTo>
                    <a:pt x="134" y="686"/>
                  </a:lnTo>
                  <a:lnTo>
                    <a:pt x="160" y="704"/>
                  </a:lnTo>
                  <a:lnTo>
                    <a:pt x="186" y="718"/>
                  </a:lnTo>
                  <a:lnTo>
                    <a:pt x="240" y="748"/>
                  </a:lnTo>
                  <a:lnTo>
                    <a:pt x="268" y="764"/>
                  </a:lnTo>
                  <a:lnTo>
                    <a:pt x="292" y="780"/>
                  </a:lnTo>
                  <a:lnTo>
                    <a:pt x="314" y="800"/>
                  </a:lnTo>
                  <a:lnTo>
                    <a:pt x="324" y="812"/>
                  </a:lnTo>
                  <a:lnTo>
                    <a:pt x="334" y="824"/>
                  </a:lnTo>
                  <a:lnTo>
                    <a:pt x="334" y="824"/>
                  </a:lnTo>
                  <a:lnTo>
                    <a:pt x="328" y="836"/>
                  </a:lnTo>
                  <a:lnTo>
                    <a:pt x="320" y="848"/>
                  </a:lnTo>
                  <a:lnTo>
                    <a:pt x="302" y="868"/>
                  </a:lnTo>
                  <a:lnTo>
                    <a:pt x="302" y="868"/>
                  </a:lnTo>
                  <a:lnTo>
                    <a:pt x="300" y="882"/>
                  </a:lnTo>
                  <a:lnTo>
                    <a:pt x="300" y="896"/>
                  </a:lnTo>
                  <a:lnTo>
                    <a:pt x="304" y="910"/>
                  </a:lnTo>
                  <a:lnTo>
                    <a:pt x="308" y="922"/>
                  </a:lnTo>
                  <a:lnTo>
                    <a:pt x="314" y="934"/>
                  </a:lnTo>
                  <a:lnTo>
                    <a:pt x="320" y="946"/>
                  </a:lnTo>
                  <a:lnTo>
                    <a:pt x="338" y="968"/>
                  </a:lnTo>
                  <a:lnTo>
                    <a:pt x="356" y="990"/>
                  </a:lnTo>
                  <a:lnTo>
                    <a:pt x="374" y="1012"/>
                  </a:lnTo>
                  <a:lnTo>
                    <a:pt x="382" y="1024"/>
                  </a:lnTo>
                  <a:lnTo>
                    <a:pt x="388" y="1036"/>
                  </a:lnTo>
                  <a:lnTo>
                    <a:pt x="392" y="1048"/>
                  </a:lnTo>
                  <a:lnTo>
                    <a:pt x="396" y="1060"/>
                  </a:lnTo>
                  <a:lnTo>
                    <a:pt x="396" y="1060"/>
                  </a:lnTo>
                  <a:lnTo>
                    <a:pt x="398" y="1090"/>
                  </a:lnTo>
                  <a:lnTo>
                    <a:pt x="398" y="1120"/>
                  </a:lnTo>
                  <a:lnTo>
                    <a:pt x="396" y="1148"/>
                  </a:lnTo>
                  <a:lnTo>
                    <a:pt x="394" y="1176"/>
                  </a:lnTo>
                  <a:lnTo>
                    <a:pt x="386" y="1228"/>
                  </a:lnTo>
                  <a:lnTo>
                    <a:pt x="386" y="1250"/>
                  </a:lnTo>
                  <a:lnTo>
                    <a:pt x="388" y="1270"/>
                  </a:lnTo>
                  <a:lnTo>
                    <a:pt x="388" y="1270"/>
                  </a:lnTo>
                  <a:lnTo>
                    <a:pt x="350" y="1250"/>
                  </a:lnTo>
                  <a:lnTo>
                    <a:pt x="312" y="1224"/>
                  </a:lnTo>
                  <a:lnTo>
                    <a:pt x="278" y="1198"/>
                  </a:lnTo>
                  <a:lnTo>
                    <a:pt x="244" y="1170"/>
                  </a:lnTo>
                  <a:lnTo>
                    <a:pt x="214" y="1138"/>
                  </a:lnTo>
                  <a:lnTo>
                    <a:pt x="184" y="1106"/>
                  </a:lnTo>
                  <a:lnTo>
                    <a:pt x="158" y="1070"/>
                  </a:lnTo>
                  <a:lnTo>
                    <a:pt x="134" y="1034"/>
                  </a:lnTo>
                  <a:lnTo>
                    <a:pt x="112" y="996"/>
                  </a:lnTo>
                  <a:lnTo>
                    <a:pt x="92" y="956"/>
                  </a:lnTo>
                  <a:lnTo>
                    <a:pt x="76" y="914"/>
                  </a:lnTo>
                  <a:lnTo>
                    <a:pt x="62" y="872"/>
                  </a:lnTo>
                  <a:lnTo>
                    <a:pt x="50" y="828"/>
                  </a:lnTo>
                  <a:lnTo>
                    <a:pt x="42" y="784"/>
                  </a:lnTo>
                  <a:lnTo>
                    <a:pt x="38" y="738"/>
                  </a:lnTo>
                  <a:lnTo>
                    <a:pt x="36" y="690"/>
                  </a:lnTo>
                  <a:lnTo>
                    <a:pt x="36" y="690"/>
                  </a:lnTo>
                  <a:close/>
                  <a:moveTo>
                    <a:pt x="1278" y="980"/>
                  </a:moveTo>
                  <a:lnTo>
                    <a:pt x="1278" y="980"/>
                  </a:lnTo>
                  <a:lnTo>
                    <a:pt x="1276" y="974"/>
                  </a:lnTo>
                  <a:lnTo>
                    <a:pt x="1272" y="970"/>
                  </a:lnTo>
                  <a:lnTo>
                    <a:pt x="1272" y="970"/>
                  </a:lnTo>
                  <a:lnTo>
                    <a:pt x="1266" y="982"/>
                  </a:lnTo>
                  <a:lnTo>
                    <a:pt x="1258" y="994"/>
                  </a:lnTo>
                  <a:lnTo>
                    <a:pt x="1244" y="1014"/>
                  </a:lnTo>
                  <a:lnTo>
                    <a:pt x="1238" y="1024"/>
                  </a:lnTo>
                  <a:lnTo>
                    <a:pt x="1232" y="1036"/>
                  </a:lnTo>
                  <a:lnTo>
                    <a:pt x="1230" y="1048"/>
                  </a:lnTo>
                  <a:lnTo>
                    <a:pt x="1230" y="1060"/>
                  </a:lnTo>
                  <a:lnTo>
                    <a:pt x="1230" y="1060"/>
                  </a:lnTo>
                  <a:lnTo>
                    <a:pt x="1208" y="1092"/>
                  </a:lnTo>
                  <a:lnTo>
                    <a:pt x="1182" y="1122"/>
                  </a:lnTo>
                  <a:lnTo>
                    <a:pt x="1156" y="1150"/>
                  </a:lnTo>
                  <a:lnTo>
                    <a:pt x="1128" y="1178"/>
                  </a:lnTo>
                  <a:lnTo>
                    <a:pt x="1098" y="1202"/>
                  </a:lnTo>
                  <a:lnTo>
                    <a:pt x="1068" y="1226"/>
                  </a:lnTo>
                  <a:lnTo>
                    <a:pt x="1034" y="1248"/>
                  </a:lnTo>
                  <a:lnTo>
                    <a:pt x="1000" y="1268"/>
                  </a:lnTo>
                  <a:lnTo>
                    <a:pt x="966" y="1284"/>
                  </a:lnTo>
                  <a:lnTo>
                    <a:pt x="928" y="1300"/>
                  </a:lnTo>
                  <a:lnTo>
                    <a:pt x="892" y="1314"/>
                  </a:lnTo>
                  <a:lnTo>
                    <a:pt x="854" y="1324"/>
                  </a:lnTo>
                  <a:lnTo>
                    <a:pt x="814" y="1334"/>
                  </a:lnTo>
                  <a:lnTo>
                    <a:pt x="774" y="1340"/>
                  </a:lnTo>
                  <a:lnTo>
                    <a:pt x="732" y="1344"/>
                  </a:lnTo>
                  <a:lnTo>
                    <a:pt x="690" y="1346"/>
                  </a:lnTo>
                  <a:lnTo>
                    <a:pt x="690" y="1346"/>
                  </a:lnTo>
                  <a:lnTo>
                    <a:pt x="658" y="1344"/>
                  </a:lnTo>
                  <a:lnTo>
                    <a:pt x="626" y="1342"/>
                  </a:lnTo>
                  <a:lnTo>
                    <a:pt x="594" y="1338"/>
                  </a:lnTo>
                  <a:lnTo>
                    <a:pt x="564" y="1332"/>
                  </a:lnTo>
                  <a:lnTo>
                    <a:pt x="532" y="1326"/>
                  </a:lnTo>
                  <a:lnTo>
                    <a:pt x="502" y="1318"/>
                  </a:lnTo>
                  <a:lnTo>
                    <a:pt x="474" y="1308"/>
                  </a:lnTo>
                  <a:lnTo>
                    <a:pt x="444" y="1298"/>
                  </a:lnTo>
                  <a:lnTo>
                    <a:pt x="444" y="1298"/>
                  </a:lnTo>
                  <a:lnTo>
                    <a:pt x="448" y="1266"/>
                  </a:lnTo>
                  <a:lnTo>
                    <a:pt x="450" y="1252"/>
                  </a:lnTo>
                  <a:lnTo>
                    <a:pt x="454" y="1240"/>
                  </a:lnTo>
                  <a:lnTo>
                    <a:pt x="460" y="1228"/>
                  </a:lnTo>
                  <a:lnTo>
                    <a:pt x="470" y="1218"/>
                  </a:lnTo>
                  <a:lnTo>
                    <a:pt x="484" y="1210"/>
                  </a:lnTo>
                  <a:lnTo>
                    <a:pt x="502" y="1202"/>
                  </a:lnTo>
                  <a:lnTo>
                    <a:pt x="502" y="1202"/>
                  </a:lnTo>
                  <a:lnTo>
                    <a:pt x="504" y="1196"/>
                  </a:lnTo>
                  <a:lnTo>
                    <a:pt x="504" y="1192"/>
                  </a:lnTo>
                  <a:lnTo>
                    <a:pt x="500" y="1186"/>
                  </a:lnTo>
                  <a:lnTo>
                    <a:pt x="498" y="1180"/>
                  </a:lnTo>
                  <a:lnTo>
                    <a:pt x="496" y="1176"/>
                  </a:lnTo>
                  <a:lnTo>
                    <a:pt x="496" y="1172"/>
                  </a:lnTo>
                  <a:lnTo>
                    <a:pt x="496" y="1172"/>
                  </a:lnTo>
                  <a:lnTo>
                    <a:pt x="504" y="1172"/>
                  </a:lnTo>
                  <a:lnTo>
                    <a:pt x="510" y="1172"/>
                  </a:lnTo>
                  <a:lnTo>
                    <a:pt x="522" y="1168"/>
                  </a:lnTo>
                  <a:lnTo>
                    <a:pt x="532" y="1160"/>
                  </a:lnTo>
                  <a:lnTo>
                    <a:pt x="542" y="1150"/>
                  </a:lnTo>
                  <a:lnTo>
                    <a:pt x="550" y="1136"/>
                  </a:lnTo>
                  <a:lnTo>
                    <a:pt x="558" y="1122"/>
                  </a:lnTo>
                  <a:lnTo>
                    <a:pt x="562" y="1106"/>
                  </a:lnTo>
                  <a:lnTo>
                    <a:pt x="566" y="1090"/>
                  </a:lnTo>
                  <a:lnTo>
                    <a:pt x="566" y="1090"/>
                  </a:lnTo>
                  <a:lnTo>
                    <a:pt x="616" y="1064"/>
                  </a:lnTo>
                  <a:lnTo>
                    <a:pt x="616" y="1064"/>
                  </a:lnTo>
                  <a:lnTo>
                    <a:pt x="618" y="1042"/>
                  </a:lnTo>
                  <a:lnTo>
                    <a:pt x="622" y="1020"/>
                  </a:lnTo>
                  <a:lnTo>
                    <a:pt x="628" y="1002"/>
                  </a:lnTo>
                  <a:lnTo>
                    <a:pt x="636" y="986"/>
                  </a:lnTo>
                  <a:lnTo>
                    <a:pt x="650" y="952"/>
                  </a:lnTo>
                  <a:lnTo>
                    <a:pt x="656" y="934"/>
                  </a:lnTo>
                  <a:lnTo>
                    <a:pt x="660" y="912"/>
                  </a:lnTo>
                  <a:lnTo>
                    <a:pt x="660" y="912"/>
                  </a:lnTo>
                  <a:lnTo>
                    <a:pt x="630" y="900"/>
                  </a:lnTo>
                  <a:lnTo>
                    <a:pt x="602" y="886"/>
                  </a:lnTo>
                  <a:lnTo>
                    <a:pt x="572" y="874"/>
                  </a:lnTo>
                  <a:lnTo>
                    <a:pt x="540" y="862"/>
                  </a:lnTo>
                  <a:lnTo>
                    <a:pt x="540" y="862"/>
                  </a:lnTo>
                  <a:lnTo>
                    <a:pt x="540" y="830"/>
                  </a:lnTo>
                  <a:lnTo>
                    <a:pt x="540" y="830"/>
                  </a:lnTo>
                  <a:lnTo>
                    <a:pt x="530" y="824"/>
                  </a:lnTo>
                  <a:lnTo>
                    <a:pt x="518" y="816"/>
                  </a:lnTo>
                  <a:lnTo>
                    <a:pt x="494" y="806"/>
                  </a:lnTo>
                  <a:lnTo>
                    <a:pt x="482" y="800"/>
                  </a:lnTo>
                  <a:lnTo>
                    <a:pt x="472" y="792"/>
                  </a:lnTo>
                  <a:lnTo>
                    <a:pt x="464" y="780"/>
                  </a:lnTo>
                  <a:lnTo>
                    <a:pt x="458" y="768"/>
                  </a:lnTo>
                  <a:lnTo>
                    <a:pt x="458" y="768"/>
                  </a:lnTo>
                  <a:lnTo>
                    <a:pt x="430" y="766"/>
                  </a:lnTo>
                  <a:lnTo>
                    <a:pt x="408" y="764"/>
                  </a:lnTo>
                  <a:lnTo>
                    <a:pt x="390" y="758"/>
                  </a:lnTo>
                  <a:lnTo>
                    <a:pt x="382" y="754"/>
                  </a:lnTo>
                  <a:lnTo>
                    <a:pt x="376" y="748"/>
                  </a:lnTo>
                  <a:lnTo>
                    <a:pt x="376" y="748"/>
                  </a:lnTo>
                  <a:lnTo>
                    <a:pt x="368" y="752"/>
                  </a:lnTo>
                  <a:lnTo>
                    <a:pt x="362" y="756"/>
                  </a:lnTo>
                  <a:lnTo>
                    <a:pt x="352" y="766"/>
                  </a:lnTo>
                  <a:lnTo>
                    <a:pt x="342" y="774"/>
                  </a:lnTo>
                  <a:lnTo>
                    <a:pt x="334" y="778"/>
                  </a:lnTo>
                  <a:lnTo>
                    <a:pt x="326" y="780"/>
                  </a:lnTo>
                  <a:lnTo>
                    <a:pt x="326" y="780"/>
                  </a:lnTo>
                  <a:lnTo>
                    <a:pt x="324" y="778"/>
                  </a:lnTo>
                  <a:lnTo>
                    <a:pt x="322" y="776"/>
                  </a:lnTo>
                  <a:lnTo>
                    <a:pt x="314" y="774"/>
                  </a:lnTo>
                  <a:lnTo>
                    <a:pt x="314" y="774"/>
                  </a:lnTo>
                  <a:lnTo>
                    <a:pt x="304" y="772"/>
                  </a:lnTo>
                  <a:lnTo>
                    <a:pt x="296" y="768"/>
                  </a:lnTo>
                  <a:lnTo>
                    <a:pt x="294" y="762"/>
                  </a:lnTo>
                  <a:lnTo>
                    <a:pt x="292" y="754"/>
                  </a:lnTo>
                  <a:lnTo>
                    <a:pt x="292" y="738"/>
                  </a:lnTo>
                  <a:lnTo>
                    <a:pt x="294" y="718"/>
                  </a:lnTo>
                  <a:lnTo>
                    <a:pt x="294" y="718"/>
                  </a:lnTo>
                  <a:lnTo>
                    <a:pt x="286" y="716"/>
                  </a:lnTo>
                  <a:lnTo>
                    <a:pt x="276" y="718"/>
                  </a:lnTo>
                  <a:lnTo>
                    <a:pt x="266" y="718"/>
                  </a:lnTo>
                  <a:lnTo>
                    <a:pt x="264" y="716"/>
                  </a:lnTo>
                  <a:lnTo>
                    <a:pt x="264" y="712"/>
                  </a:lnTo>
                  <a:lnTo>
                    <a:pt x="264" y="712"/>
                  </a:lnTo>
                  <a:lnTo>
                    <a:pt x="264" y="700"/>
                  </a:lnTo>
                  <a:lnTo>
                    <a:pt x="266" y="692"/>
                  </a:lnTo>
                  <a:lnTo>
                    <a:pt x="270" y="684"/>
                  </a:lnTo>
                  <a:lnTo>
                    <a:pt x="276" y="680"/>
                  </a:lnTo>
                  <a:lnTo>
                    <a:pt x="276" y="680"/>
                  </a:lnTo>
                  <a:lnTo>
                    <a:pt x="274" y="672"/>
                  </a:lnTo>
                  <a:lnTo>
                    <a:pt x="268" y="668"/>
                  </a:lnTo>
                  <a:lnTo>
                    <a:pt x="262" y="666"/>
                  </a:lnTo>
                  <a:lnTo>
                    <a:pt x="254" y="666"/>
                  </a:lnTo>
                  <a:lnTo>
                    <a:pt x="248" y="670"/>
                  </a:lnTo>
                  <a:lnTo>
                    <a:pt x="242" y="674"/>
                  </a:lnTo>
                  <a:lnTo>
                    <a:pt x="238" y="678"/>
                  </a:lnTo>
                  <a:lnTo>
                    <a:pt x="238" y="686"/>
                  </a:lnTo>
                  <a:lnTo>
                    <a:pt x="238" y="686"/>
                  </a:lnTo>
                  <a:lnTo>
                    <a:pt x="232" y="686"/>
                  </a:lnTo>
                  <a:lnTo>
                    <a:pt x="232" y="686"/>
                  </a:lnTo>
                  <a:lnTo>
                    <a:pt x="216" y="680"/>
                  </a:lnTo>
                  <a:lnTo>
                    <a:pt x="204" y="674"/>
                  </a:lnTo>
                  <a:lnTo>
                    <a:pt x="196" y="666"/>
                  </a:lnTo>
                  <a:lnTo>
                    <a:pt x="192" y="656"/>
                  </a:lnTo>
                  <a:lnTo>
                    <a:pt x="192" y="648"/>
                  </a:lnTo>
                  <a:lnTo>
                    <a:pt x="194" y="638"/>
                  </a:lnTo>
                  <a:lnTo>
                    <a:pt x="198" y="628"/>
                  </a:lnTo>
                  <a:lnTo>
                    <a:pt x="204" y="618"/>
                  </a:lnTo>
                  <a:lnTo>
                    <a:pt x="214" y="608"/>
                  </a:lnTo>
                  <a:lnTo>
                    <a:pt x="224" y="600"/>
                  </a:lnTo>
                  <a:lnTo>
                    <a:pt x="234" y="594"/>
                  </a:lnTo>
                  <a:lnTo>
                    <a:pt x="246" y="588"/>
                  </a:lnTo>
                  <a:lnTo>
                    <a:pt x="260" y="586"/>
                  </a:lnTo>
                  <a:lnTo>
                    <a:pt x="272" y="584"/>
                  </a:lnTo>
                  <a:lnTo>
                    <a:pt x="284" y="586"/>
                  </a:lnTo>
                  <a:lnTo>
                    <a:pt x="294" y="592"/>
                  </a:lnTo>
                  <a:lnTo>
                    <a:pt x="294" y="592"/>
                  </a:lnTo>
                  <a:lnTo>
                    <a:pt x="298" y="604"/>
                  </a:lnTo>
                  <a:lnTo>
                    <a:pt x="304" y="618"/>
                  </a:lnTo>
                  <a:lnTo>
                    <a:pt x="310" y="628"/>
                  </a:lnTo>
                  <a:lnTo>
                    <a:pt x="314" y="632"/>
                  </a:lnTo>
                  <a:lnTo>
                    <a:pt x="320" y="636"/>
                  </a:lnTo>
                  <a:lnTo>
                    <a:pt x="320" y="636"/>
                  </a:lnTo>
                  <a:lnTo>
                    <a:pt x="326" y="630"/>
                  </a:lnTo>
                  <a:lnTo>
                    <a:pt x="328" y="622"/>
                  </a:lnTo>
                  <a:lnTo>
                    <a:pt x="326" y="614"/>
                  </a:lnTo>
                  <a:lnTo>
                    <a:pt x="326" y="604"/>
                  </a:lnTo>
                  <a:lnTo>
                    <a:pt x="322" y="588"/>
                  </a:lnTo>
                  <a:lnTo>
                    <a:pt x="322" y="582"/>
                  </a:lnTo>
                  <a:lnTo>
                    <a:pt x="326" y="578"/>
                  </a:lnTo>
                  <a:lnTo>
                    <a:pt x="326" y="578"/>
                  </a:lnTo>
                  <a:lnTo>
                    <a:pt x="332" y="570"/>
                  </a:lnTo>
                  <a:lnTo>
                    <a:pt x="338" y="562"/>
                  </a:lnTo>
                  <a:lnTo>
                    <a:pt x="346" y="556"/>
                  </a:lnTo>
                  <a:lnTo>
                    <a:pt x="352" y="554"/>
                  </a:lnTo>
                  <a:lnTo>
                    <a:pt x="358" y="554"/>
                  </a:lnTo>
                  <a:lnTo>
                    <a:pt x="358" y="554"/>
                  </a:lnTo>
                  <a:lnTo>
                    <a:pt x="360" y="540"/>
                  </a:lnTo>
                  <a:lnTo>
                    <a:pt x="366" y="528"/>
                  </a:lnTo>
                  <a:lnTo>
                    <a:pt x="370" y="518"/>
                  </a:lnTo>
                  <a:lnTo>
                    <a:pt x="378" y="508"/>
                  </a:lnTo>
                  <a:lnTo>
                    <a:pt x="392" y="492"/>
                  </a:lnTo>
                  <a:lnTo>
                    <a:pt x="410" y="478"/>
                  </a:lnTo>
                  <a:lnTo>
                    <a:pt x="430" y="466"/>
                  </a:lnTo>
                  <a:lnTo>
                    <a:pt x="448" y="456"/>
                  </a:lnTo>
                  <a:lnTo>
                    <a:pt x="478" y="440"/>
                  </a:lnTo>
                  <a:lnTo>
                    <a:pt x="478" y="440"/>
                  </a:lnTo>
                  <a:lnTo>
                    <a:pt x="478" y="434"/>
                  </a:lnTo>
                  <a:lnTo>
                    <a:pt x="478" y="434"/>
                  </a:lnTo>
                  <a:lnTo>
                    <a:pt x="476" y="430"/>
                  </a:lnTo>
                  <a:lnTo>
                    <a:pt x="474" y="428"/>
                  </a:lnTo>
                  <a:lnTo>
                    <a:pt x="466" y="428"/>
                  </a:lnTo>
                  <a:lnTo>
                    <a:pt x="466" y="428"/>
                  </a:lnTo>
                  <a:lnTo>
                    <a:pt x="460" y="426"/>
                  </a:lnTo>
                  <a:lnTo>
                    <a:pt x="458" y="424"/>
                  </a:lnTo>
                  <a:lnTo>
                    <a:pt x="458" y="422"/>
                  </a:lnTo>
                  <a:lnTo>
                    <a:pt x="458" y="422"/>
                  </a:lnTo>
                  <a:lnTo>
                    <a:pt x="458" y="416"/>
                  </a:lnTo>
                  <a:lnTo>
                    <a:pt x="460" y="412"/>
                  </a:lnTo>
                  <a:lnTo>
                    <a:pt x="462" y="406"/>
                  </a:lnTo>
                  <a:lnTo>
                    <a:pt x="466" y="400"/>
                  </a:lnTo>
                  <a:lnTo>
                    <a:pt x="466" y="396"/>
                  </a:lnTo>
                  <a:lnTo>
                    <a:pt x="466" y="390"/>
                  </a:lnTo>
                  <a:lnTo>
                    <a:pt x="466" y="390"/>
                  </a:lnTo>
                  <a:lnTo>
                    <a:pt x="472" y="396"/>
                  </a:lnTo>
                  <a:lnTo>
                    <a:pt x="480" y="400"/>
                  </a:lnTo>
                  <a:lnTo>
                    <a:pt x="488" y="398"/>
                  </a:lnTo>
                  <a:lnTo>
                    <a:pt x="496" y="396"/>
                  </a:lnTo>
                  <a:lnTo>
                    <a:pt x="512" y="386"/>
                  </a:lnTo>
                  <a:lnTo>
                    <a:pt x="520" y="380"/>
                  </a:lnTo>
                  <a:lnTo>
                    <a:pt x="528" y="376"/>
                  </a:lnTo>
                  <a:lnTo>
                    <a:pt x="528" y="376"/>
                  </a:lnTo>
                  <a:lnTo>
                    <a:pt x="524" y="384"/>
                  </a:lnTo>
                  <a:lnTo>
                    <a:pt x="520" y="388"/>
                  </a:lnTo>
                  <a:lnTo>
                    <a:pt x="516" y="392"/>
                  </a:lnTo>
                  <a:lnTo>
                    <a:pt x="510" y="396"/>
                  </a:lnTo>
                  <a:lnTo>
                    <a:pt x="510" y="396"/>
                  </a:lnTo>
                  <a:lnTo>
                    <a:pt x="506" y="402"/>
                  </a:lnTo>
                  <a:lnTo>
                    <a:pt x="502" y="412"/>
                  </a:lnTo>
                  <a:lnTo>
                    <a:pt x="502" y="416"/>
                  </a:lnTo>
                  <a:lnTo>
                    <a:pt x="504" y="420"/>
                  </a:lnTo>
                  <a:lnTo>
                    <a:pt x="508" y="422"/>
                  </a:lnTo>
                  <a:lnTo>
                    <a:pt x="516" y="422"/>
                  </a:lnTo>
                  <a:lnTo>
                    <a:pt x="516" y="422"/>
                  </a:lnTo>
                  <a:lnTo>
                    <a:pt x="524" y="422"/>
                  </a:lnTo>
                  <a:lnTo>
                    <a:pt x="532" y="426"/>
                  </a:lnTo>
                  <a:lnTo>
                    <a:pt x="542" y="428"/>
                  </a:lnTo>
                  <a:lnTo>
                    <a:pt x="554" y="428"/>
                  </a:lnTo>
                  <a:lnTo>
                    <a:pt x="554" y="428"/>
                  </a:lnTo>
                  <a:lnTo>
                    <a:pt x="548" y="408"/>
                  </a:lnTo>
                  <a:lnTo>
                    <a:pt x="542" y="390"/>
                  </a:lnTo>
                  <a:lnTo>
                    <a:pt x="534" y="372"/>
                  </a:lnTo>
                  <a:lnTo>
                    <a:pt x="526" y="356"/>
                  </a:lnTo>
                  <a:lnTo>
                    <a:pt x="508" y="322"/>
                  </a:lnTo>
                  <a:lnTo>
                    <a:pt x="498" y="304"/>
                  </a:lnTo>
                  <a:lnTo>
                    <a:pt x="490" y="282"/>
                  </a:lnTo>
                  <a:lnTo>
                    <a:pt x="490" y="282"/>
                  </a:lnTo>
                  <a:lnTo>
                    <a:pt x="484" y="280"/>
                  </a:lnTo>
                  <a:lnTo>
                    <a:pt x="480" y="282"/>
                  </a:lnTo>
                  <a:lnTo>
                    <a:pt x="478" y="284"/>
                  </a:lnTo>
                  <a:lnTo>
                    <a:pt x="478" y="288"/>
                  </a:lnTo>
                  <a:lnTo>
                    <a:pt x="476" y="292"/>
                  </a:lnTo>
                  <a:lnTo>
                    <a:pt x="474" y="296"/>
                  </a:lnTo>
                  <a:lnTo>
                    <a:pt x="472" y="296"/>
                  </a:lnTo>
                  <a:lnTo>
                    <a:pt x="464" y="294"/>
                  </a:lnTo>
                  <a:lnTo>
                    <a:pt x="464" y="294"/>
                  </a:lnTo>
                  <a:lnTo>
                    <a:pt x="458" y="294"/>
                  </a:lnTo>
                  <a:lnTo>
                    <a:pt x="454" y="290"/>
                  </a:lnTo>
                  <a:lnTo>
                    <a:pt x="452" y="284"/>
                  </a:lnTo>
                  <a:lnTo>
                    <a:pt x="450" y="278"/>
                  </a:lnTo>
                  <a:lnTo>
                    <a:pt x="448" y="266"/>
                  </a:lnTo>
                  <a:lnTo>
                    <a:pt x="444" y="260"/>
                  </a:lnTo>
                  <a:lnTo>
                    <a:pt x="440" y="258"/>
                  </a:lnTo>
                  <a:lnTo>
                    <a:pt x="440" y="258"/>
                  </a:lnTo>
                  <a:lnTo>
                    <a:pt x="432" y="258"/>
                  </a:lnTo>
                  <a:lnTo>
                    <a:pt x="426" y="256"/>
                  </a:lnTo>
                  <a:lnTo>
                    <a:pt x="414" y="252"/>
                  </a:lnTo>
                  <a:lnTo>
                    <a:pt x="408" y="246"/>
                  </a:lnTo>
                  <a:lnTo>
                    <a:pt x="402" y="244"/>
                  </a:lnTo>
                  <a:lnTo>
                    <a:pt x="402" y="244"/>
                  </a:lnTo>
                  <a:lnTo>
                    <a:pt x="400" y="250"/>
                  </a:lnTo>
                  <a:lnTo>
                    <a:pt x="398" y="250"/>
                  </a:lnTo>
                  <a:lnTo>
                    <a:pt x="396" y="250"/>
                  </a:lnTo>
                  <a:lnTo>
                    <a:pt x="396" y="250"/>
                  </a:lnTo>
                  <a:lnTo>
                    <a:pt x="396" y="278"/>
                  </a:lnTo>
                  <a:lnTo>
                    <a:pt x="394" y="298"/>
                  </a:lnTo>
                  <a:lnTo>
                    <a:pt x="390" y="312"/>
                  </a:lnTo>
                  <a:lnTo>
                    <a:pt x="386" y="322"/>
                  </a:lnTo>
                  <a:lnTo>
                    <a:pt x="374" y="342"/>
                  </a:lnTo>
                  <a:lnTo>
                    <a:pt x="366" y="354"/>
                  </a:lnTo>
                  <a:lnTo>
                    <a:pt x="358" y="370"/>
                  </a:lnTo>
                  <a:lnTo>
                    <a:pt x="358" y="370"/>
                  </a:lnTo>
                  <a:lnTo>
                    <a:pt x="356" y="362"/>
                  </a:lnTo>
                  <a:lnTo>
                    <a:pt x="354" y="354"/>
                  </a:lnTo>
                  <a:lnTo>
                    <a:pt x="350" y="344"/>
                  </a:lnTo>
                  <a:lnTo>
                    <a:pt x="352" y="332"/>
                  </a:lnTo>
                  <a:lnTo>
                    <a:pt x="352" y="332"/>
                  </a:lnTo>
                  <a:lnTo>
                    <a:pt x="346" y="332"/>
                  </a:lnTo>
                  <a:lnTo>
                    <a:pt x="340" y="330"/>
                  </a:lnTo>
                  <a:lnTo>
                    <a:pt x="332" y="326"/>
                  </a:lnTo>
                  <a:lnTo>
                    <a:pt x="332" y="326"/>
                  </a:lnTo>
                  <a:lnTo>
                    <a:pt x="316" y="320"/>
                  </a:lnTo>
                  <a:lnTo>
                    <a:pt x="302" y="314"/>
                  </a:lnTo>
                  <a:lnTo>
                    <a:pt x="294" y="308"/>
                  </a:lnTo>
                  <a:lnTo>
                    <a:pt x="290" y="304"/>
                  </a:lnTo>
                  <a:lnTo>
                    <a:pt x="286" y="296"/>
                  </a:lnTo>
                  <a:lnTo>
                    <a:pt x="282" y="288"/>
                  </a:lnTo>
                  <a:lnTo>
                    <a:pt x="282" y="288"/>
                  </a:lnTo>
                  <a:lnTo>
                    <a:pt x="296" y="272"/>
                  </a:lnTo>
                  <a:lnTo>
                    <a:pt x="310" y="256"/>
                  </a:lnTo>
                  <a:lnTo>
                    <a:pt x="326" y="242"/>
                  </a:lnTo>
                  <a:lnTo>
                    <a:pt x="334" y="236"/>
                  </a:lnTo>
                  <a:lnTo>
                    <a:pt x="346" y="232"/>
                  </a:lnTo>
                  <a:lnTo>
                    <a:pt x="346" y="232"/>
                  </a:lnTo>
                  <a:lnTo>
                    <a:pt x="344" y="238"/>
                  </a:lnTo>
                  <a:lnTo>
                    <a:pt x="346" y="244"/>
                  </a:lnTo>
                  <a:lnTo>
                    <a:pt x="350" y="248"/>
                  </a:lnTo>
                  <a:lnTo>
                    <a:pt x="356" y="252"/>
                  </a:lnTo>
                  <a:lnTo>
                    <a:pt x="360" y="254"/>
                  </a:lnTo>
                  <a:lnTo>
                    <a:pt x="366" y="254"/>
                  </a:lnTo>
                  <a:lnTo>
                    <a:pt x="368" y="254"/>
                  </a:lnTo>
                  <a:lnTo>
                    <a:pt x="370" y="250"/>
                  </a:lnTo>
                  <a:lnTo>
                    <a:pt x="370" y="250"/>
                  </a:lnTo>
                  <a:lnTo>
                    <a:pt x="366" y="250"/>
                  </a:lnTo>
                  <a:lnTo>
                    <a:pt x="366" y="246"/>
                  </a:lnTo>
                  <a:lnTo>
                    <a:pt x="366" y="240"/>
                  </a:lnTo>
                  <a:lnTo>
                    <a:pt x="370" y="238"/>
                  </a:lnTo>
                  <a:lnTo>
                    <a:pt x="370" y="238"/>
                  </a:lnTo>
                  <a:lnTo>
                    <a:pt x="376" y="238"/>
                  </a:lnTo>
                  <a:lnTo>
                    <a:pt x="382" y="240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388" y="234"/>
                  </a:lnTo>
                  <a:lnTo>
                    <a:pt x="384" y="228"/>
                  </a:lnTo>
                  <a:lnTo>
                    <a:pt x="378" y="224"/>
                  </a:lnTo>
                  <a:lnTo>
                    <a:pt x="370" y="220"/>
                  </a:lnTo>
                  <a:lnTo>
                    <a:pt x="370" y="220"/>
                  </a:lnTo>
                  <a:lnTo>
                    <a:pt x="374" y="214"/>
                  </a:lnTo>
                  <a:lnTo>
                    <a:pt x="378" y="210"/>
                  </a:lnTo>
                  <a:lnTo>
                    <a:pt x="388" y="202"/>
                  </a:lnTo>
                  <a:lnTo>
                    <a:pt x="392" y="198"/>
                  </a:lnTo>
                  <a:lnTo>
                    <a:pt x="394" y="192"/>
                  </a:lnTo>
                  <a:lnTo>
                    <a:pt x="396" y="184"/>
                  </a:lnTo>
                  <a:lnTo>
                    <a:pt x="396" y="176"/>
                  </a:lnTo>
                  <a:lnTo>
                    <a:pt x="396" y="176"/>
                  </a:lnTo>
                  <a:lnTo>
                    <a:pt x="390" y="172"/>
                  </a:lnTo>
                  <a:lnTo>
                    <a:pt x="390" y="170"/>
                  </a:lnTo>
                  <a:lnTo>
                    <a:pt x="400" y="168"/>
                  </a:lnTo>
                  <a:lnTo>
                    <a:pt x="428" y="168"/>
                  </a:lnTo>
                  <a:lnTo>
                    <a:pt x="428" y="168"/>
                  </a:lnTo>
                  <a:lnTo>
                    <a:pt x="426" y="174"/>
                  </a:lnTo>
                  <a:lnTo>
                    <a:pt x="428" y="180"/>
                  </a:lnTo>
                  <a:lnTo>
                    <a:pt x="434" y="184"/>
                  </a:lnTo>
                  <a:lnTo>
                    <a:pt x="440" y="190"/>
                  </a:lnTo>
                  <a:lnTo>
                    <a:pt x="440" y="194"/>
                  </a:lnTo>
                  <a:lnTo>
                    <a:pt x="440" y="200"/>
                  </a:lnTo>
                  <a:lnTo>
                    <a:pt x="440" y="200"/>
                  </a:lnTo>
                  <a:lnTo>
                    <a:pt x="438" y="206"/>
                  </a:lnTo>
                  <a:lnTo>
                    <a:pt x="436" y="212"/>
                  </a:lnTo>
                  <a:lnTo>
                    <a:pt x="432" y="216"/>
                  </a:lnTo>
                  <a:lnTo>
                    <a:pt x="426" y="218"/>
                  </a:lnTo>
                  <a:lnTo>
                    <a:pt x="414" y="222"/>
                  </a:lnTo>
                  <a:lnTo>
                    <a:pt x="402" y="226"/>
                  </a:lnTo>
                  <a:lnTo>
                    <a:pt x="402" y="226"/>
                  </a:lnTo>
                  <a:lnTo>
                    <a:pt x="422" y="234"/>
                  </a:lnTo>
                  <a:lnTo>
                    <a:pt x="438" y="242"/>
                  </a:lnTo>
                  <a:lnTo>
                    <a:pt x="454" y="254"/>
                  </a:lnTo>
                  <a:lnTo>
                    <a:pt x="472" y="264"/>
                  </a:lnTo>
                  <a:lnTo>
                    <a:pt x="472" y="264"/>
                  </a:lnTo>
                  <a:lnTo>
                    <a:pt x="476" y="260"/>
                  </a:lnTo>
                  <a:lnTo>
                    <a:pt x="476" y="256"/>
                  </a:lnTo>
                  <a:lnTo>
                    <a:pt x="474" y="248"/>
                  </a:lnTo>
                  <a:lnTo>
                    <a:pt x="474" y="248"/>
                  </a:lnTo>
                  <a:lnTo>
                    <a:pt x="476" y="246"/>
                  </a:lnTo>
                  <a:lnTo>
                    <a:pt x="490" y="250"/>
                  </a:lnTo>
                  <a:lnTo>
                    <a:pt x="490" y="250"/>
                  </a:lnTo>
                  <a:lnTo>
                    <a:pt x="490" y="240"/>
                  </a:lnTo>
                  <a:lnTo>
                    <a:pt x="490" y="230"/>
                  </a:lnTo>
                  <a:lnTo>
                    <a:pt x="488" y="226"/>
                  </a:lnTo>
                  <a:lnTo>
                    <a:pt x="486" y="222"/>
                  </a:lnTo>
                  <a:lnTo>
                    <a:pt x="482" y="220"/>
                  </a:lnTo>
                  <a:lnTo>
                    <a:pt x="478" y="220"/>
                  </a:lnTo>
                  <a:lnTo>
                    <a:pt x="478" y="220"/>
                  </a:lnTo>
                  <a:lnTo>
                    <a:pt x="480" y="214"/>
                  </a:lnTo>
                  <a:lnTo>
                    <a:pt x="484" y="212"/>
                  </a:lnTo>
                  <a:lnTo>
                    <a:pt x="486" y="214"/>
                  </a:lnTo>
                  <a:lnTo>
                    <a:pt x="490" y="216"/>
                  </a:lnTo>
                  <a:lnTo>
                    <a:pt x="496" y="222"/>
                  </a:lnTo>
                  <a:lnTo>
                    <a:pt x="500" y="224"/>
                  </a:lnTo>
                  <a:lnTo>
                    <a:pt x="502" y="226"/>
                  </a:lnTo>
                  <a:lnTo>
                    <a:pt x="502" y="226"/>
                  </a:lnTo>
                  <a:lnTo>
                    <a:pt x="506" y="222"/>
                  </a:lnTo>
                  <a:lnTo>
                    <a:pt x="510" y="218"/>
                  </a:lnTo>
                  <a:lnTo>
                    <a:pt x="514" y="214"/>
                  </a:lnTo>
                  <a:lnTo>
                    <a:pt x="522" y="214"/>
                  </a:lnTo>
                  <a:lnTo>
                    <a:pt x="522" y="214"/>
                  </a:lnTo>
                  <a:lnTo>
                    <a:pt x="510" y="200"/>
                  </a:lnTo>
                  <a:lnTo>
                    <a:pt x="500" y="186"/>
                  </a:lnTo>
                  <a:lnTo>
                    <a:pt x="482" y="160"/>
                  </a:lnTo>
                  <a:lnTo>
                    <a:pt x="472" y="150"/>
                  </a:lnTo>
                  <a:lnTo>
                    <a:pt x="458" y="142"/>
                  </a:lnTo>
                  <a:lnTo>
                    <a:pt x="450" y="140"/>
                  </a:lnTo>
                  <a:lnTo>
                    <a:pt x="442" y="138"/>
                  </a:lnTo>
                  <a:lnTo>
                    <a:pt x="432" y="136"/>
                  </a:lnTo>
                  <a:lnTo>
                    <a:pt x="420" y="138"/>
                  </a:lnTo>
                  <a:lnTo>
                    <a:pt x="420" y="138"/>
                  </a:lnTo>
                  <a:lnTo>
                    <a:pt x="416" y="134"/>
                  </a:lnTo>
                  <a:lnTo>
                    <a:pt x="416" y="134"/>
                  </a:lnTo>
                  <a:lnTo>
                    <a:pt x="422" y="132"/>
                  </a:lnTo>
                  <a:lnTo>
                    <a:pt x="446" y="132"/>
                  </a:lnTo>
                  <a:lnTo>
                    <a:pt x="446" y="132"/>
                  </a:lnTo>
                  <a:lnTo>
                    <a:pt x="444" y="128"/>
                  </a:lnTo>
                  <a:lnTo>
                    <a:pt x="442" y="126"/>
                  </a:lnTo>
                  <a:lnTo>
                    <a:pt x="436" y="126"/>
                  </a:lnTo>
                  <a:lnTo>
                    <a:pt x="430" y="124"/>
                  </a:lnTo>
                  <a:lnTo>
                    <a:pt x="428" y="122"/>
                  </a:lnTo>
                  <a:lnTo>
                    <a:pt x="428" y="118"/>
                  </a:lnTo>
                  <a:lnTo>
                    <a:pt x="428" y="118"/>
                  </a:lnTo>
                  <a:lnTo>
                    <a:pt x="418" y="122"/>
                  </a:lnTo>
                  <a:lnTo>
                    <a:pt x="406" y="124"/>
                  </a:lnTo>
                  <a:lnTo>
                    <a:pt x="382" y="126"/>
                  </a:lnTo>
                  <a:lnTo>
                    <a:pt x="370" y="128"/>
                  </a:lnTo>
                  <a:lnTo>
                    <a:pt x="360" y="132"/>
                  </a:lnTo>
                  <a:lnTo>
                    <a:pt x="356" y="136"/>
                  </a:lnTo>
                  <a:lnTo>
                    <a:pt x="354" y="140"/>
                  </a:lnTo>
                  <a:lnTo>
                    <a:pt x="352" y="144"/>
                  </a:lnTo>
                  <a:lnTo>
                    <a:pt x="352" y="150"/>
                  </a:lnTo>
                  <a:lnTo>
                    <a:pt x="352" y="150"/>
                  </a:lnTo>
                  <a:lnTo>
                    <a:pt x="352" y="156"/>
                  </a:lnTo>
                  <a:lnTo>
                    <a:pt x="354" y="160"/>
                  </a:lnTo>
                  <a:lnTo>
                    <a:pt x="358" y="164"/>
                  </a:lnTo>
                  <a:lnTo>
                    <a:pt x="362" y="164"/>
                  </a:lnTo>
                  <a:lnTo>
                    <a:pt x="366" y="166"/>
                  </a:lnTo>
                  <a:lnTo>
                    <a:pt x="370" y="170"/>
                  </a:lnTo>
                  <a:lnTo>
                    <a:pt x="372" y="174"/>
                  </a:lnTo>
                  <a:lnTo>
                    <a:pt x="370" y="182"/>
                  </a:lnTo>
                  <a:lnTo>
                    <a:pt x="370" y="182"/>
                  </a:lnTo>
                  <a:lnTo>
                    <a:pt x="362" y="186"/>
                  </a:lnTo>
                  <a:lnTo>
                    <a:pt x="360" y="190"/>
                  </a:lnTo>
                  <a:lnTo>
                    <a:pt x="358" y="194"/>
                  </a:lnTo>
                  <a:lnTo>
                    <a:pt x="358" y="194"/>
                  </a:lnTo>
                  <a:lnTo>
                    <a:pt x="354" y="186"/>
                  </a:lnTo>
                  <a:lnTo>
                    <a:pt x="350" y="182"/>
                  </a:lnTo>
                  <a:lnTo>
                    <a:pt x="340" y="176"/>
                  </a:lnTo>
                  <a:lnTo>
                    <a:pt x="336" y="174"/>
                  </a:lnTo>
                  <a:lnTo>
                    <a:pt x="332" y="168"/>
                  </a:lnTo>
                  <a:lnTo>
                    <a:pt x="328" y="162"/>
                  </a:lnTo>
                  <a:lnTo>
                    <a:pt x="326" y="150"/>
                  </a:lnTo>
                  <a:lnTo>
                    <a:pt x="326" y="150"/>
                  </a:lnTo>
                  <a:lnTo>
                    <a:pt x="322" y="150"/>
                  </a:lnTo>
                  <a:lnTo>
                    <a:pt x="322" y="150"/>
                  </a:lnTo>
                  <a:lnTo>
                    <a:pt x="350" y="132"/>
                  </a:lnTo>
                  <a:lnTo>
                    <a:pt x="378" y="116"/>
                  </a:lnTo>
                  <a:lnTo>
                    <a:pt x="378" y="116"/>
                  </a:lnTo>
                  <a:lnTo>
                    <a:pt x="402" y="114"/>
                  </a:lnTo>
                  <a:lnTo>
                    <a:pt x="428" y="112"/>
                  </a:lnTo>
                  <a:lnTo>
                    <a:pt x="428" y="112"/>
                  </a:lnTo>
                  <a:lnTo>
                    <a:pt x="436" y="96"/>
                  </a:lnTo>
                  <a:lnTo>
                    <a:pt x="446" y="82"/>
                  </a:lnTo>
                  <a:lnTo>
                    <a:pt x="446" y="82"/>
                  </a:lnTo>
                  <a:lnTo>
                    <a:pt x="488" y="68"/>
                  </a:lnTo>
                  <a:lnTo>
                    <a:pt x="488" y="68"/>
                  </a:lnTo>
                  <a:lnTo>
                    <a:pt x="492" y="74"/>
                  </a:lnTo>
                  <a:lnTo>
                    <a:pt x="498" y="80"/>
                  </a:lnTo>
                  <a:lnTo>
                    <a:pt x="514" y="90"/>
                  </a:lnTo>
                  <a:lnTo>
                    <a:pt x="548" y="104"/>
                  </a:lnTo>
                  <a:lnTo>
                    <a:pt x="564" y="112"/>
                  </a:lnTo>
                  <a:lnTo>
                    <a:pt x="570" y="118"/>
                  </a:lnTo>
                  <a:lnTo>
                    <a:pt x="574" y="126"/>
                  </a:lnTo>
                  <a:lnTo>
                    <a:pt x="576" y="134"/>
                  </a:lnTo>
                  <a:lnTo>
                    <a:pt x="578" y="144"/>
                  </a:lnTo>
                  <a:lnTo>
                    <a:pt x="576" y="154"/>
                  </a:lnTo>
                  <a:lnTo>
                    <a:pt x="572" y="168"/>
                  </a:lnTo>
                  <a:lnTo>
                    <a:pt x="572" y="168"/>
                  </a:lnTo>
                  <a:lnTo>
                    <a:pt x="574" y="172"/>
                  </a:lnTo>
                  <a:lnTo>
                    <a:pt x="576" y="174"/>
                  </a:lnTo>
                  <a:lnTo>
                    <a:pt x="580" y="174"/>
                  </a:lnTo>
                  <a:lnTo>
                    <a:pt x="582" y="172"/>
                  </a:lnTo>
                  <a:lnTo>
                    <a:pt x="582" y="172"/>
                  </a:lnTo>
                  <a:lnTo>
                    <a:pt x="584" y="168"/>
                  </a:lnTo>
                  <a:lnTo>
                    <a:pt x="584" y="168"/>
                  </a:lnTo>
                  <a:lnTo>
                    <a:pt x="584" y="172"/>
                  </a:lnTo>
                  <a:lnTo>
                    <a:pt x="582" y="172"/>
                  </a:lnTo>
                  <a:lnTo>
                    <a:pt x="582" y="172"/>
                  </a:lnTo>
                  <a:lnTo>
                    <a:pt x="578" y="186"/>
                  </a:lnTo>
                  <a:lnTo>
                    <a:pt x="576" y="202"/>
                  </a:lnTo>
                  <a:lnTo>
                    <a:pt x="578" y="218"/>
                  </a:lnTo>
                  <a:lnTo>
                    <a:pt x="580" y="236"/>
                  </a:lnTo>
                  <a:lnTo>
                    <a:pt x="586" y="254"/>
                  </a:lnTo>
                  <a:lnTo>
                    <a:pt x="596" y="270"/>
                  </a:lnTo>
                  <a:lnTo>
                    <a:pt x="602" y="276"/>
                  </a:lnTo>
                  <a:lnTo>
                    <a:pt x="608" y="282"/>
                  </a:lnTo>
                  <a:lnTo>
                    <a:pt x="614" y="286"/>
                  </a:lnTo>
                  <a:lnTo>
                    <a:pt x="622" y="288"/>
                  </a:lnTo>
                  <a:lnTo>
                    <a:pt x="622" y="288"/>
                  </a:lnTo>
                  <a:lnTo>
                    <a:pt x="628" y="284"/>
                  </a:lnTo>
                  <a:lnTo>
                    <a:pt x="634" y="278"/>
                  </a:lnTo>
                  <a:lnTo>
                    <a:pt x="644" y="264"/>
                  </a:lnTo>
                  <a:lnTo>
                    <a:pt x="652" y="252"/>
                  </a:lnTo>
                  <a:lnTo>
                    <a:pt x="660" y="238"/>
                  </a:lnTo>
                  <a:lnTo>
                    <a:pt x="660" y="238"/>
                  </a:lnTo>
                  <a:lnTo>
                    <a:pt x="672" y="224"/>
                  </a:lnTo>
                  <a:lnTo>
                    <a:pt x="688" y="214"/>
                  </a:lnTo>
                  <a:lnTo>
                    <a:pt x="704" y="204"/>
                  </a:lnTo>
                  <a:lnTo>
                    <a:pt x="724" y="196"/>
                  </a:lnTo>
                  <a:lnTo>
                    <a:pt x="762" y="184"/>
                  </a:lnTo>
                  <a:lnTo>
                    <a:pt x="782" y="176"/>
                  </a:lnTo>
                  <a:lnTo>
                    <a:pt x="800" y="168"/>
                  </a:lnTo>
                  <a:lnTo>
                    <a:pt x="800" y="168"/>
                  </a:lnTo>
                  <a:lnTo>
                    <a:pt x="794" y="164"/>
                  </a:lnTo>
                  <a:lnTo>
                    <a:pt x="792" y="160"/>
                  </a:lnTo>
                  <a:lnTo>
                    <a:pt x="790" y="156"/>
                  </a:lnTo>
                  <a:lnTo>
                    <a:pt x="790" y="150"/>
                  </a:lnTo>
                  <a:lnTo>
                    <a:pt x="792" y="142"/>
                  </a:lnTo>
                  <a:lnTo>
                    <a:pt x="796" y="132"/>
                  </a:lnTo>
                  <a:lnTo>
                    <a:pt x="800" y="124"/>
                  </a:lnTo>
                  <a:lnTo>
                    <a:pt x="804" y="114"/>
                  </a:lnTo>
                  <a:lnTo>
                    <a:pt x="804" y="104"/>
                  </a:lnTo>
                  <a:lnTo>
                    <a:pt x="802" y="98"/>
                  </a:lnTo>
                  <a:lnTo>
                    <a:pt x="800" y="94"/>
                  </a:lnTo>
                  <a:lnTo>
                    <a:pt x="800" y="94"/>
                  </a:lnTo>
                  <a:lnTo>
                    <a:pt x="800" y="90"/>
                  </a:lnTo>
                  <a:lnTo>
                    <a:pt x="802" y="90"/>
                  </a:lnTo>
                  <a:lnTo>
                    <a:pt x="806" y="90"/>
                  </a:lnTo>
                  <a:lnTo>
                    <a:pt x="810" y="92"/>
                  </a:lnTo>
                  <a:lnTo>
                    <a:pt x="818" y="94"/>
                  </a:lnTo>
                  <a:lnTo>
                    <a:pt x="818" y="94"/>
                  </a:lnTo>
                  <a:lnTo>
                    <a:pt x="816" y="84"/>
                  </a:lnTo>
                  <a:lnTo>
                    <a:pt x="814" y="76"/>
                  </a:lnTo>
                  <a:lnTo>
                    <a:pt x="810" y="68"/>
                  </a:lnTo>
                  <a:lnTo>
                    <a:pt x="812" y="56"/>
                  </a:lnTo>
                  <a:lnTo>
                    <a:pt x="812" y="56"/>
                  </a:lnTo>
                  <a:lnTo>
                    <a:pt x="818" y="54"/>
                  </a:lnTo>
                  <a:lnTo>
                    <a:pt x="824" y="50"/>
                  </a:lnTo>
                  <a:lnTo>
                    <a:pt x="824" y="50"/>
                  </a:lnTo>
                  <a:lnTo>
                    <a:pt x="862" y="58"/>
                  </a:lnTo>
                  <a:lnTo>
                    <a:pt x="898" y="70"/>
                  </a:lnTo>
                  <a:lnTo>
                    <a:pt x="934" y="82"/>
                  </a:lnTo>
                  <a:lnTo>
                    <a:pt x="970" y="98"/>
                  </a:lnTo>
                  <a:lnTo>
                    <a:pt x="1004" y="116"/>
                  </a:lnTo>
                  <a:lnTo>
                    <a:pt x="1036" y="134"/>
                  </a:lnTo>
                  <a:lnTo>
                    <a:pt x="1068" y="154"/>
                  </a:lnTo>
                  <a:lnTo>
                    <a:pt x="1098" y="178"/>
                  </a:lnTo>
                  <a:lnTo>
                    <a:pt x="1098" y="178"/>
                  </a:lnTo>
                  <a:lnTo>
                    <a:pt x="1090" y="176"/>
                  </a:lnTo>
                  <a:lnTo>
                    <a:pt x="1090" y="176"/>
                  </a:lnTo>
                  <a:lnTo>
                    <a:pt x="1078" y="178"/>
                  </a:lnTo>
                  <a:lnTo>
                    <a:pt x="1066" y="180"/>
                  </a:lnTo>
                  <a:lnTo>
                    <a:pt x="1056" y="184"/>
                  </a:lnTo>
                  <a:lnTo>
                    <a:pt x="1048" y="190"/>
                  </a:lnTo>
                  <a:lnTo>
                    <a:pt x="1032" y="204"/>
                  </a:lnTo>
                  <a:lnTo>
                    <a:pt x="1018" y="218"/>
                  </a:lnTo>
                  <a:lnTo>
                    <a:pt x="996" y="252"/>
                  </a:lnTo>
                  <a:lnTo>
                    <a:pt x="984" y="268"/>
                  </a:lnTo>
                  <a:lnTo>
                    <a:pt x="970" y="282"/>
                  </a:lnTo>
                  <a:lnTo>
                    <a:pt x="970" y="282"/>
                  </a:lnTo>
                  <a:lnTo>
                    <a:pt x="972" y="286"/>
                  </a:lnTo>
                  <a:lnTo>
                    <a:pt x="974" y="290"/>
                  </a:lnTo>
                  <a:lnTo>
                    <a:pt x="976" y="302"/>
                  </a:lnTo>
                  <a:lnTo>
                    <a:pt x="978" y="312"/>
                  </a:lnTo>
                  <a:lnTo>
                    <a:pt x="980" y="316"/>
                  </a:lnTo>
                  <a:lnTo>
                    <a:pt x="982" y="320"/>
                  </a:lnTo>
                  <a:lnTo>
                    <a:pt x="982" y="320"/>
                  </a:lnTo>
                  <a:lnTo>
                    <a:pt x="988" y="316"/>
                  </a:lnTo>
                  <a:lnTo>
                    <a:pt x="996" y="314"/>
                  </a:lnTo>
                  <a:lnTo>
                    <a:pt x="1004" y="314"/>
                  </a:lnTo>
                  <a:lnTo>
                    <a:pt x="1014" y="314"/>
                  </a:lnTo>
                  <a:lnTo>
                    <a:pt x="1014" y="314"/>
                  </a:lnTo>
                  <a:lnTo>
                    <a:pt x="1018" y="322"/>
                  </a:lnTo>
                  <a:lnTo>
                    <a:pt x="1022" y="336"/>
                  </a:lnTo>
                  <a:lnTo>
                    <a:pt x="1020" y="344"/>
                  </a:lnTo>
                  <a:lnTo>
                    <a:pt x="1018" y="348"/>
                  </a:lnTo>
                  <a:lnTo>
                    <a:pt x="1014" y="352"/>
                  </a:lnTo>
                  <a:lnTo>
                    <a:pt x="1008" y="352"/>
                  </a:lnTo>
                  <a:lnTo>
                    <a:pt x="1008" y="352"/>
                  </a:lnTo>
                  <a:lnTo>
                    <a:pt x="1006" y="342"/>
                  </a:lnTo>
                  <a:lnTo>
                    <a:pt x="1008" y="334"/>
                  </a:lnTo>
                  <a:lnTo>
                    <a:pt x="1010" y="326"/>
                  </a:lnTo>
                  <a:lnTo>
                    <a:pt x="1014" y="320"/>
                  </a:lnTo>
                  <a:lnTo>
                    <a:pt x="1014" y="320"/>
                  </a:lnTo>
                  <a:lnTo>
                    <a:pt x="1002" y="330"/>
                  </a:lnTo>
                  <a:lnTo>
                    <a:pt x="994" y="342"/>
                  </a:lnTo>
                  <a:lnTo>
                    <a:pt x="978" y="368"/>
                  </a:lnTo>
                  <a:lnTo>
                    <a:pt x="968" y="382"/>
                  </a:lnTo>
                  <a:lnTo>
                    <a:pt x="958" y="392"/>
                  </a:lnTo>
                  <a:lnTo>
                    <a:pt x="950" y="396"/>
                  </a:lnTo>
                  <a:lnTo>
                    <a:pt x="944" y="398"/>
                  </a:lnTo>
                  <a:lnTo>
                    <a:pt x="934" y="402"/>
                  </a:lnTo>
                  <a:lnTo>
                    <a:pt x="926" y="402"/>
                  </a:lnTo>
                  <a:lnTo>
                    <a:pt x="926" y="402"/>
                  </a:lnTo>
                  <a:lnTo>
                    <a:pt x="926" y="406"/>
                  </a:lnTo>
                  <a:lnTo>
                    <a:pt x="924" y="410"/>
                  </a:lnTo>
                  <a:lnTo>
                    <a:pt x="916" y="412"/>
                  </a:lnTo>
                  <a:lnTo>
                    <a:pt x="910" y="416"/>
                  </a:lnTo>
                  <a:lnTo>
                    <a:pt x="908" y="418"/>
                  </a:lnTo>
                  <a:lnTo>
                    <a:pt x="906" y="422"/>
                  </a:lnTo>
                  <a:lnTo>
                    <a:pt x="906" y="422"/>
                  </a:lnTo>
                  <a:lnTo>
                    <a:pt x="912" y="430"/>
                  </a:lnTo>
                  <a:lnTo>
                    <a:pt x="920" y="440"/>
                  </a:lnTo>
                  <a:lnTo>
                    <a:pt x="924" y="450"/>
                  </a:lnTo>
                  <a:lnTo>
                    <a:pt x="926" y="458"/>
                  </a:lnTo>
                  <a:lnTo>
                    <a:pt x="926" y="466"/>
                  </a:lnTo>
                  <a:lnTo>
                    <a:pt x="926" y="466"/>
                  </a:lnTo>
                  <a:lnTo>
                    <a:pt x="918" y="466"/>
                  </a:lnTo>
                  <a:lnTo>
                    <a:pt x="918" y="466"/>
                  </a:lnTo>
                  <a:lnTo>
                    <a:pt x="916" y="470"/>
                  </a:lnTo>
                  <a:lnTo>
                    <a:pt x="914" y="472"/>
                  </a:lnTo>
                  <a:lnTo>
                    <a:pt x="910" y="470"/>
                  </a:lnTo>
                  <a:lnTo>
                    <a:pt x="904" y="468"/>
                  </a:lnTo>
                  <a:lnTo>
                    <a:pt x="894" y="464"/>
                  </a:lnTo>
                  <a:lnTo>
                    <a:pt x="888" y="464"/>
                  </a:lnTo>
                  <a:lnTo>
                    <a:pt x="882" y="466"/>
                  </a:lnTo>
                  <a:lnTo>
                    <a:pt x="882" y="466"/>
                  </a:lnTo>
                  <a:lnTo>
                    <a:pt x="876" y="468"/>
                  </a:lnTo>
                  <a:lnTo>
                    <a:pt x="872" y="472"/>
                  </a:lnTo>
                  <a:lnTo>
                    <a:pt x="868" y="480"/>
                  </a:lnTo>
                  <a:lnTo>
                    <a:pt x="868" y="486"/>
                  </a:lnTo>
                  <a:lnTo>
                    <a:pt x="866" y="502"/>
                  </a:lnTo>
                  <a:lnTo>
                    <a:pt x="864" y="510"/>
                  </a:lnTo>
                  <a:lnTo>
                    <a:pt x="862" y="516"/>
                  </a:lnTo>
                  <a:lnTo>
                    <a:pt x="862" y="516"/>
                  </a:lnTo>
                  <a:lnTo>
                    <a:pt x="862" y="522"/>
                  </a:lnTo>
                  <a:lnTo>
                    <a:pt x="864" y="526"/>
                  </a:lnTo>
                  <a:lnTo>
                    <a:pt x="868" y="530"/>
                  </a:lnTo>
                  <a:lnTo>
                    <a:pt x="868" y="534"/>
                  </a:lnTo>
                  <a:lnTo>
                    <a:pt x="868" y="534"/>
                  </a:lnTo>
                  <a:lnTo>
                    <a:pt x="926" y="534"/>
                  </a:lnTo>
                  <a:lnTo>
                    <a:pt x="926" y="534"/>
                  </a:lnTo>
                  <a:lnTo>
                    <a:pt x="928" y="530"/>
                  </a:lnTo>
                  <a:lnTo>
                    <a:pt x="930" y="526"/>
                  </a:lnTo>
                  <a:lnTo>
                    <a:pt x="938" y="522"/>
                  </a:lnTo>
                  <a:lnTo>
                    <a:pt x="938" y="522"/>
                  </a:lnTo>
                  <a:lnTo>
                    <a:pt x="938" y="496"/>
                  </a:lnTo>
                  <a:lnTo>
                    <a:pt x="938" y="496"/>
                  </a:lnTo>
                  <a:lnTo>
                    <a:pt x="952" y="488"/>
                  </a:lnTo>
                  <a:lnTo>
                    <a:pt x="966" y="480"/>
                  </a:lnTo>
                  <a:lnTo>
                    <a:pt x="980" y="472"/>
                  </a:lnTo>
                  <a:lnTo>
                    <a:pt x="994" y="466"/>
                  </a:lnTo>
                  <a:lnTo>
                    <a:pt x="994" y="466"/>
                  </a:lnTo>
                  <a:lnTo>
                    <a:pt x="998" y="466"/>
                  </a:lnTo>
                  <a:lnTo>
                    <a:pt x="1000" y="468"/>
                  </a:lnTo>
                  <a:lnTo>
                    <a:pt x="1000" y="476"/>
                  </a:lnTo>
                  <a:lnTo>
                    <a:pt x="1000" y="490"/>
                  </a:lnTo>
                  <a:lnTo>
                    <a:pt x="1000" y="490"/>
                  </a:lnTo>
                  <a:lnTo>
                    <a:pt x="1002" y="486"/>
                  </a:lnTo>
                  <a:lnTo>
                    <a:pt x="1006" y="484"/>
                  </a:lnTo>
                  <a:lnTo>
                    <a:pt x="1010" y="484"/>
                  </a:lnTo>
                  <a:lnTo>
                    <a:pt x="1014" y="484"/>
                  </a:lnTo>
                  <a:lnTo>
                    <a:pt x="1026" y="490"/>
                  </a:lnTo>
                  <a:lnTo>
                    <a:pt x="1036" y="496"/>
                  </a:lnTo>
                  <a:lnTo>
                    <a:pt x="1044" y="506"/>
                  </a:lnTo>
                  <a:lnTo>
                    <a:pt x="1046" y="512"/>
                  </a:lnTo>
                  <a:lnTo>
                    <a:pt x="1048" y="516"/>
                  </a:lnTo>
                  <a:lnTo>
                    <a:pt x="1046" y="520"/>
                  </a:lnTo>
                  <a:lnTo>
                    <a:pt x="1044" y="524"/>
                  </a:lnTo>
                  <a:lnTo>
                    <a:pt x="1040" y="526"/>
                  </a:lnTo>
                  <a:lnTo>
                    <a:pt x="1032" y="528"/>
                  </a:lnTo>
                  <a:lnTo>
                    <a:pt x="1032" y="528"/>
                  </a:lnTo>
                  <a:lnTo>
                    <a:pt x="1040" y="534"/>
                  </a:lnTo>
                  <a:lnTo>
                    <a:pt x="1046" y="536"/>
                  </a:lnTo>
                  <a:lnTo>
                    <a:pt x="1050" y="532"/>
                  </a:lnTo>
                  <a:lnTo>
                    <a:pt x="1056" y="528"/>
                  </a:lnTo>
                  <a:lnTo>
                    <a:pt x="1064" y="516"/>
                  </a:lnTo>
                  <a:lnTo>
                    <a:pt x="1070" y="510"/>
                  </a:lnTo>
                  <a:lnTo>
                    <a:pt x="1076" y="510"/>
                  </a:lnTo>
                  <a:lnTo>
                    <a:pt x="1076" y="510"/>
                  </a:lnTo>
                  <a:lnTo>
                    <a:pt x="1078" y="514"/>
                  </a:lnTo>
                  <a:lnTo>
                    <a:pt x="1080" y="516"/>
                  </a:lnTo>
                  <a:lnTo>
                    <a:pt x="1086" y="522"/>
                  </a:lnTo>
                  <a:lnTo>
                    <a:pt x="1088" y="526"/>
                  </a:lnTo>
                  <a:lnTo>
                    <a:pt x="1090" y="530"/>
                  </a:lnTo>
                  <a:lnTo>
                    <a:pt x="1090" y="534"/>
                  </a:lnTo>
                  <a:lnTo>
                    <a:pt x="1090" y="540"/>
                  </a:lnTo>
                  <a:lnTo>
                    <a:pt x="1090" y="540"/>
                  </a:lnTo>
                  <a:lnTo>
                    <a:pt x="1102" y="540"/>
                  </a:lnTo>
                  <a:lnTo>
                    <a:pt x="1102" y="540"/>
                  </a:lnTo>
                  <a:lnTo>
                    <a:pt x="1108" y="538"/>
                  </a:lnTo>
                  <a:lnTo>
                    <a:pt x="1112" y="532"/>
                  </a:lnTo>
                  <a:lnTo>
                    <a:pt x="1112" y="524"/>
                  </a:lnTo>
                  <a:lnTo>
                    <a:pt x="1112" y="518"/>
                  </a:lnTo>
                  <a:lnTo>
                    <a:pt x="1112" y="512"/>
                  </a:lnTo>
                  <a:lnTo>
                    <a:pt x="1114" y="506"/>
                  </a:lnTo>
                  <a:lnTo>
                    <a:pt x="1122" y="504"/>
                  </a:lnTo>
                  <a:lnTo>
                    <a:pt x="1134" y="504"/>
                  </a:lnTo>
                  <a:lnTo>
                    <a:pt x="1134" y="504"/>
                  </a:lnTo>
                  <a:lnTo>
                    <a:pt x="1130" y="506"/>
                  </a:lnTo>
                  <a:lnTo>
                    <a:pt x="1128" y="512"/>
                  </a:lnTo>
                  <a:lnTo>
                    <a:pt x="1126" y="522"/>
                  </a:lnTo>
                  <a:lnTo>
                    <a:pt x="1128" y="532"/>
                  </a:lnTo>
                  <a:lnTo>
                    <a:pt x="1130" y="538"/>
                  </a:lnTo>
                  <a:lnTo>
                    <a:pt x="1134" y="540"/>
                  </a:lnTo>
                  <a:lnTo>
                    <a:pt x="1134" y="540"/>
                  </a:lnTo>
                  <a:lnTo>
                    <a:pt x="1140" y="544"/>
                  </a:lnTo>
                  <a:lnTo>
                    <a:pt x="1148" y="546"/>
                  </a:lnTo>
                  <a:lnTo>
                    <a:pt x="1166" y="548"/>
                  </a:lnTo>
                  <a:lnTo>
                    <a:pt x="1174" y="552"/>
                  </a:lnTo>
                  <a:lnTo>
                    <a:pt x="1182" y="554"/>
                  </a:lnTo>
                  <a:lnTo>
                    <a:pt x="1186" y="560"/>
                  </a:lnTo>
                  <a:lnTo>
                    <a:pt x="1190" y="566"/>
                  </a:lnTo>
                  <a:lnTo>
                    <a:pt x="1190" y="566"/>
                  </a:lnTo>
                  <a:lnTo>
                    <a:pt x="1186" y="584"/>
                  </a:lnTo>
                  <a:lnTo>
                    <a:pt x="1182" y="592"/>
                  </a:lnTo>
                  <a:lnTo>
                    <a:pt x="1178" y="598"/>
                  </a:lnTo>
                  <a:lnTo>
                    <a:pt x="1178" y="598"/>
                  </a:lnTo>
                  <a:lnTo>
                    <a:pt x="1176" y="594"/>
                  </a:lnTo>
                  <a:lnTo>
                    <a:pt x="1172" y="592"/>
                  </a:lnTo>
                  <a:lnTo>
                    <a:pt x="1162" y="590"/>
                  </a:lnTo>
                  <a:lnTo>
                    <a:pt x="1150" y="592"/>
                  </a:lnTo>
                  <a:lnTo>
                    <a:pt x="1140" y="592"/>
                  </a:lnTo>
                  <a:lnTo>
                    <a:pt x="1140" y="592"/>
                  </a:lnTo>
                  <a:lnTo>
                    <a:pt x="1130" y="594"/>
                  </a:lnTo>
                  <a:lnTo>
                    <a:pt x="1122" y="594"/>
                  </a:lnTo>
                  <a:lnTo>
                    <a:pt x="1118" y="594"/>
                  </a:lnTo>
                  <a:lnTo>
                    <a:pt x="1114" y="590"/>
                  </a:lnTo>
                  <a:lnTo>
                    <a:pt x="1106" y="582"/>
                  </a:lnTo>
                  <a:lnTo>
                    <a:pt x="1102" y="578"/>
                  </a:lnTo>
                  <a:lnTo>
                    <a:pt x="1096" y="572"/>
                  </a:lnTo>
                  <a:lnTo>
                    <a:pt x="1096" y="572"/>
                  </a:lnTo>
                  <a:lnTo>
                    <a:pt x="1088" y="576"/>
                  </a:lnTo>
                  <a:lnTo>
                    <a:pt x="1082" y="582"/>
                  </a:lnTo>
                  <a:lnTo>
                    <a:pt x="1078" y="588"/>
                  </a:lnTo>
                  <a:lnTo>
                    <a:pt x="1076" y="598"/>
                  </a:lnTo>
                  <a:lnTo>
                    <a:pt x="1076" y="598"/>
                  </a:lnTo>
                  <a:lnTo>
                    <a:pt x="1062" y="590"/>
                  </a:lnTo>
                  <a:lnTo>
                    <a:pt x="1050" y="580"/>
                  </a:lnTo>
                  <a:lnTo>
                    <a:pt x="1036" y="572"/>
                  </a:lnTo>
                  <a:lnTo>
                    <a:pt x="1028" y="568"/>
                  </a:lnTo>
                  <a:lnTo>
                    <a:pt x="1020" y="566"/>
                  </a:lnTo>
                  <a:lnTo>
                    <a:pt x="1020" y="566"/>
                  </a:lnTo>
                  <a:lnTo>
                    <a:pt x="1020" y="540"/>
                  </a:lnTo>
                  <a:lnTo>
                    <a:pt x="1020" y="540"/>
                  </a:lnTo>
                  <a:lnTo>
                    <a:pt x="998" y="536"/>
                  </a:lnTo>
                  <a:lnTo>
                    <a:pt x="974" y="534"/>
                  </a:lnTo>
                  <a:lnTo>
                    <a:pt x="946" y="536"/>
                  </a:lnTo>
                  <a:lnTo>
                    <a:pt x="918" y="540"/>
                  </a:lnTo>
                  <a:lnTo>
                    <a:pt x="906" y="546"/>
                  </a:lnTo>
                  <a:lnTo>
                    <a:pt x="894" y="550"/>
                  </a:lnTo>
                  <a:lnTo>
                    <a:pt x="882" y="558"/>
                  </a:lnTo>
                  <a:lnTo>
                    <a:pt x="874" y="566"/>
                  </a:lnTo>
                  <a:lnTo>
                    <a:pt x="866" y="574"/>
                  </a:lnTo>
                  <a:lnTo>
                    <a:pt x="860" y="586"/>
                  </a:lnTo>
                  <a:lnTo>
                    <a:pt x="856" y="596"/>
                  </a:lnTo>
                  <a:lnTo>
                    <a:pt x="856" y="610"/>
                  </a:lnTo>
                  <a:lnTo>
                    <a:pt x="856" y="610"/>
                  </a:lnTo>
                  <a:lnTo>
                    <a:pt x="844" y="616"/>
                  </a:lnTo>
                  <a:lnTo>
                    <a:pt x="834" y="622"/>
                  </a:lnTo>
                  <a:lnTo>
                    <a:pt x="826" y="628"/>
                  </a:lnTo>
                  <a:lnTo>
                    <a:pt x="820" y="636"/>
                  </a:lnTo>
                  <a:lnTo>
                    <a:pt x="816" y="644"/>
                  </a:lnTo>
                  <a:lnTo>
                    <a:pt x="812" y="654"/>
                  </a:lnTo>
                  <a:lnTo>
                    <a:pt x="810" y="672"/>
                  </a:lnTo>
                  <a:lnTo>
                    <a:pt x="808" y="716"/>
                  </a:lnTo>
                  <a:lnTo>
                    <a:pt x="804" y="738"/>
                  </a:lnTo>
                  <a:lnTo>
                    <a:pt x="800" y="762"/>
                  </a:lnTo>
                  <a:lnTo>
                    <a:pt x="800" y="762"/>
                  </a:lnTo>
                  <a:lnTo>
                    <a:pt x="808" y="770"/>
                  </a:lnTo>
                  <a:lnTo>
                    <a:pt x="814" y="778"/>
                  </a:lnTo>
                  <a:lnTo>
                    <a:pt x="828" y="798"/>
                  </a:lnTo>
                  <a:lnTo>
                    <a:pt x="844" y="816"/>
                  </a:lnTo>
                  <a:lnTo>
                    <a:pt x="852" y="824"/>
                  </a:lnTo>
                  <a:lnTo>
                    <a:pt x="862" y="830"/>
                  </a:lnTo>
                  <a:lnTo>
                    <a:pt x="862" y="830"/>
                  </a:lnTo>
                  <a:lnTo>
                    <a:pt x="890" y="828"/>
                  </a:lnTo>
                  <a:lnTo>
                    <a:pt x="916" y="828"/>
                  </a:lnTo>
                  <a:lnTo>
                    <a:pt x="942" y="826"/>
                  </a:lnTo>
                  <a:lnTo>
                    <a:pt x="956" y="822"/>
                  </a:lnTo>
                  <a:lnTo>
                    <a:pt x="970" y="818"/>
                  </a:lnTo>
                  <a:lnTo>
                    <a:pt x="970" y="818"/>
                  </a:lnTo>
                  <a:lnTo>
                    <a:pt x="970" y="824"/>
                  </a:lnTo>
                  <a:lnTo>
                    <a:pt x="972" y="830"/>
                  </a:lnTo>
                  <a:lnTo>
                    <a:pt x="976" y="832"/>
                  </a:lnTo>
                  <a:lnTo>
                    <a:pt x="982" y="834"/>
                  </a:lnTo>
                  <a:lnTo>
                    <a:pt x="992" y="838"/>
                  </a:lnTo>
                  <a:lnTo>
                    <a:pt x="998" y="840"/>
                  </a:lnTo>
                  <a:lnTo>
                    <a:pt x="1000" y="844"/>
                  </a:lnTo>
                  <a:lnTo>
                    <a:pt x="1000" y="844"/>
                  </a:lnTo>
                  <a:lnTo>
                    <a:pt x="1000" y="858"/>
                  </a:lnTo>
                  <a:lnTo>
                    <a:pt x="1002" y="870"/>
                  </a:lnTo>
                  <a:lnTo>
                    <a:pt x="1006" y="894"/>
                  </a:lnTo>
                  <a:lnTo>
                    <a:pt x="1014" y="916"/>
                  </a:lnTo>
                  <a:lnTo>
                    <a:pt x="1022" y="938"/>
                  </a:lnTo>
                  <a:lnTo>
                    <a:pt x="1026" y="958"/>
                  </a:lnTo>
                  <a:lnTo>
                    <a:pt x="1028" y="968"/>
                  </a:lnTo>
                  <a:lnTo>
                    <a:pt x="1028" y="978"/>
                  </a:lnTo>
                  <a:lnTo>
                    <a:pt x="1028" y="988"/>
                  </a:lnTo>
                  <a:lnTo>
                    <a:pt x="1024" y="998"/>
                  </a:lnTo>
                  <a:lnTo>
                    <a:pt x="1020" y="1008"/>
                  </a:lnTo>
                  <a:lnTo>
                    <a:pt x="1014" y="1020"/>
                  </a:lnTo>
                  <a:lnTo>
                    <a:pt x="1014" y="1020"/>
                  </a:lnTo>
                  <a:lnTo>
                    <a:pt x="1020" y="1036"/>
                  </a:lnTo>
                  <a:lnTo>
                    <a:pt x="1026" y="1056"/>
                  </a:lnTo>
                  <a:lnTo>
                    <a:pt x="1034" y="1094"/>
                  </a:lnTo>
                  <a:lnTo>
                    <a:pt x="1042" y="1134"/>
                  </a:lnTo>
                  <a:lnTo>
                    <a:pt x="1046" y="1154"/>
                  </a:lnTo>
                  <a:lnTo>
                    <a:pt x="1052" y="1172"/>
                  </a:lnTo>
                  <a:lnTo>
                    <a:pt x="1052" y="1172"/>
                  </a:lnTo>
                  <a:lnTo>
                    <a:pt x="1070" y="1172"/>
                  </a:lnTo>
                  <a:lnTo>
                    <a:pt x="1086" y="1170"/>
                  </a:lnTo>
                  <a:lnTo>
                    <a:pt x="1100" y="1166"/>
                  </a:lnTo>
                  <a:lnTo>
                    <a:pt x="1112" y="1158"/>
                  </a:lnTo>
                  <a:lnTo>
                    <a:pt x="1124" y="1148"/>
                  </a:lnTo>
                  <a:lnTo>
                    <a:pt x="1134" y="1138"/>
                  </a:lnTo>
                  <a:lnTo>
                    <a:pt x="1142" y="1126"/>
                  </a:lnTo>
                  <a:lnTo>
                    <a:pt x="1150" y="1112"/>
                  </a:lnTo>
                  <a:lnTo>
                    <a:pt x="1182" y="1054"/>
                  </a:lnTo>
                  <a:lnTo>
                    <a:pt x="1190" y="1040"/>
                  </a:lnTo>
                  <a:lnTo>
                    <a:pt x="1200" y="1028"/>
                  </a:lnTo>
                  <a:lnTo>
                    <a:pt x="1210" y="1016"/>
                  </a:lnTo>
                  <a:lnTo>
                    <a:pt x="1222" y="1008"/>
                  </a:lnTo>
                  <a:lnTo>
                    <a:pt x="1222" y="1008"/>
                  </a:lnTo>
                  <a:lnTo>
                    <a:pt x="1224" y="978"/>
                  </a:lnTo>
                  <a:lnTo>
                    <a:pt x="1224" y="954"/>
                  </a:lnTo>
                  <a:lnTo>
                    <a:pt x="1222" y="900"/>
                  </a:lnTo>
                  <a:lnTo>
                    <a:pt x="1222" y="900"/>
                  </a:lnTo>
                  <a:lnTo>
                    <a:pt x="1234" y="886"/>
                  </a:lnTo>
                  <a:lnTo>
                    <a:pt x="1246" y="874"/>
                  </a:lnTo>
                  <a:lnTo>
                    <a:pt x="1272" y="846"/>
                  </a:lnTo>
                  <a:lnTo>
                    <a:pt x="1284" y="832"/>
                  </a:lnTo>
                  <a:lnTo>
                    <a:pt x="1292" y="816"/>
                  </a:lnTo>
                  <a:lnTo>
                    <a:pt x="1300" y="796"/>
                  </a:lnTo>
                  <a:lnTo>
                    <a:pt x="1304" y="774"/>
                  </a:lnTo>
                  <a:lnTo>
                    <a:pt x="1304" y="774"/>
                  </a:lnTo>
                  <a:lnTo>
                    <a:pt x="1298" y="770"/>
                  </a:lnTo>
                  <a:lnTo>
                    <a:pt x="1292" y="770"/>
                  </a:lnTo>
                  <a:lnTo>
                    <a:pt x="1278" y="776"/>
                  </a:lnTo>
                  <a:lnTo>
                    <a:pt x="1270" y="778"/>
                  </a:lnTo>
                  <a:lnTo>
                    <a:pt x="1264" y="778"/>
                  </a:lnTo>
                  <a:lnTo>
                    <a:pt x="1258" y="776"/>
                  </a:lnTo>
                  <a:lnTo>
                    <a:pt x="1254" y="768"/>
                  </a:lnTo>
                  <a:lnTo>
                    <a:pt x="1254" y="768"/>
                  </a:lnTo>
                  <a:lnTo>
                    <a:pt x="1280" y="752"/>
                  </a:lnTo>
                  <a:lnTo>
                    <a:pt x="1310" y="734"/>
                  </a:lnTo>
                  <a:lnTo>
                    <a:pt x="1324" y="724"/>
                  </a:lnTo>
                  <a:lnTo>
                    <a:pt x="1334" y="712"/>
                  </a:lnTo>
                  <a:lnTo>
                    <a:pt x="1342" y="700"/>
                  </a:lnTo>
                  <a:lnTo>
                    <a:pt x="1344" y="694"/>
                  </a:lnTo>
                  <a:lnTo>
                    <a:pt x="1346" y="686"/>
                  </a:lnTo>
                  <a:lnTo>
                    <a:pt x="1346" y="686"/>
                  </a:lnTo>
                  <a:lnTo>
                    <a:pt x="1346" y="690"/>
                  </a:lnTo>
                  <a:lnTo>
                    <a:pt x="1346" y="690"/>
                  </a:lnTo>
                  <a:lnTo>
                    <a:pt x="1344" y="730"/>
                  </a:lnTo>
                  <a:lnTo>
                    <a:pt x="1342" y="768"/>
                  </a:lnTo>
                  <a:lnTo>
                    <a:pt x="1336" y="804"/>
                  </a:lnTo>
                  <a:lnTo>
                    <a:pt x="1328" y="842"/>
                  </a:lnTo>
                  <a:lnTo>
                    <a:pt x="1318" y="878"/>
                  </a:lnTo>
                  <a:lnTo>
                    <a:pt x="1306" y="912"/>
                  </a:lnTo>
                  <a:lnTo>
                    <a:pt x="1294" y="946"/>
                  </a:lnTo>
                  <a:lnTo>
                    <a:pt x="1278" y="980"/>
                  </a:lnTo>
                  <a:lnTo>
                    <a:pt x="1278" y="98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376520" y="2462956"/>
            <a:ext cx="9266487" cy="1647217"/>
            <a:chOff x="1031793" y="1847215"/>
            <a:chExt cx="6949865" cy="1235413"/>
          </a:xfrm>
        </p:grpSpPr>
        <p:sp>
          <p:nvSpPr>
            <p:cNvPr id="11" name="任意形状 10"/>
            <p:cNvSpPr/>
            <p:nvPr/>
          </p:nvSpPr>
          <p:spPr>
            <a:xfrm rot="21300000">
              <a:off x="1031793" y="1847215"/>
              <a:ext cx="6949865" cy="1235413"/>
            </a:xfrm>
            <a:custGeom>
              <a:avLst/>
              <a:gdLst>
                <a:gd name="connsiteX0" fmla="*/ 0 w 6893804"/>
                <a:gd name="connsiteY0" fmla="*/ 0 h 900000"/>
                <a:gd name="connsiteX1" fmla="*/ 6045131 w 6893804"/>
                <a:gd name="connsiteY1" fmla="*/ 0 h 900000"/>
                <a:gd name="connsiteX2" fmla="*/ 6244468 w 6893804"/>
                <a:gd name="connsiteY2" fmla="*/ 0 h 900000"/>
                <a:gd name="connsiteX3" fmla="*/ 6893804 w 6893804"/>
                <a:gd name="connsiteY3" fmla="*/ 0 h 900000"/>
                <a:gd name="connsiteX4" fmla="*/ 6443804 w 6893804"/>
                <a:gd name="connsiteY4" fmla="*/ 450000 h 900000"/>
                <a:gd name="connsiteX5" fmla="*/ 6893804 w 6893804"/>
                <a:gd name="connsiteY5" fmla="*/ 900000 h 900000"/>
                <a:gd name="connsiteX6" fmla="*/ 6244468 w 6893804"/>
                <a:gd name="connsiteY6" fmla="*/ 900000 h 900000"/>
                <a:gd name="connsiteX7" fmla="*/ 6045131 w 6893804"/>
                <a:gd name="connsiteY7" fmla="*/ 900000 h 900000"/>
                <a:gd name="connsiteX8" fmla="*/ 0 w 6893804"/>
                <a:gd name="connsiteY8" fmla="*/ 90000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93804" h="900000">
                  <a:moveTo>
                    <a:pt x="0" y="0"/>
                  </a:moveTo>
                  <a:lnTo>
                    <a:pt x="6045131" y="0"/>
                  </a:lnTo>
                  <a:lnTo>
                    <a:pt x="6244468" y="0"/>
                  </a:lnTo>
                  <a:lnTo>
                    <a:pt x="6893804" y="0"/>
                  </a:lnTo>
                  <a:lnTo>
                    <a:pt x="6443804" y="450000"/>
                  </a:lnTo>
                  <a:lnTo>
                    <a:pt x="6893804" y="900000"/>
                  </a:lnTo>
                  <a:lnTo>
                    <a:pt x="6244468" y="900000"/>
                  </a:lnTo>
                  <a:lnTo>
                    <a:pt x="6045131" y="900000"/>
                  </a:lnTo>
                  <a:lnTo>
                    <a:pt x="0" y="90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8" name="文本框 7"/>
            <p:cNvSpPr txBox="1"/>
            <p:nvPr/>
          </p:nvSpPr>
          <p:spPr>
            <a:xfrm rot="21291969">
              <a:off x="2410169" y="2025620"/>
              <a:ext cx="3808206" cy="900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7200" b="1" dirty="0">
                  <a:solidFill>
                    <a:srgbClr val="FFFFFF"/>
                  </a:solidFill>
                </a:rPr>
                <a:t>THANK</a:t>
              </a:r>
              <a:r>
                <a:rPr kumimoji="1" lang="zh-CN" altLang="en-US" sz="7200" b="1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7200" b="1" dirty="0">
                  <a:solidFill>
                    <a:srgbClr val="FFFFFF"/>
                  </a:solidFill>
                </a:rPr>
                <a:t>YOU!</a:t>
              </a:r>
              <a:endParaRPr kumimoji="1" lang="zh-CN" altLang="en-US" sz="72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 rot="21300000">
            <a:off x="8499950" y="3754226"/>
            <a:ext cx="2122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 smtClean="0">
                <a:solidFill>
                  <a:srgbClr val="FF0000"/>
                </a:solidFill>
              </a:rPr>
              <a:t>TCJT074</a:t>
            </a:r>
            <a:endParaRPr kumimoji="1" lang="zh-CN" alt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70157" y="703868"/>
            <a:ext cx="6169246" cy="1724120"/>
            <a:chOff x="502020" y="527899"/>
            <a:chExt cx="4626935" cy="1293090"/>
          </a:xfrm>
        </p:grpSpPr>
        <p:sp>
          <p:nvSpPr>
            <p:cNvPr id="31" name="直角三角形 30"/>
            <p:cNvSpPr/>
            <p:nvPr/>
          </p:nvSpPr>
          <p:spPr>
            <a:xfrm rot="15891969" flipH="1">
              <a:off x="1188574" y="840377"/>
              <a:ext cx="346666" cy="1614558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32" name="任意形状 31"/>
            <p:cNvSpPr/>
            <p:nvPr/>
          </p:nvSpPr>
          <p:spPr>
            <a:xfrm rot="21300000">
              <a:off x="502020" y="527899"/>
              <a:ext cx="4626935" cy="822488"/>
            </a:xfrm>
            <a:custGeom>
              <a:avLst/>
              <a:gdLst>
                <a:gd name="connsiteX0" fmla="*/ 0 w 6893804"/>
                <a:gd name="connsiteY0" fmla="*/ 0 h 900000"/>
                <a:gd name="connsiteX1" fmla="*/ 6045131 w 6893804"/>
                <a:gd name="connsiteY1" fmla="*/ 0 h 900000"/>
                <a:gd name="connsiteX2" fmla="*/ 6244468 w 6893804"/>
                <a:gd name="connsiteY2" fmla="*/ 0 h 900000"/>
                <a:gd name="connsiteX3" fmla="*/ 6893804 w 6893804"/>
                <a:gd name="connsiteY3" fmla="*/ 0 h 900000"/>
                <a:gd name="connsiteX4" fmla="*/ 6443804 w 6893804"/>
                <a:gd name="connsiteY4" fmla="*/ 450000 h 900000"/>
                <a:gd name="connsiteX5" fmla="*/ 6893804 w 6893804"/>
                <a:gd name="connsiteY5" fmla="*/ 900000 h 900000"/>
                <a:gd name="connsiteX6" fmla="*/ 6244468 w 6893804"/>
                <a:gd name="connsiteY6" fmla="*/ 900000 h 900000"/>
                <a:gd name="connsiteX7" fmla="*/ 6045131 w 6893804"/>
                <a:gd name="connsiteY7" fmla="*/ 900000 h 900000"/>
                <a:gd name="connsiteX8" fmla="*/ 0 w 6893804"/>
                <a:gd name="connsiteY8" fmla="*/ 90000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93804" h="900000">
                  <a:moveTo>
                    <a:pt x="0" y="0"/>
                  </a:moveTo>
                  <a:lnTo>
                    <a:pt x="6045131" y="0"/>
                  </a:lnTo>
                  <a:lnTo>
                    <a:pt x="6244468" y="0"/>
                  </a:lnTo>
                  <a:lnTo>
                    <a:pt x="6893804" y="0"/>
                  </a:lnTo>
                  <a:lnTo>
                    <a:pt x="6443804" y="450000"/>
                  </a:lnTo>
                  <a:lnTo>
                    <a:pt x="6893804" y="900000"/>
                  </a:lnTo>
                  <a:lnTo>
                    <a:pt x="6244468" y="900000"/>
                  </a:lnTo>
                  <a:lnTo>
                    <a:pt x="6045131" y="900000"/>
                  </a:lnTo>
                  <a:lnTo>
                    <a:pt x="0" y="9000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29" name="文本框 28"/>
            <p:cNvSpPr txBox="1"/>
            <p:nvPr/>
          </p:nvSpPr>
          <p:spPr>
            <a:xfrm rot="21291969">
              <a:off x="544738" y="804107"/>
              <a:ext cx="1635443" cy="62245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en-US" altLang="zh-CN" sz="4800" b="1" dirty="0">
                  <a:solidFill>
                    <a:srgbClr val="FFFFFF"/>
                  </a:solidFill>
                  <a:latin typeface="+mj-ea"/>
                  <a:ea typeface="+mj-ea"/>
                </a:rPr>
                <a:t>NO 1</a:t>
              </a:r>
              <a:r>
                <a:rPr kumimoji="1" lang="en-US" altLang="zh-CN" sz="4800" b="1" dirty="0">
                  <a:solidFill>
                    <a:srgbClr val="FFFFFF"/>
                  </a:solidFill>
                </a:rPr>
                <a:t>:</a:t>
              </a:r>
              <a:r>
                <a:rPr kumimoji="1" lang="zh-CN" altLang="en-US" sz="4800" b="1" dirty="0">
                  <a:solidFill>
                    <a:srgbClr val="FFFFFF"/>
                  </a:solidFill>
                </a:rPr>
                <a:t> </a:t>
              </a:r>
              <a:endParaRPr kumimoji="1" lang="zh-CN" altLang="en-US" sz="4800" b="1" dirty="0">
                <a:solidFill>
                  <a:srgbClr val="FFFFFF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 rot="21291969">
              <a:off x="1901347" y="625869"/>
              <a:ext cx="2880360" cy="62245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zh-CN" altLang="en-US" sz="48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小组成员简介</a:t>
              </a:r>
              <a:endParaRPr kumimoji="1" lang="zh-CN" altLang="en-US" sz="48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898241" y="1928065"/>
            <a:ext cx="6169246" cy="1724118"/>
            <a:chOff x="1423083" y="1446047"/>
            <a:chExt cx="4626935" cy="1293089"/>
          </a:xfrm>
        </p:grpSpPr>
        <p:sp>
          <p:nvSpPr>
            <p:cNvPr id="25" name="直角三角形 24"/>
            <p:cNvSpPr/>
            <p:nvPr/>
          </p:nvSpPr>
          <p:spPr>
            <a:xfrm rot="15891969" flipH="1">
              <a:off x="2109637" y="1758524"/>
              <a:ext cx="346666" cy="1614558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26" name="任意形状 25"/>
            <p:cNvSpPr/>
            <p:nvPr/>
          </p:nvSpPr>
          <p:spPr>
            <a:xfrm rot="21300000">
              <a:off x="1423083" y="1446047"/>
              <a:ext cx="4626935" cy="822488"/>
            </a:xfrm>
            <a:custGeom>
              <a:avLst/>
              <a:gdLst>
                <a:gd name="connsiteX0" fmla="*/ 0 w 6893804"/>
                <a:gd name="connsiteY0" fmla="*/ 0 h 900000"/>
                <a:gd name="connsiteX1" fmla="*/ 6045131 w 6893804"/>
                <a:gd name="connsiteY1" fmla="*/ 0 h 900000"/>
                <a:gd name="connsiteX2" fmla="*/ 6244468 w 6893804"/>
                <a:gd name="connsiteY2" fmla="*/ 0 h 900000"/>
                <a:gd name="connsiteX3" fmla="*/ 6893804 w 6893804"/>
                <a:gd name="connsiteY3" fmla="*/ 0 h 900000"/>
                <a:gd name="connsiteX4" fmla="*/ 6443804 w 6893804"/>
                <a:gd name="connsiteY4" fmla="*/ 450000 h 900000"/>
                <a:gd name="connsiteX5" fmla="*/ 6893804 w 6893804"/>
                <a:gd name="connsiteY5" fmla="*/ 900000 h 900000"/>
                <a:gd name="connsiteX6" fmla="*/ 6244468 w 6893804"/>
                <a:gd name="connsiteY6" fmla="*/ 900000 h 900000"/>
                <a:gd name="connsiteX7" fmla="*/ 6045131 w 6893804"/>
                <a:gd name="connsiteY7" fmla="*/ 900000 h 900000"/>
                <a:gd name="connsiteX8" fmla="*/ 0 w 6893804"/>
                <a:gd name="connsiteY8" fmla="*/ 90000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93804" h="900000">
                  <a:moveTo>
                    <a:pt x="0" y="0"/>
                  </a:moveTo>
                  <a:lnTo>
                    <a:pt x="6045131" y="0"/>
                  </a:lnTo>
                  <a:lnTo>
                    <a:pt x="6244468" y="0"/>
                  </a:lnTo>
                  <a:lnTo>
                    <a:pt x="6893804" y="0"/>
                  </a:lnTo>
                  <a:lnTo>
                    <a:pt x="6443804" y="450000"/>
                  </a:lnTo>
                  <a:lnTo>
                    <a:pt x="6893804" y="900000"/>
                  </a:lnTo>
                  <a:lnTo>
                    <a:pt x="6244468" y="900000"/>
                  </a:lnTo>
                  <a:lnTo>
                    <a:pt x="6045131" y="900000"/>
                  </a:lnTo>
                  <a:lnTo>
                    <a:pt x="0" y="90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23" name="文本框 22"/>
            <p:cNvSpPr txBox="1"/>
            <p:nvPr/>
          </p:nvSpPr>
          <p:spPr>
            <a:xfrm rot="21291969">
              <a:off x="1578672" y="1626527"/>
              <a:ext cx="1635443" cy="62245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en-US" altLang="zh-CN" sz="4800" b="1" dirty="0">
                  <a:solidFill>
                    <a:srgbClr val="FFFFFF"/>
                  </a:solidFill>
                  <a:latin typeface="+mj-ea"/>
                  <a:ea typeface="+mj-ea"/>
                </a:rPr>
                <a:t>NO 2</a:t>
              </a:r>
              <a:r>
                <a:rPr kumimoji="1" lang="en-US" altLang="zh-CN" sz="4800" b="1" dirty="0">
                  <a:solidFill>
                    <a:srgbClr val="FFFFFF"/>
                  </a:solidFill>
                </a:rPr>
                <a:t>:</a:t>
              </a:r>
              <a:r>
                <a:rPr kumimoji="1" lang="zh-CN" altLang="en-US" sz="4800" b="1" dirty="0">
                  <a:solidFill>
                    <a:srgbClr val="FFFFFF"/>
                  </a:solidFill>
                </a:rPr>
                <a:t> </a:t>
              </a:r>
              <a:endParaRPr kumimoji="1" lang="zh-CN" altLang="en-US" sz="4800" b="1" dirty="0">
                <a:solidFill>
                  <a:srgbClr val="FFFFFF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 rot="21291969">
              <a:off x="2955284" y="1484486"/>
              <a:ext cx="1965960" cy="62245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zh-CN" altLang="en-US" sz="48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项目简介</a:t>
              </a:r>
              <a:endParaRPr kumimoji="1" lang="zh-CN" altLang="en-US" sz="48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126324" y="3152259"/>
            <a:ext cx="6169246" cy="1724120"/>
            <a:chOff x="2344146" y="2364194"/>
            <a:chExt cx="4626935" cy="1293090"/>
          </a:xfrm>
        </p:grpSpPr>
        <p:sp>
          <p:nvSpPr>
            <p:cNvPr id="19" name="直角三角形 18"/>
            <p:cNvSpPr/>
            <p:nvPr/>
          </p:nvSpPr>
          <p:spPr>
            <a:xfrm rot="15891969" flipH="1">
              <a:off x="3030700" y="2676672"/>
              <a:ext cx="346666" cy="1614558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20" name="任意形状 19"/>
            <p:cNvSpPr/>
            <p:nvPr/>
          </p:nvSpPr>
          <p:spPr>
            <a:xfrm rot="21300000">
              <a:off x="2344146" y="2364194"/>
              <a:ext cx="4626935" cy="822488"/>
            </a:xfrm>
            <a:custGeom>
              <a:avLst/>
              <a:gdLst>
                <a:gd name="connsiteX0" fmla="*/ 0 w 6893804"/>
                <a:gd name="connsiteY0" fmla="*/ 0 h 900000"/>
                <a:gd name="connsiteX1" fmla="*/ 6045131 w 6893804"/>
                <a:gd name="connsiteY1" fmla="*/ 0 h 900000"/>
                <a:gd name="connsiteX2" fmla="*/ 6244468 w 6893804"/>
                <a:gd name="connsiteY2" fmla="*/ 0 h 900000"/>
                <a:gd name="connsiteX3" fmla="*/ 6893804 w 6893804"/>
                <a:gd name="connsiteY3" fmla="*/ 0 h 900000"/>
                <a:gd name="connsiteX4" fmla="*/ 6443804 w 6893804"/>
                <a:gd name="connsiteY4" fmla="*/ 450000 h 900000"/>
                <a:gd name="connsiteX5" fmla="*/ 6893804 w 6893804"/>
                <a:gd name="connsiteY5" fmla="*/ 900000 h 900000"/>
                <a:gd name="connsiteX6" fmla="*/ 6244468 w 6893804"/>
                <a:gd name="connsiteY6" fmla="*/ 900000 h 900000"/>
                <a:gd name="connsiteX7" fmla="*/ 6045131 w 6893804"/>
                <a:gd name="connsiteY7" fmla="*/ 900000 h 900000"/>
                <a:gd name="connsiteX8" fmla="*/ 0 w 6893804"/>
                <a:gd name="connsiteY8" fmla="*/ 90000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93804" h="900000">
                  <a:moveTo>
                    <a:pt x="0" y="0"/>
                  </a:moveTo>
                  <a:lnTo>
                    <a:pt x="6045131" y="0"/>
                  </a:lnTo>
                  <a:lnTo>
                    <a:pt x="6244468" y="0"/>
                  </a:lnTo>
                  <a:lnTo>
                    <a:pt x="6893804" y="0"/>
                  </a:lnTo>
                  <a:lnTo>
                    <a:pt x="6443804" y="450000"/>
                  </a:lnTo>
                  <a:lnTo>
                    <a:pt x="6893804" y="900000"/>
                  </a:lnTo>
                  <a:lnTo>
                    <a:pt x="6244468" y="900000"/>
                  </a:lnTo>
                  <a:lnTo>
                    <a:pt x="6045131" y="900000"/>
                  </a:lnTo>
                  <a:lnTo>
                    <a:pt x="0" y="90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17" name="文本框 16"/>
            <p:cNvSpPr txBox="1"/>
            <p:nvPr/>
          </p:nvSpPr>
          <p:spPr>
            <a:xfrm rot="21291969">
              <a:off x="2409247" y="2624687"/>
              <a:ext cx="1635443" cy="62245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en-US" altLang="zh-CN" sz="4800" b="1" dirty="0">
                  <a:solidFill>
                    <a:srgbClr val="FFFFFF"/>
                  </a:solidFill>
                  <a:latin typeface="+mj-ea"/>
                  <a:ea typeface="+mj-ea"/>
                </a:rPr>
                <a:t>NO 3</a:t>
              </a:r>
              <a:r>
                <a:rPr kumimoji="1" lang="en-US" altLang="zh-CN" sz="4800" b="1" dirty="0">
                  <a:solidFill>
                    <a:srgbClr val="FFFFFF"/>
                  </a:solidFill>
                </a:rPr>
                <a:t>:</a:t>
              </a:r>
              <a:r>
                <a:rPr kumimoji="1" lang="zh-CN" altLang="en-US" sz="4800" b="1" dirty="0">
                  <a:solidFill>
                    <a:srgbClr val="FFFFFF"/>
                  </a:solidFill>
                </a:rPr>
                <a:t> </a:t>
              </a:r>
              <a:endParaRPr kumimoji="1" lang="zh-CN" altLang="en-US" sz="4800" b="1" dirty="0">
                <a:solidFill>
                  <a:srgbClr val="FFFFFF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 rot="21291969">
              <a:off x="3858726" y="2407396"/>
              <a:ext cx="1965960" cy="62245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zh-CN" altLang="en-US" sz="48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项目展示</a:t>
              </a:r>
              <a:endParaRPr kumimoji="1" lang="zh-CN" altLang="en-US" sz="48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354406" y="4376457"/>
            <a:ext cx="6169246" cy="1724120"/>
            <a:chOff x="3265208" y="3282343"/>
            <a:chExt cx="4626935" cy="1293090"/>
          </a:xfrm>
        </p:grpSpPr>
        <p:sp>
          <p:nvSpPr>
            <p:cNvPr id="4" name="直角三角形 3"/>
            <p:cNvSpPr/>
            <p:nvPr/>
          </p:nvSpPr>
          <p:spPr>
            <a:xfrm rot="15891969" flipH="1">
              <a:off x="3951762" y="3594821"/>
              <a:ext cx="346666" cy="1614558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11" name="任意形状 10"/>
            <p:cNvSpPr/>
            <p:nvPr/>
          </p:nvSpPr>
          <p:spPr>
            <a:xfrm rot="21300000">
              <a:off x="3265208" y="3282343"/>
              <a:ext cx="4626935" cy="822488"/>
            </a:xfrm>
            <a:custGeom>
              <a:avLst/>
              <a:gdLst>
                <a:gd name="connsiteX0" fmla="*/ 0 w 6893804"/>
                <a:gd name="connsiteY0" fmla="*/ 0 h 900000"/>
                <a:gd name="connsiteX1" fmla="*/ 6045131 w 6893804"/>
                <a:gd name="connsiteY1" fmla="*/ 0 h 900000"/>
                <a:gd name="connsiteX2" fmla="*/ 6244468 w 6893804"/>
                <a:gd name="connsiteY2" fmla="*/ 0 h 900000"/>
                <a:gd name="connsiteX3" fmla="*/ 6893804 w 6893804"/>
                <a:gd name="connsiteY3" fmla="*/ 0 h 900000"/>
                <a:gd name="connsiteX4" fmla="*/ 6443804 w 6893804"/>
                <a:gd name="connsiteY4" fmla="*/ 450000 h 900000"/>
                <a:gd name="connsiteX5" fmla="*/ 6893804 w 6893804"/>
                <a:gd name="connsiteY5" fmla="*/ 900000 h 900000"/>
                <a:gd name="connsiteX6" fmla="*/ 6244468 w 6893804"/>
                <a:gd name="connsiteY6" fmla="*/ 900000 h 900000"/>
                <a:gd name="connsiteX7" fmla="*/ 6045131 w 6893804"/>
                <a:gd name="connsiteY7" fmla="*/ 900000 h 900000"/>
                <a:gd name="connsiteX8" fmla="*/ 0 w 6893804"/>
                <a:gd name="connsiteY8" fmla="*/ 90000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93804" h="900000">
                  <a:moveTo>
                    <a:pt x="0" y="0"/>
                  </a:moveTo>
                  <a:lnTo>
                    <a:pt x="6045131" y="0"/>
                  </a:lnTo>
                  <a:lnTo>
                    <a:pt x="6244468" y="0"/>
                  </a:lnTo>
                  <a:lnTo>
                    <a:pt x="6893804" y="0"/>
                  </a:lnTo>
                  <a:lnTo>
                    <a:pt x="6443804" y="450000"/>
                  </a:lnTo>
                  <a:lnTo>
                    <a:pt x="6893804" y="900000"/>
                  </a:lnTo>
                  <a:lnTo>
                    <a:pt x="6244468" y="900000"/>
                  </a:lnTo>
                  <a:lnTo>
                    <a:pt x="6045131" y="900000"/>
                  </a:lnTo>
                  <a:lnTo>
                    <a:pt x="0" y="90000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8" name="文本框 7"/>
            <p:cNvSpPr txBox="1"/>
            <p:nvPr/>
          </p:nvSpPr>
          <p:spPr>
            <a:xfrm rot="21291969">
              <a:off x="3398413" y="3518071"/>
              <a:ext cx="1452563" cy="62245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en-US" altLang="zh-CN" sz="4800" b="1" dirty="0">
                  <a:solidFill>
                    <a:srgbClr val="FFFFFF"/>
                  </a:solidFill>
                  <a:latin typeface="+mj-ea"/>
                  <a:ea typeface="+mj-ea"/>
                </a:rPr>
                <a:t>NO 4</a:t>
              </a:r>
              <a:r>
                <a:rPr kumimoji="1" lang="en-US" altLang="zh-CN" sz="4800" b="1" dirty="0">
                  <a:solidFill>
                    <a:srgbClr val="FFFFFF"/>
                  </a:solidFill>
                </a:rPr>
                <a:t>:</a:t>
              </a:r>
              <a:endParaRPr kumimoji="1" lang="en-US" altLang="zh-CN" sz="4800" b="1" dirty="0">
                <a:solidFill>
                  <a:srgbClr val="FFFFFF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 rot="21291969">
              <a:off x="4789789" y="3320781"/>
              <a:ext cx="1965960" cy="62245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zh-CN" altLang="en-US" sz="48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经验总结</a:t>
              </a:r>
              <a:endParaRPr kumimoji="1" lang="zh-CN" altLang="en-US" sz="48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8295343" y="226272"/>
            <a:ext cx="34385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200" b="1" dirty="0">
                <a:solidFill>
                  <a:srgbClr val="FF0000"/>
                </a:solidFill>
                <a:latin typeface="华文行楷" panose="02010800040101010101" charset="-122"/>
                <a:ea typeface="华文行楷" panose="02010800040101010101" charset="-122"/>
              </a:rPr>
              <a:t>星辰咖啡</a:t>
            </a:r>
            <a:r>
              <a:rPr kumimoji="1" lang="en-US" altLang="zh-CN" sz="3200" b="1" dirty="0">
                <a:solidFill>
                  <a:srgbClr val="FF0000"/>
                </a:solidFill>
                <a:latin typeface="华文行楷" panose="02010800040101010101" charset="-122"/>
                <a:ea typeface="华文行楷" panose="02010800040101010101" charset="-122"/>
              </a:rPr>
              <a:t>·</a:t>
            </a:r>
            <a:r>
              <a:rPr kumimoji="1" lang="zh-CN" altLang="en-US" sz="4800" b="1" dirty="0">
                <a:solidFill>
                  <a:srgbClr val="00B050"/>
                </a:solidFill>
                <a:latin typeface="华文行楷" panose="02010800040101010101" charset="-122"/>
                <a:ea typeface="华文行楷" panose="02010800040101010101" charset="-122"/>
              </a:rPr>
              <a:t>目录</a:t>
            </a:r>
            <a:endParaRPr kumimoji="1" lang="zh-CN" altLang="en-US" sz="4800" b="1" dirty="0">
              <a:solidFill>
                <a:srgbClr val="00B050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形状 4"/>
          <p:cNvSpPr/>
          <p:nvPr/>
        </p:nvSpPr>
        <p:spPr>
          <a:xfrm rot="2866791">
            <a:off x="-2949585" y="-215147"/>
            <a:ext cx="9425608" cy="3071899"/>
          </a:xfrm>
          <a:custGeom>
            <a:avLst/>
            <a:gdLst>
              <a:gd name="connsiteX0" fmla="*/ 0 w 3790658"/>
              <a:gd name="connsiteY0" fmla="*/ 0 h 1235413"/>
              <a:gd name="connsiteX1" fmla="*/ 2935084 w 3790658"/>
              <a:gd name="connsiteY1" fmla="*/ 0 h 1235413"/>
              <a:gd name="connsiteX2" fmla="*/ 3136042 w 3790658"/>
              <a:gd name="connsiteY2" fmla="*/ 0 h 1235413"/>
              <a:gd name="connsiteX3" fmla="*/ 3790658 w 3790658"/>
              <a:gd name="connsiteY3" fmla="*/ 0 h 1235413"/>
              <a:gd name="connsiteX4" fmla="*/ 3336999 w 3790658"/>
              <a:gd name="connsiteY4" fmla="*/ 617707 h 1235413"/>
              <a:gd name="connsiteX5" fmla="*/ 3790658 w 3790658"/>
              <a:gd name="connsiteY5" fmla="*/ 1235413 h 1235413"/>
              <a:gd name="connsiteX6" fmla="*/ 3136042 w 3790658"/>
              <a:gd name="connsiteY6" fmla="*/ 1235413 h 1235413"/>
              <a:gd name="connsiteX7" fmla="*/ 2935084 w 3790658"/>
              <a:gd name="connsiteY7" fmla="*/ 1235413 h 1235413"/>
              <a:gd name="connsiteX8" fmla="*/ 0 w 3790658"/>
              <a:gd name="connsiteY8" fmla="*/ 1235413 h 123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0658" h="1235413">
                <a:moveTo>
                  <a:pt x="0" y="0"/>
                </a:moveTo>
                <a:lnTo>
                  <a:pt x="2935084" y="0"/>
                </a:lnTo>
                <a:lnTo>
                  <a:pt x="3136042" y="0"/>
                </a:lnTo>
                <a:lnTo>
                  <a:pt x="3790658" y="0"/>
                </a:lnTo>
                <a:lnTo>
                  <a:pt x="3336999" y="617707"/>
                </a:lnTo>
                <a:lnTo>
                  <a:pt x="3790658" y="1235413"/>
                </a:lnTo>
                <a:lnTo>
                  <a:pt x="3136042" y="1235413"/>
                </a:lnTo>
                <a:lnTo>
                  <a:pt x="2935084" y="1235413"/>
                </a:lnTo>
                <a:lnTo>
                  <a:pt x="0" y="12354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047294" y="-246743"/>
            <a:ext cx="4359910" cy="41948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CN" sz="26665" b="1" dirty="0">
                <a:solidFill>
                  <a:srgbClr val="FFFFFF"/>
                </a:solidFill>
                <a:latin typeface="+mj-ea"/>
                <a:ea typeface="+mj-ea"/>
              </a:rPr>
              <a:t>01</a:t>
            </a:r>
            <a:endParaRPr kumimoji="1" lang="en-US" altLang="zh-CN" sz="26665" b="1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14141" y="688875"/>
            <a:ext cx="4251960" cy="994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kumimoji="1" lang="zh-CN" altLang="en-US" sz="533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小组成员简介</a:t>
            </a:r>
            <a:endParaRPr kumimoji="1" lang="zh-CN" altLang="en-US" sz="5335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98431" y="2445778"/>
            <a:ext cx="4346791" cy="3449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组长： </a:t>
            </a:r>
            <a:r>
              <a:rPr lang="zh-CN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史嘉麒</a:t>
            </a:r>
            <a:r>
              <a:rPr lang="zh-CN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zh-CN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组员： </a:t>
            </a:r>
            <a:r>
              <a:rPr lang="zh-CN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任默琳 </a:t>
            </a:r>
            <a:r>
              <a:rPr lang="zh-CN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endParaRPr lang="zh-CN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r>
              <a:rPr lang="zh-CN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王文峰</a:t>
            </a:r>
            <a:r>
              <a:rPr lang="zh-CN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zh-CN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</a:t>
            </a:r>
            <a:r>
              <a:rPr lang="zh-CN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孙   福  </a:t>
            </a:r>
            <a:r>
              <a:rPr lang="zh-CN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zh-CN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王   恒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李春明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形状 4"/>
          <p:cNvSpPr/>
          <p:nvPr/>
        </p:nvSpPr>
        <p:spPr>
          <a:xfrm rot="2866791">
            <a:off x="-2949585" y="-215147"/>
            <a:ext cx="9425608" cy="3071899"/>
          </a:xfrm>
          <a:custGeom>
            <a:avLst/>
            <a:gdLst>
              <a:gd name="connsiteX0" fmla="*/ 0 w 3790658"/>
              <a:gd name="connsiteY0" fmla="*/ 0 h 1235413"/>
              <a:gd name="connsiteX1" fmla="*/ 2935084 w 3790658"/>
              <a:gd name="connsiteY1" fmla="*/ 0 h 1235413"/>
              <a:gd name="connsiteX2" fmla="*/ 3136042 w 3790658"/>
              <a:gd name="connsiteY2" fmla="*/ 0 h 1235413"/>
              <a:gd name="connsiteX3" fmla="*/ 3790658 w 3790658"/>
              <a:gd name="connsiteY3" fmla="*/ 0 h 1235413"/>
              <a:gd name="connsiteX4" fmla="*/ 3336999 w 3790658"/>
              <a:gd name="connsiteY4" fmla="*/ 617707 h 1235413"/>
              <a:gd name="connsiteX5" fmla="*/ 3790658 w 3790658"/>
              <a:gd name="connsiteY5" fmla="*/ 1235413 h 1235413"/>
              <a:gd name="connsiteX6" fmla="*/ 3136042 w 3790658"/>
              <a:gd name="connsiteY6" fmla="*/ 1235413 h 1235413"/>
              <a:gd name="connsiteX7" fmla="*/ 2935084 w 3790658"/>
              <a:gd name="connsiteY7" fmla="*/ 1235413 h 1235413"/>
              <a:gd name="connsiteX8" fmla="*/ 0 w 3790658"/>
              <a:gd name="connsiteY8" fmla="*/ 1235413 h 123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0658" h="1235413">
                <a:moveTo>
                  <a:pt x="0" y="0"/>
                </a:moveTo>
                <a:lnTo>
                  <a:pt x="2935084" y="0"/>
                </a:lnTo>
                <a:lnTo>
                  <a:pt x="3136042" y="0"/>
                </a:lnTo>
                <a:lnTo>
                  <a:pt x="3790658" y="0"/>
                </a:lnTo>
                <a:lnTo>
                  <a:pt x="3336999" y="617707"/>
                </a:lnTo>
                <a:lnTo>
                  <a:pt x="3790658" y="1235413"/>
                </a:lnTo>
                <a:lnTo>
                  <a:pt x="3136042" y="1235413"/>
                </a:lnTo>
                <a:lnTo>
                  <a:pt x="2935084" y="1235413"/>
                </a:lnTo>
                <a:lnTo>
                  <a:pt x="0" y="12354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047294" y="-246743"/>
            <a:ext cx="4359910" cy="41948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CN" sz="26665" b="1" dirty="0">
                <a:solidFill>
                  <a:srgbClr val="FFFFFF"/>
                </a:solidFill>
                <a:latin typeface="+mj-ea"/>
                <a:ea typeface="+mj-ea"/>
              </a:rPr>
              <a:t>02</a:t>
            </a:r>
            <a:endParaRPr kumimoji="1" lang="en-US" altLang="zh-CN" sz="26665" b="1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69866" y="688875"/>
            <a:ext cx="2895600" cy="994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kumimoji="1" lang="zh-CN" altLang="en-US" sz="533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项目简介</a:t>
            </a:r>
            <a:endParaRPr kumimoji="1" lang="zh-CN" altLang="en-US" sz="5335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19311" y="1866658"/>
            <a:ext cx="4346791" cy="361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项目名称：星辰咖啡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时间：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天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项目功能：（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）用户注册与登录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星辰新闻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）咖啡饮品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）用户信息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）订单管理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）预订管理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）购物车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）留言板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）联系我们</a:t>
            </a:r>
            <a:endParaRPr lang="zh-CN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190499" y="571500"/>
            <a:ext cx="2581275" cy="5781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3076575" y="571499"/>
            <a:ext cx="2657475" cy="5781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6124575" y="585787"/>
            <a:ext cx="2676525" cy="5781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9172575" y="571500"/>
            <a:ext cx="2752725" cy="5781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54" y="1514474"/>
            <a:ext cx="2443164" cy="4048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393" y="1514474"/>
            <a:ext cx="2573837" cy="40481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152" y="1531617"/>
            <a:ext cx="2579370" cy="40309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6" y="1531617"/>
            <a:ext cx="2562224" cy="40309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形状 4"/>
          <p:cNvSpPr/>
          <p:nvPr/>
        </p:nvSpPr>
        <p:spPr>
          <a:xfrm rot="2866791">
            <a:off x="-2949585" y="-215147"/>
            <a:ext cx="9425608" cy="3071899"/>
          </a:xfrm>
          <a:custGeom>
            <a:avLst/>
            <a:gdLst>
              <a:gd name="connsiteX0" fmla="*/ 0 w 3790658"/>
              <a:gd name="connsiteY0" fmla="*/ 0 h 1235413"/>
              <a:gd name="connsiteX1" fmla="*/ 2935084 w 3790658"/>
              <a:gd name="connsiteY1" fmla="*/ 0 h 1235413"/>
              <a:gd name="connsiteX2" fmla="*/ 3136042 w 3790658"/>
              <a:gd name="connsiteY2" fmla="*/ 0 h 1235413"/>
              <a:gd name="connsiteX3" fmla="*/ 3790658 w 3790658"/>
              <a:gd name="connsiteY3" fmla="*/ 0 h 1235413"/>
              <a:gd name="connsiteX4" fmla="*/ 3336999 w 3790658"/>
              <a:gd name="connsiteY4" fmla="*/ 617707 h 1235413"/>
              <a:gd name="connsiteX5" fmla="*/ 3790658 w 3790658"/>
              <a:gd name="connsiteY5" fmla="*/ 1235413 h 1235413"/>
              <a:gd name="connsiteX6" fmla="*/ 3136042 w 3790658"/>
              <a:gd name="connsiteY6" fmla="*/ 1235413 h 1235413"/>
              <a:gd name="connsiteX7" fmla="*/ 2935084 w 3790658"/>
              <a:gd name="connsiteY7" fmla="*/ 1235413 h 1235413"/>
              <a:gd name="connsiteX8" fmla="*/ 0 w 3790658"/>
              <a:gd name="connsiteY8" fmla="*/ 1235413 h 123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0658" h="1235413">
                <a:moveTo>
                  <a:pt x="0" y="0"/>
                </a:moveTo>
                <a:lnTo>
                  <a:pt x="2935084" y="0"/>
                </a:lnTo>
                <a:lnTo>
                  <a:pt x="3136042" y="0"/>
                </a:lnTo>
                <a:lnTo>
                  <a:pt x="3790658" y="0"/>
                </a:lnTo>
                <a:lnTo>
                  <a:pt x="3336999" y="617707"/>
                </a:lnTo>
                <a:lnTo>
                  <a:pt x="3790658" y="1235413"/>
                </a:lnTo>
                <a:lnTo>
                  <a:pt x="3136042" y="1235413"/>
                </a:lnTo>
                <a:lnTo>
                  <a:pt x="2935084" y="1235413"/>
                </a:lnTo>
                <a:lnTo>
                  <a:pt x="0" y="12354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047294" y="-246743"/>
            <a:ext cx="4359910" cy="41948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CN" sz="26665" b="1" dirty="0">
                <a:solidFill>
                  <a:srgbClr val="FFFFFF"/>
                </a:solidFill>
                <a:latin typeface="+mj-ea"/>
                <a:ea typeface="+mj-ea"/>
              </a:rPr>
              <a:t>03</a:t>
            </a:r>
            <a:endParaRPr kumimoji="1" lang="en-US" altLang="zh-CN" sz="26665" b="1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57691" y="688874"/>
            <a:ext cx="2922660" cy="1835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kumimoji="1" lang="zh-CN" altLang="en-US" sz="5335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项目展示</a:t>
            </a:r>
            <a:endParaRPr kumimoji="1" lang="en-US" altLang="zh-CN" sz="5335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  <a:p>
            <a:pPr algn="r">
              <a:lnSpc>
                <a:spcPct val="110000"/>
              </a:lnSpc>
            </a:pPr>
            <a:endParaRPr kumimoji="1" lang="zh-CN" altLang="en-US" sz="5335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10" name="任意形状 1"/>
          <p:cNvSpPr/>
          <p:nvPr/>
        </p:nvSpPr>
        <p:spPr>
          <a:xfrm>
            <a:off x="7890668" y="2147084"/>
            <a:ext cx="2858063" cy="754584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       项目</a:t>
            </a:r>
            <a:r>
              <a:rPr kumimoji="1"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分工</a:t>
            </a:r>
            <a:endParaRPr kumimoji="1"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11" name="任意形状 1"/>
          <p:cNvSpPr/>
          <p:nvPr/>
        </p:nvSpPr>
        <p:spPr>
          <a:xfrm>
            <a:off x="7912786" y="3280290"/>
            <a:ext cx="2858063" cy="754584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       具体</a:t>
            </a:r>
            <a:r>
              <a:rPr kumimoji="1"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展示</a:t>
            </a:r>
            <a:endParaRPr kumimoji="1"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12" name="任意形状 1"/>
          <p:cNvSpPr/>
          <p:nvPr/>
        </p:nvSpPr>
        <p:spPr>
          <a:xfrm>
            <a:off x="7912786" y="4480932"/>
            <a:ext cx="2858063" cy="754584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       完成情况   </a:t>
            </a:r>
            <a:endParaRPr kumimoji="1"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/>
        </p:nvSpPr>
        <p:spPr>
          <a:xfrm>
            <a:off x="-710408" y="1188901"/>
            <a:ext cx="2858063" cy="754584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3" name="任意形状 2"/>
          <p:cNvSpPr/>
          <p:nvPr/>
        </p:nvSpPr>
        <p:spPr>
          <a:xfrm>
            <a:off x="-710407" y="2457805"/>
            <a:ext cx="2858063" cy="754584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4" name="任意形状 3"/>
          <p:cNvSpPr/>
          <p:nvPr/>
        </p:nvSpPr>
        <p:spPr>
          <a:xfrm>
            <a:off x="-710407" y="3623840"/>
            <a:ext cx="2858063" cy="754584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-208073" y="1294521"/>
            <a:ext cx="1853392" cy="543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6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   项目分工</a:t>
            </a:r>
            <a:endParaRPr kumimoji="1"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0014" y="2547841"/>
            <a:ext cx="1550424" cy="51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6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具体展示</a:t>
            </a:r>
            <a:endParaRPr kumimoji="1"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0014" y="3725038"/>
            <a:ext cx="1550424" cy="51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6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完成情况</a:t>
            </a:r>
            <a:endParaRPr kumimoji="1"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212590" y="1169216"/>
            <a:ext cx="1222375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665" b="1" dirty="0">
                <a:solidFill>
                  <a:schemeClr val="accent2"/>
                </a:solidFill>
              </a:rPr>
              <a:t>任默琳</a:t>
            </a:r>
            <a:endParaRPr kumimoji="1" lang="zh-CN" altLang="en-US" sz="2665" b="1" dirty="0">
              <a:solidFill>
                <a:schemeClr val="accent2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41295" y="1174813"/>
            <a:ext cx="2015559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665" b="1" dirty="0">
                <a:solidFill>
                  <a:schemeClr val="accent2"/>
                </a:solidFill>
              </a:rPr>
              <a:t>王文峰</a:t>
            </a:r>
            <a:endParaRPr kumimoji="1" lang="zh-CN" altLang="en-US" sz="2665" b="1" dirty="0">
              <a:solidFill>
                <a:schemeClr val="accent2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096125" y="1168848"/>
            <a:ext cx="1574165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665" b="1" dirty="0">
                <a:solidFill>
                  <a:schemeClr val="accent2"/>
                </a:solidFill>
              </a:rPr>
              <a:t>史嘉麒</a:t>
            </a:r>
            <a:endParaRPr kumimoji="1" lang="zh-CN" altLang="en-US" sz="2665" b="1" dirty="0">
              <a:solidFill>
                <a:schemeClr val="accent2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741295" y="3368040"/>
            <a:ext cx="1198880" cy="893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用户的登录、注册、注销等功能。</a:t>
            </a:r>
            <a:endParaRPr lang="zh-CN" altLang="en-US" sz="133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53405" y="1168848"/>
            <a:ext cx="2015559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665" b="1" dirty="0">
                <a:solidFill>
                  <a:schemeClr val="accent2"/>
                </a:solidFill>
              </a:rPr>
              <a:t>李春明</a:t>
            </a:r>
            <a:endParaRPr kumimoji="1" lang="zh-CN" altLang="en-US" sz="2665" b="1" dirty="0">
              <a:solidFill>
                <a:schemeClr val="accent2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69561" y="1169098"/>
            <a:ext cx="2015559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665" b="1" dirty="0">
                <a:solidFill>
                  <a:schemeClr val="accent2"/>
                </a:solidFill>
              </a:rPr>
              <a:t>王  </a:t>
            </a:r>
            <a:r>
              <a:rPr kumimoji="1" lang="zh-CN" altLang="en-US" sz="2665" b="1" dirty="0" smtClean="0">
                <a:solidFill>
                  <a:schemeClr val="accent2"/>
                </a:solidFill>
              </a:rPr>
              <a:t> 恒</a:t>
            </a:r>
            <a:endParaRPr kumimoji="1" lang="zh-CN" altLang="en-US" sz="2665" b="1" dirty="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996170" y="1188901"/>
            <a:ext cx="2015559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665" b="1" dirty="0">
                <a:solidFill>
                  <a:schemeClr val="accent2"/>
                </a:solidFill>
              </a:rPr>
              <a:t>孙  </a:t>
            </a:r>
            <a:r>
              <a:rPr kumimoji="1" lang="zh-CN" altLang="en-US" sz="2665" b="1" dirty="0" smtClean="0">
                <a:solidFill>
                  <a:schemeClr val="accent2"/>
                </a:solidFill>
              </a:rPr>
              <a:t> 福</a:t>
            </a:r>
            <a:endParaRPr kumimoji="1" lang="zh-CN" altLang="en-US" sz="2665" b="1" dirty="0">
              <a:solidFill>
                <a:schemeClr val="accent2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069524" y="3384014"/>
            <a:ext cx="1198880" cy="169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项目整体规划、</a:t>
            </a:r>
            <a:r>
              <a:rPr lang="zh-CN" altLang="en-US" sz="133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构思。主抓后台。</a:t>
            </a:r>
            <a:endParaRPr lang="en-US" altLang="zh-CN" sz="1335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购物</a:t>
            </a:r>
            <a:r>
              <a:rPr lang="zh-CN" altLang="en-US" sz="133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车及订单管理。</a:t>
            </a:r>
            <a:endParaRPr lang="en-US" altLang="zh-CN" sz="1335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33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549640" y="3368040"/>
            <a:ext cx="1198880" cy="62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顾客预订管理。</a:t>
            </a:r>
            <a:endParaRPr lang="zh-CN" altLang="en-US" sz="133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003790" y="3368040"/>
            <a:ext cx="1198880" cy="893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监管</a:t>
            </a:r>
            <a:r>
              <a:rPr lang="zh-CN" altLang="en-US" sz="133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前台。</a:t>
            </a:r>
            <a:endParaRPr lang="en-US" altLang="zh-CN" sz="1335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留言</a:t>
            </a:r>
            <a:r>
              <a:rPr lang="zh-CN" altLang="en-US" sz="133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板及联系我们。</a:t>
            </a:r>
            <a:endParaRPr lang="zh-CN" altLang="en-US" sz="133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654040" y="3368040"/>
            <a:ext cx="1198880" cy="62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用户个人信息维护。</a:t>
            </a:r>
            <a:endParaRPr lang="zh-CN" altLang="en-US" sz="133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255770" y="3368040"/>
            <a:ext cx="1198880" cy="62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星辰新闻的实现。</a:t>
            </a:r>
            <a:endParaRPr lang="zh-CN" altLang="en-US" sz="133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笑脸 13"/>
          <p:cNvSpPr/>
          <p:nvPr/>
        </p:nvSpPr>
        <p:spPr>
          <a:xfrm>
            <a:off x="2647950" y="3486150"/>
            <a:ext cx="171450" cy="1376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笑脸 32"/>
          <p:cNvSpPr/>
          <p:nvPr/>
        </p:nvSpPr>
        <p:spPr>
          <a:xfrm>
            <a:off x="4152196" y="3469270"/>
            <a:ext cx="171450" cy="1376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笑脸 33"/>
          <p:cNvSpPr/>
          <p:nvPr/>
        </p:nvSpPr>
        <p:spPr>
          <a:xfrm>
            <a:off x="5506720" y="3469270"/>
            <a:ext cx="171450" cy="1376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笑脸 34"/>
          <p:cNvSpPr/>
          <p:nvPr/>
        </p:nvSpPr>
        <p:spPr>
          <a:xfrm>
            <a:off x="6943725" y="3486150"/>
            <a:ext cx="171450" cy="1376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笑脸 35"/>
          <p:cNvSpPr/>
          <p:nvPr/>
        </p:nvSpPr>
        <p:spPr>
          <a:xfrm>
            <a:off x="8378190" y="3469270"/>
            <a:ext cx="171450" cy="1376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笑脸 41"/>
          <p:cNvSpPr/>
          <p:nvPr/>
        </p:nvSpPr>
        <p:spPr>
          <a:xfrm>
            <a:off x="9910445" y="3486150"/>
            <a:ext cx="171450" cy="1376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笑脸 42"/>
          <p:cNvSpPr/>
          <p:nvPr/>
        </p:nvSpPr>
        <p:spPr>
          <a:xfrm>
            <a:off x="9910445" y="3745952"/>
            <a:ext cx="171450" cy="1376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笑脸 43"/>
          <p:cNvSpPr/>
          <p:nvPr/>
        </p:nvSpPr>
        <p:spPr>
          <a:xfrm>
            <a:off x="6943725" y="4309579"/>
            <a:ext cx="171450" cy="1376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笑脸 44"/>
          <p:cNvSpPr/>
          <p:nvPr/>
        </p:nvSpPr>
        <p:spPr>
          <a:xfrm>
            <a:off x="6943725" y="4001132"/>
            <a:ext cx="171450" cy="1376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1943182"/>
            <a:ext cx="909995" cy="121332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244" y="1955270"/>
            <a:ext cx="925671" cy="123422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953" y="1955264"/>
            <a:ext cx="944121" cy="125882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359" y="1943484"/>
            <a:ext cx="1054241" cy="123458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894" y="1943484"/>
            <a:ext cx="922055" cy="126890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36" y="1999062"/>
            <a:ext cx="964290" cy="12133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/>
        </p:nvSpPr>
        <p:spPr>
          <a:xfrm>
            <a:off x="-710407" y="1291771"/>
            <a:ext cx="2858063" cy="754584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4" name="任意形状 3"/>
          <p:cNvSpPr/>
          <p:nvPr/>
        </p:nvSpPr>
        <p:spPr>
          <a:xfrm>
            <a:off x="-710407" y="3623840"/>
            <a:ext cx="2858063" cy="754584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5" name="任意形状 4"/>
          <p:cNvSpPr/>
          <p:nvPr/>
        </p:nvSpPr>
        <p:spPr>
          <a:xfrm>
            <a:off x="-710407" y="2463643"/>
            <a:ext cx="2858063" cy="754584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30014" y="1400566"/>
            <a:ext cx="1550424" cy="51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6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项目分工</a:t>
            </a:r>
            <a:endParaRPr kumimoji="1"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0014" y="2547841"/>
            <a:ext cx="1550424" cy="51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6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具体展示</a:t>
            </a:r>
            <a:endParaRPr kumimoji="1"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0014" y="3725038"/>
            <a:ext cx="1550424" cy="51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6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完成情况</a:t>
            </a:r>
            <a:endParaRPr kumimoji="1"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770231" y="1792408"/>
            <a:ext cx="2204531" cy="2204531"/>
          </a:xfrm>
          <a:prstGeom prst="ellipse">
            <a:avLst/>
          </a:prstGeom>
          <a:noFill/>
          <a:ln w="539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865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318083" y="4858486"/>
            <a:ext cx="1093084" cy="1093084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865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39" name="直接连接符 16"/>
          <p:cNvCxnSpPr/>
          <p:nvPr/>
        </p:nvCxnSpPr>
        <p:spPr>
          <a:xfrm flipH="1">
            <a:off x="3864625" y="4008198"/>
            <a:ext cx="7871" cy="832083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90"/>
          <p:cNvCxnSpPr/>
          <p:nvPr/>
        </p:nvCxnSpPr>
        <p:spPr>
          <a:xfrm flipH="1">
            <a:off x="3856754" y="5951570"/>
            <a:ext cx="7871" cy="832083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"/>
          <p:cNvSpPr txBox="1"/>
          <p:nvPr/>
        </p:nvSpPr>
        <p:spPr>
          <a:xfrm>
            <a:off x="3318498" y="5157646"/>
            <a:ext cx="1107996" cy="477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 dirty="0">
                <a:solidFill>
                  <a:schemeClr val="accent1"/>
                </a:solidFill>
                <a:latin typeface="华文彩云" pitchFamily="2" charset="-122"/>
                <a:ea typeface="华文彩云" pitchFamily="2" charset="-122"/>
                <a:cs typeface="Arial" panose="020B0604020202020204"/>
              </a:rPr>
              <a:t>王文峰</a:t>
            </a:r>
            <a:endParaRPr kumimoji="1" lang="zh-CN" altLang="en-US" sz="2400" b="1" dirty="0">
              <a:solidFill>
                <a:schemeClr val="accent1"/>
              </a:solidFill>
              <a:latin typeface="华文彩云" pitchFamily="2" charset="-122"/>
              <a:ea typeface="华文彩云" pitchFamily="2" charset="-122"/>
              <a:cs typeface="Arial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639" y="523734"/>
            <a:ext cx="3776177" cy="269449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403" y="3623840"/>
            <a:ext cx="4098622" cy="2430250"/>
          </a:xfrm>
          <a:prstGeom prst="rect">
            <a:avLst/>
          </a:prstGeom>
        </p:spPr>
      </p:pic>
      <p:sp>
        <p:nvSpPr>
          <p:cNvPr id="17" name="文本框 6"/>
          <p:cNvSpPr txBox="1"/>
          <p:nvPr/>
        </p:nvSpPr>
        <p:spPr>
          <a:xfrm>
            <a:off x="9902664" y="4858486"/>
            <a:ext cx="867545" cy="51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6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注册</a:t>
            </a:r>
            <a:endParaRPr kumimoji="1"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18" name="文本框 6"/>
          <p:cNvSpPr txBox="1"/>
          <p:nvPr/>
        </p:nvSpPr>
        <p:spPr>
          <a:xfrm>
            <a:off x="6378414" y="1553357"/>
            <a:ext cx="867545" cy="51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登录</a:t>
            </a:r>
            <a:endParaRPr kumimoji="1"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050" y="1814665"/>
            <a:ext cx="1539405" cy="2052539"/>
          </a:xfrm>
          <a:prstGeom prst="flowChartConnector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4"/>
          <p:cNvCxnSpPr>
            <a:endCxn id="42" idx="0"/>
          </p:cNvCxnSpPr>
          <p:nvPr/>
        </p:nvCxnSpPr>
        <p:spPr>
          <a:xfrm>
            <a:off x="10096775" y="-160341"/>
            <a:ext cx="0" cy="1161545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9550236" y="1001203"/>
            <a:ext cx="1093084" cy="1093084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865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43" name="直接连接符 11"/>
          <p:cNvCxnSpPr/>
          <p:nvPr/>
        </p:nvCxnSpPr>
        <p:spPr>
          <a:xfrm>
            <a:off x="10096774" y="2094292"/>
            <a:ext cx="0" cy="1747377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8994511" y="3841665"/>
            <a:ext cx="2204531" cy="2204531"/>
          </a:xfrm>
          <a:prstGeom prst="ellipse">
            <a:avLst/>
          </a:prstGeom>
          <a:noFill/>
          <a:ln w="539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865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1" name="任意形状 60"/>
          <p:cNvSpPr/>
          <p:nvPr/>
        </p:nvSpPr>
        <p:spPr>
          <a:xfrm>
            <a:off x="-710407" y="1291771"/>
            <a:ext cx="2858063" cy="754584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63" name="任意形状 62"/>
          <p:cNvSpPr/>
          <p:nvPr/>
        </p:nvSpPr>
        <p:spPr>
          <a:xfrm>
            <a:off x="-710407" y="3623840"/>
            <a:ext cx="2858063" cy="754584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64" name="任意形状 63"/>
          <p:cNvSpPr/>
          <p:nvPr/>
        </p:nvSpPr>
        <p:spPr>
          <a:xfrm>
            <a:off x="-710407" y="2483244"/>
            <a:ext cx="2858063" cy="754584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65" name="文本框 64"/>
          <p:cNvSpPr txBox="1"/>
          <p:nvPr/>
        </p:nvSpPr>
        <p:spPr>
          <a:xfrm>
            <a:off x="130014" y="1400566"/>
            <a:ext cx="1550424" cy="51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6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项目分工</a:t>
            </a:r>
            <a:endParaRPr kumimoji="1"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30014" y="2579097"/>
            <a:ext cx="1550424" cy="51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6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具体展示</a:t>
            </a:r>
            <a:endParaRPr kumimoji="1"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30014" y="3725038"/>
            <a:ext cx="1550424" cy="51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6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完成情况</a:t>
            </a:r>
            <a:endParaRPr kumimoji="1"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24" name="文本框 64"/>
          <p:cNvSpPr txBox="1"/>
          <p:nvPr/>
        </p:nvSpPr>
        <p:spPr>
          <a:xfrm>
            <a:off x="9619213" y="1291770"/>
            <a:ext cx="309880" cy="497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endParaRPr kumimoji="1" lang="zh-CN" altLang="en-US" sz="2400" b="1" dirty="0">
              <a:solidFill>
                <a:schemeClr val="accent1"/>
              </a:solidFill>
              <a:latin typeface="华文彩云" pitchFamily="2" charset="-122"/>
              <a:ea typeface="华文彩云" pitchFamily="2" charset="-122"/>
              <a:cs typeface="Arial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976" y="3623840"/>
            <a:ext cx="3654728" cy="28341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49" y="283686"/>
            <a:ext cx="3673633" cy="2971429"/>
          </a:xfrm>
          <a:prstGeom prst="rect">
            <a:avLst/>
          </a:prstGeom>
        </p:spPr>
      </p:pic>
      <p:sp>
        <p:nvSpPr>
          <p:cNvPr id="17" name="文本框 64"/>
          <p:cNvSpPr txBox="1"/>
          <p:nvPr/>
        </p:nvSpPr>
        <p:spPr>
          <a:xfrm>
            <a:off x="2949414" y="4378424"/>
            <a:ext cx="1550424" cy="51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6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后台新闻</a:t>
            </a:r>
            <a:endParaRPr kumimoji="1"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18" name="文本框 64"/>
          <p:cNvSpPr txBox="1"/>
          <p:nvPr/>
        </p:nvSpPr>
        <p:spPr>
          <a:xfrm>
            <a:off x="6534340" y="1415016"/>
            <a:ext cx="1550424" cy="51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6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前台新闻</a:t>
            </a:r>
            <a:endParaRPr kumimoji="1"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50400" y="1328420"/>
            <a:ext cx="1097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kumimoji="1" lang="zh-CN" altLang="en-US" sz="2400" b="1" dirty="0" smtClean="0">
                <a:solidFill>
                  <a:schemeClr val="accent1"/>
                </a:solidFill>
                <a:latin typeface="华文彩云" pitchFamily="2" charset="-122"/>
                <a:ea typeface="华文彩云" pitchFamily="2" charset="-122"/>
                <a:cs typeface="Arial" panose="020B0604020202020204"/>
                <a:sym typeface="+mn-ea"/>
              </a:rPr>
              <a:t>任默琳</a:t>
            </a:r>
            <a:endParaRPr kumimoji="1" lang="zh-CN" altLang="en-US" sz="2400" b="1" dirty="0" smtClean="0">
              <a:solidFill>
                <a:schemeClr val="accent1"/>
              </a:solidFill>
              <a:latin typeface="华文彩云" pitchFamily="2" charset="-122"/>
              <a:ea typeface="华文彩云" pitchFamily="2" charset="-122"/>
              <a:cs typeface="Arial" panose="020B0604020202020204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232" y="3880307"/>
            <a:ext cx="1595144" cy="2126859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0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AA63"/>
      </a:accent1>
      <a:accent2>
        <a:srgbClr val="00D891"/>
      </a:accent2>
      <a:accent3>
        <a:srgbClr val="2FFBC2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1251</Words>
  <Application>WPS 演示</Application>
  <PresentationFormat>自定义</PresentationFormat>
  <Paragraphs>226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华文行楷</vt:lpstr>
      <vt:lpstr>Arial</vt:lpstr>
      <vt:lpstr>Calibri</vt:lpstr>
      <vt:lpstr>华文彩云</vt:lpstr>
      <vt:lpstr>Century Gothic</vt:lpstr>
      <vt:lpstr>Segoe Print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xinyuanru1</cp:lastModifiedBy>
  <cp:revision>116</cp:revision>
  <dcterms:created xsi:type="dcterms:W3CDTF">2015-08-06T03:16:00Z</dcterms:created>
  <dcterms:modified xsi:type="dcterms:W3CDTF">2017-07-18T07:23:16Z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