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1" r:id="rId1"/>
  </p:sldMasterIdLst>
  <p:notesMasterIdLst>
    <p:notesMasterId r:id="rId14"/>
  </p:notesMasterIdLst>
  <p:handoutMasterIdLst>
    <p:handoutMasterId r:id="rId15"/>
  </p:handoutMasterIdLst>
  <p:sldIdLst>
    <p:sldId id="1176" r:id="rId2"/>
    <p:sldId id="1182" r:id="rId3"/>
    <p:sldId id="1192" r:id="rId4"/>
    <p:sldId id="1194" r:id="rId5"/>
    <p:sldId id="1197" r:id="rId6"/>
    <p:sldId id="1201" r:id="rId7"/>
    <p:sldId id="1193" r:id="rId8"/>
    <p:sldId id="1195" r:id="rId9"/>
    <p:sldId id="1196" r:id="rId10"/>
    <p:sldId id="1198" r:id="rId11"/>
    <p:sldId id="1199" r:id="rId12"/>
    <p:sldId id="1200" r:id="rId13"/>
  </p:sldIdLst>
  <p:sldSz cx="24387175" cy="13716000"/>
  <p:notesSz cx="6961188" cy="9236075"/>
  <p:defaultTextStyle>
    <a:defPPr>
      <a:defRPr lang="en-US"/>
    </a:defPPr>
    <a:lvl1pPr marL="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ack Template" id="{31C85C8F-CAEC-9548-BC38-AC13E7217C37}">
          <p14:sldIdLst>
            <p14:sldId id="1176"/>
            <p14:sldId id="1182"/>
            <p14:sldId id="1192"/>
            <p14:sldId id="1194"/>
            <p14:sldId id="1197"/>
            <p14:sldId id="1201"/>
            <p14:sldId id="1193"/>
            <p14:sldId id="1195"/>
            <p14:sldId id="1196"/>
            <p14:sldId id="1198"/>
            <p14:sldId id="1199"/>
            <p14:sldId id="1200"/>
          </p14:sldIdLst>
        </p14:section>
        <p14:section name="Untitled Section" id="{1367FBB4-1AE6-E541-A0BF-40EB064614C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70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pos="10586" userDrawn="1">
          <p15:clr>
            <a:srgbClr val="A4A3A4"/>
          </p15:clr>
        </p15:guide>
        <p15:guide id="5" orient="horz" pos="8640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orient="horz" pos="1782">
          <p15:clr>
            <a:srgbClr val="A4A3A4"/>
          </p15:clr>
        </p15:guide>
        <p15:guide id="8" orient="horz" pos="6024" userDrawn="1">
          <p15:clr>
            <a:srgbClr val="A4A3A4"/>
          </p15:clr>
        </p15:guide>
        <p15:guide id="9" orient="horz" pos="5664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  <p15:guide id="11" orient="horz" pos="6637">
          <p15:clr>
            <a:srgbClr val="A4A3A4"/>
          </p15:clr>
        </p15:guide>
        <p15:guide id="12" orient="horz" pos="7563">
          <p15:clr>
            <a:srgbClr val="A4A3A4"/>
          </p15:clr>
        </p15:guide>
        <p15:guide id="13" orient="horz" pos="2811">
          <p15:clr>
            <a:srgbClr val="A4A3A4"/>
          </p15:clr>
        </p15:guide>
        <p15:guide id="14" pos="3446">
          <p15:clr>
            <a:srgbClr val="A4A3A4"/>
          </p15:clr>
        </p15:guide>
        <p15:guide id="15" pos="10716">
          <p15:clr>
            <a:srgbClr val="A4A3A4"/>
          </p15:clr>
        </p15:guide>
        <p15:guide id="16">
          <p15:clr>
            <a:srgbClr val="A4A3A4"/>
          </p15:clr>
        </p15:guide>
        <p15:guide id="17" pos="1542">
          <p15:clr>
            <a:srgbClr val="A4A3A4"/>
          </p15:clr>
        </p15:guide>
        <p15:guide id="18" orient="horz" pos="3137">
          <p15:clr>
            <a:srgbClr val="A4A3A4"/>
          </p15:clr>
        </p15:guide>
        <p15:guide id="19" orient="horz" pos="343">
          <p15:clr>
            <a:srgbClr val="A4A3A4"/>
          </p15:clr>
        </p15:guide>
        <p15:guide id="20" pos="5880">
          <p15:clr>
            <a:srgbClr val="A4A3A4"/>
          </p15:clr>
        </p15:guide>
        <p15:guide id="21" pos="2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3CD"/>
    <a:srgbClr val="1189BC"/>
    <a:srgbClr val="B50003"/>
    <a:srgbClr val="39B719"/>
    <a:srgbClr val="B80000"/>
    <a:srgbClr val="4AE822"/>
    <a:srgbClr val="14A0DC"/>
    <a:srgbClr val="000000"/>
    <a:srgbClr val="313335"/>
    <a:srgbClr val="B10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/>
        <p:guide pos="7670"/>
        <p:guide orient="horz" pos="1248"/>
        <p:guide pos="10586"/>
        <p:guide orient="horz" pos="8640"/>
        <p:guide orient="horz" pos="1392"/>
        <p:guide orient="horz" pos="1782"/>
        <p:guide orient="horz" pos="6024"/>
        <p:guide orient="horz" pos="5664"/>
        <p:guide orient="horz" pos="4632"/>
        <p:guide orient="horz" pos="6637"/>
        <p:guide orient="horz" pos="7563"/>
        <p:guide orient="horz" pos="2811"/>
        <p:guide pos="3446"/>
        <p:guide pos="10716"/>
        <p:guide/>
        <p:guide pos="1542"/>
        <p:guide orient="horz" pos="3137"/>
        <p:guide orient="horz" pos="343"/>
        <p:guide pos="5880"/>
        <p:guide pos="217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u Liu" userId="10033FFF9D42650F@LIVE.COM" providerId="AD" clId="Web-{28A9C58D-5CC2-412B-BBFC-D4F29CB06EF5}"/>
    <pc:docChg chg="modSld">
      <pc:chgData name="Xinyu Liu" userId="10033FFF9D42650F@LIVE.COM" providerId="AD" clId="Web-{28A9C58D-5CC2-412B-BBFC-D4F29CB06EF5}" dt="2017-11-02T00:13:56.057" v="5"/>
      <pc:docMkLst>
        <pc:docMk/>
      </pc:docMkLst>
      <pc:sldChg chg="modSp">
        <pc:chgData name="Xinyu Liu" userId="10033FFF9D42650F@LIVE.COM" providerId="AD" clId="Web-{28A9C58D-5CC2-412B-BBFC-D4F29CB06EF5}" dt="2017-11-02T00:13:56.057" v="5"/>
        <pc:sldMkLst>
          <pc:docMk/>
          <pc:sldMk cId="3170126777" sldId="1201"/>
        </pc:sldMkLst>
        <pc:spChg chg="mod">
          <ac:chgData name="Xinyu Liu" userId="10033FFF9D42650F@LIVE.COM" providerId="AD" clId="Web-{28A9C58D-5CC2-412B-BBFC-D4F29CB06EF5}" dt="2017-11-02T00:13:56.057" v="5"/>
          <ac:spMkLst>
            <pc:docMk/>
            <pc:sldMk cId="3170126777" sldId="1201"/>
            <ac:spMk id="3" creationId="{D89CEDAB-6A98-49A9-A7F8-0C3D098382F5}"/>
          </ac:spMkLst>
        </pc:spChg>
      </pc:sldChg>
    </pc:docChg>
  </pc:docChgLst>
  <pc:docChgLst>
    <pc:chgData name="Xinyu Liu" userId="10033FFF9D42650F@LIVE.COM" providerId="AD" clId="Web-{1187B4D8-24E6-416D-8F39-76B957905675}"/>
    <pc:docChg chg="addSld delSld modSld modSection">
      <pc:chgData name="Xinyu Liu" userId="10033FFF9D42650F@LIVE.COM" providerId="AD" clId="Web-{1187B4D8-24E6-416D-8F39-76B957905675}" dt="2017-10-30T21:40:23.187" v="21"/>
      <pc:docMkLst>
        <pc:docMk/>
      </pc:docMkLst>
      <pc:sldChg chg="addSp modSp">
        <pc:chgData name="Xinyu Liu" userId="10033FFF9D42650F@LIVE.COM" providerId="AD" clId="Web-{1187B4D8-24E6-416D-8F39-76B957905675}" dt="2017-10-30T21:40:23.187" v="21"/>
        <pc:sldMkLst>
          <pc:docMk/>
          <pc:sldMk cId="1301500291" sldId="1182"/>
        </pc:sldMkLst>
        <pc:spChg chg="add mod">
          <ac:chgData name="Xinyu Liu" userId="10033FFF9D42650F@LIVE.COM" providerId="AD" clId="Web-{1187B4D8-24E6-416D-8F39-76B957905675}" dt="2017-10-30T21:40:23.187" v="21"/>
          <ac:spMkLst>
            <pc:docMk/>
            <pc:sldMk cId="1301500291" sldId="1182"/>
            <ac:spMk id="2" creationId="{FFA21594-36B9-4262-B060-3D7CBE2E791A}"/>
          </ac:spMkLst>
        </pc:spChg>
      </pc:sldChg>
      <pc:sldChg chg="new del">
        <pc:chgData name="Xinyu Liu" userId="10033FFF9D42650F@LIVE.COM" providerId="AD" clId="Web-{1187B4D8-24E6-416D-8F39-76B957905675}" dt="2017-10-30T21:37:51.859" v="1"/>
        <pc:sldMkLst>
          <pc:docMk/>
          <pc:sldMk cId="3273168280" sldId="1192"/>
        </pc:sldMkLst>
      </pc:sldChg>
    </pc:docChg>
  </pc:docChgLst>
  <pc:docChgLst>
    <pc:chgData name="Xinyu Liu" userId="10033FFF9D42650F@LIVE.COM" providerId="AD" clId="Web-{C95C8748-E145-40B4-A635-F2D44A934DDE}"/>
    <pc:docChg chg="modSld">
      <pc:chgData name="Xinyu Liu" userId="10033FFF9D42650F@LIVE.COM" providerId="AD" clId="Web-{C95C8748-E145-40B4-A635-F2D44A934DDE}" dt="2017-10-30T23:47:48.785" v="10"/>
      <pc:docMkLst>
        <pc:docMk/>
      </pc:docMkLst>
      <pc:sldChg chg="modSp">
        <pc:chgData name="Xinyu Liu" userId="10033FFF9D42650F@LIVE.COM" providerId="AD" clId="Web-{C95C8748-E145-40B4-A635-F2D44A934DDE}" dt="2017-10-30T23:45:51.173" v="7"/>
        <pc:sldMkLst>
          <pc:docMk/>
          <pc:sldMk cId="2309318582" sldId="1193"/>
        </pc:sldMkLst>
        <pc:spChg chg="mod">
          <ac:chgData name="Xinyu Liu" userId="10033FFF9D42650F@LIVE.COM" providerId="AD" clId="Web-{C95C8748-E145-40B4-A635-F2D44A934DDE}" dt="2017-10-30T23:45:51.173" v="7"/>
          <ac:spMkLst>
            <pc:docMk/>
            <pc:sldMk cId="2309318582" sldId="1193"/>
            <ac:spMk id="7" creationId="{2CE62CDB-9AD5-4DF7-B28A-B8BFCA624AFB}"/>
          </ac:spMkLst>
        </pc:spChg>
      </pc:sldChg>
      <pc:sldChg chg="modSp">
        <pc:chgData name="Xinyu Liu" userId="10033FFF9D42650F@LIVE.COM" providerId="AD" clId="Web-{C95C8748-E145-40B4-A635-F2D44A934DDE}" dt="2017-10-30T23:30:16.007" v="4"/>
        <pc:sldMkLst>
          <pc:docMk/>
          <pc:sldMk cId="2950410574" sldId="1194"/>
        </pc:sldMkLst>
        <pc:spChg chg="mod">
          <ac:chgData name="Xinyu Liu" userId="10033FFF9D42650F@LIVE.COM" providerId="AD" clId="Web-{C95C8748-E145-40B4-A635-F2D44A934DDE}" dt="2017-10-30T23:30:01.428" v="3"/>
          <ac:spMkLst>
            <pc:docMk/>
            <pc:sldMk cId="2950410574" sldId="1194"/>
            <ac:spMk id="5" creationId="{F62247CC-2B91-4E4A-931A-ABC2A467C402}"/>
          </ac:spMkLst>
        </pc:spChg>
        <pc:spChg chg="mod">
          <ac:chgData name="Xinyu Liu" userId="10033FFF9D42650F@LIVE.COM" providerId="AD" clId="Web-{C95C8748-E145-40B4-A635-F2D44A934DDE}" dt="2017-10-30T23:30:16.007" v="4"/>
          <ac:spMkLst>
            <pc:docMk/>
            <pc:sldMk cId="2950410574" sldId="1194"/>
            <ac:spMk id="8" creationId="{4E72E1B5-C1D2-4296-8230-929AE9FBCB37}"/>
          </ac:spMkLst>
        </pc:spChg>
      </pc:sldChg>
      <pc:sldChg chg="modSp">
        <pc:chgData name="Xinyu Liu" userId="10033FFF9D42650F@LIVE.COM" providerId="AD" clId="Web-{C95C8748-E145-40B4-A635-F2D44A934DDE}" dt="2017-10-30T23:47:48.785" v="10"/>
        <pc:sldMkLst>
          <pc:docMk/>
          <pc:sldMk cId="1244627954" sldId="1196"/>
        </pc:sldMkLst>
        <pc:spChg chg="mod">
          <ac:chgData name="Xinyu Liu" userId="10033FFF9D42650F@LIVE.COM" providerId="AD" clId="Web-{C95C8748-E145-40B4-A635-F2D44A934DDE}" dt="2017-10-30T23:47:48.785" v="10"/>
          <ac:spMkLst>
            <pc:docMk/>
            <pc:sldMk cId="1244627954" sldId="1196"/>
            <ac:spMk id="2" creationId="{FFA21594-36B9-4262-B060-3D7CBE2E791A}"/>
          </ac:spMkLst>
        </pc:spChg>
      </pc:sldChg>
    </pc:docChg>
  </pc:docChgLst>
  <pc:docChgLst>
    <pc:chgData name="Xinyu Liu" userId="10033FFF9D42650F@LIVE.COM" providerId="AD" clId="Web-{9535476F-043C-448D-93F1-7E211C7D01D6}"/>
    <pc:docChg chg="addSld delSld modSld sldOrd modSection">
      <pc:chgData name="Xinyu Liu" userId="10033FFF9D42650F@LIVE.COM" providerId="AD" clId="Web-{9535476F-043C-448D-93F1-7E211C7D01D6}" dt="2017-10-30T23:01:23.665" v="496"/>
      <pc:docMkLst>
        <pc:docMk/>
      </pc:docMkLst>
      <pc:sldChg chg="del">
        <pc:chgData name="Xinyu Liu" userId="10033FFF9D42650F@LIVE.COM" providerId="AD" clId="Web-{9535476F-043C-448D-93F1-7E211C7D01D6}" dt="2017-10-30T21:55:08.926" v="34"/>
        <pc:sldMkLst>
          <pc:docMk/>
          <pc:sldMk cId="843417599" sldId="974"/>
        </pc:sldMkLst>
      </pc:sldChg>
      <pc:sldChg chg="del">
        <pc:chgData name="Xinyu Liu" userId="10033FFF9D42650F@LIVE.COM" providerId="AD" clId="Web-{9535476F-043C-448D-93F1-7E211C7D01D6}" dt="2017-10-30T21:55:33.114" v="53"/>
        <pc:sldMkLst>
          <pc:docMk/>
          <pc:sldMk cId="295540788" sldId="1074"/>
        </pc:sldMkLst>
      </pc:sldChg>
      <pc:sldChg chg="del">
        <pc:chgData name="Xinyu Liu" userId="10033FFF9D42650F@LIVE.COM" providerId="AD" clId="Web-{9535476F-043C-448D-93F1-7E211C7D01D6}" dt="2017-10-30T21:55:09.863" v="35"/>
        <pc:sldMkLst>
          <pc:docMk/>
          <pc:sldMk cId="1075111854" sldId="1109"/>
        </pc:sldMkLst>
      </pc:sldChg>
      <pc:sldChg chg="del">
        <pc:chgData name="Xinyu Liu" userId="10033FFF9D42650F@LIVE.COM" providerId="AD" clId="Web-{9535476F-043C-448D-93F1-7E211C7D01D6}" dt="2017-10-30T21:55:10.395" v="36"/>
        <pc:sldMkLst>
          <pc:docMk/>
          <pc:sldMk cId="2638207449" sldId="1114"/>
        </pc:sldMkLst>
      </pc:sldChg>
      <pc:sldChg chg="del">
        <pc:chgData name="Xinyu Liu" userId="10033FFF9D42650F@LIVE.COM" providerId="AD" clId="Web-{9535476F-043C-448D-93F1-7E211C7D01D6}" dt="2017-10-30T21:55:13.270" v="37"/>
        <pc:sldMkLst>
          <pc:docMk/>
          <pc:sldMk cId="2548325103" sldId="1115"/>
        </pc:sldMkLst>
      </pc:sldChg>
      <pc:sldChg chg="del">
        <pc:chgData name="Xinyu Liu" userId="10033FFF9D42650F@LIVE.COM" providerId="AD" clId="Web-{9535476F-043C-448D-93F1-7E211C7D01D6}" dt="2017-10-30T21:55:14.551" v="39"/>
        <pc:sldMkLst>
          <pc:docMk/>
          <pc:sldMk cId="4106923003" sldId="1125"/>
        </pc:sldMkLst>
      </pc:sldChg>
      <pc:sldChg chg="del">
        <pc:chgData name="Xinyu Liu" userId="10033FFF9D42650F@LIVE.COM" providerId="AD" clId="Web-{9535476F-043C-448D-93F1-7E211C7D01D6}" dt="2017-10-30T21:55:13.895" v="38"/>
        <pc:sldMkLst>
          <pc:docMk/>
          <pc:sldMk cId="1722917650" sldId="1129"/>
        </pc:sldMkLst>
      </pc:sldChg>
      <pc:sldChg chg="del">
        <pc:chgData name="Xinyu Liu" userId="10033FFF9D42650F@LIVE.COM" providerId="AD" clId="Web-{9535476F-043C-448D-93F1-7E211C7D01D6}" dt="2017-10-30T21:55:17.020" v="42"/>
        <pc:sldMkLst>
          <pc:docMk/>
          <pc:sldMk cId="3489905872" sldId="1133"/>
        </pc:sldMkLst>
      </pc:sldChg>
      <pc:sldChg chg="del">
        <pc:chgData name="Xinyu Liu" userId="10033FFF9D42650F@LIVE.COM" providerId="AD" clId="Web-{9535476F-043C-448D-93F1-7E211C7D01D6}" dt="2017-10-30T21:55:15.863" v="41"/>
        <pc:sldMkLst>
          <pc:docMk/>
          <pc:sldMk cId="2871114944" sldId="1134"/>
        </pc:sldMkLst>
      </pc:sldChg>
      <pc:sldChg chg="del">
        <pc:chgData name="Xinyu Liu" userId="10033FFF9D42650F@LIVE.COM" providerId="AD" clId="Web-{9535476F-043C-448D-93F1-7E211C7D01D6}" dt="2017-10-30T21:55:19.035" v="43"/>
        <pc:sldMkLst>
          <pc:docMk/>
          <pc:sldMk cId="2099815543" sldId="1135"/>
        </pc:sldMkLst>
      </pc:sldChg>
      <pc:sldChg chg="del">
        <pc:chgData name="Xinyu Liu" userId="10033FFF9D42650F@LIVE.COM" providerId="AD" clId="Web-{9535476F-043C-448D-93F1-7E211C7D01D6}" dt="2017-10-30T21:55:22.035" v="45"/>
        <pc:sldMkLst>
          <pc:docMk/>
          <pc:sldMk cId="3506426893" sldId="1138"/>
        </pc:sldMkLst>
      </pc:sldChg>
      <pc:sldChg chg="del">
        <pc:chgData name="Xinyu Liu" userId="10033FFF9D42650F@LIVE.COM" providerId="AD" clId="Web-{9535476F-043C-448D-93F1-7E211C7D01D6}" dt="2017-10-30T21:55:22.895" v="46"/>
        <pc:sldMkLst>
          <pc:docMk/>
          <pc:sldMk cId="2204230037" sldId="1140"/>
        </pc:sldMkLst>
      </pc:sldChg>
      <pc:sldChg chg="del">
        <pc:chgData name="Xinyu Liu" userId="10033FFF9D42650F@LIVE.COM" providerId="AD" clId="Web-{9535476F-043C-448D-93F1-7E211C7D01D6}" dt="2017-10-30T21:55:23.301" v="47"/>
        <pc:sldMkLst>
          <pc:docMk/>
          <pc:sldMk cId="1907738172" sldId="1141"/>
        </pc:sldMkLst>
      </pc:sldChg>
      <pc:sldChg chg="del">
        <pc:chgData name="Xinyu Liu" userId="10033FFF9D42650F@LIVE.COM" providerId="AD" clId="Web-{9535476F-043C-448D-93F1-7E211C7D01D6}" dt="2017-10-30T21:55:23.801" v="48"/>
        <pc:sldMkLst>
          <pc:docMk/>
          <pc:sldMk cId="286269878" sldId="1163"/>
        </pc:sldMkLst>
      </pc:sldChg>
      <pc:sldChg chg="del">
        <pc:chgData name="Xinyu Liu" userId="10033FFF9D42650F@LIVE.COM" providerId="AD" clId="Web-{9535476F-043C-448D-93F1-7E211C7D01D6}" dt="2017-10-30T21:55:24.989" v="49"/>
        <pc:sldMkLst>
          <pc:docMk/>
          <pc:sldMk cId="512407362" sldId="1165"/>
        </pc:sldMkLst>
      </pc:sldChg>
      <pc:sldChg chg="del">
        <pc:chgData name="Xinyu Liu" userId="10033FFF9D42650F@LIVE.COM" providerId="AD" clId="Web-{9535476F-043C-448D-93F1-7E211C7D01D6}" dt="2017-10-30T21:55:20.020" v="44"/>
        <pc:sldMkLst>
          <pc:docMk/>
          <pc:sldMk cId="1159780161" sldId="1167"/>
        </pc:sldMkLst>
      </pc:sldChg>
      <pc:sldChg chg="del">
        <pc:chgData name="Xinyu Liu" userId="10033FFF9D42650F@LIVE.COM" providerId="AD" clId="Web-{9535476F-043C-448D-93F1-7E211C7D01D6}" dt="2017-10-30T21:55:15.035" v="40"/>
        <pc:sldMkLst>
          <pc:docMk/>
          <pc:sldMk cId="785974268" sldId="1171"/>
        </pc:sldMkLst>
      </pc:sldChg>
      <pc:sldChg chg="addSp delSp modSp ord">
        <pc:chgData name="Xinyu Liu" userId="10033FFF9D42650F@LIVE.COM" providerId="AD" clId="Web-{9535476F-043C-448D-93F1-7E211C7D01D6}" dt="2017-10-30T23:00:00.618" v="485"/>
        <pc:sldMkLst>
          <pc:docMk/>
          <pc:sldMk cId="1301500291" sldId="1182"/>
        </pc:sldMkLst>
        <pc:spChg chg="mod">
          <ac:chgData name="Xinyu Liu" userId="10033FFF9D42650F@LIVE.COM" providerId="AD" clId="Web-{9535476F-043C-448D-93F1-7E211C7D01D6}" dt="2017-10-30T23:00:00.618" v="485"/>
          <ac:spMkLst>
            <pc:docMk/>
            <pc:sldMk cId="1301500291" sldId="1182"/>
            <ac:spMk id="2" creationId="{FFA21594-36B9-4262-B060-3D7CBE2E791A}"/>
          </ac:spMkLst>
        </pc:spChg>
        <pc:spChg chg="add mod">
          <ac:chgData name="Xinyu Liu" userId="10033FFF9D42650F@LIVE.COM" providerId="AD" clId="Web-{9535476F-043C-448D-93F1-7E211C7D01D6}" dt="2017-10-30T22:01:00.946" v="129"/>
          <ac:spMkLst>
            <pc:docMk/>
            <pc:sldMk cId="1301500291" sldId="1182"/>
            <ac:spMk id="3" creationId="{1D27835E-C0BD-45FC-8BFA-3E54D2BBDD67}"/>
          </ac:spMkLst>
        </pc:spChg>
        <pc:spChg chg="del">
          <ac:chgData name="Xinyu Liu" userId="10033FFF9D42650F@LIVE.COM" providerId="AD" clId="Web-{9535476F-043C-448D-93F1-7E211C7D01D6}" dt="2017-10-30T22:48:07.858" v="435"/>
          <ac:spMkLst>
            <pc:docMk/>
            <pc:sldMk cId="1301500291" sldId="1182"/>
            <ac:spMk id="37" creationId="{00000000-0000-0000-0000-000000000000}"/>
          </ac:spMkLst>
        </pc:spChg>
      </pc:sldChg>
      <pc:sldChg chg="del">
        <pc:chgData name="Xinyu Liu" userId="10033FFF9D42650F@LIVE.COM" providerId="AD" clId="Web-{9535476F-043C-448D-93F1-7E211C7D01D6}" dt="2017-10-30T21:54:25.050" v="29"/>
        <pc:sldMkLst>
          <pc:docMk/>
          <pc:sldMk cId="1301500291" sldId="1183"/>
        </pc:sldMkLst>
      </pc:sldChg>
      <pc:sldChg chg="del">
        <pc:chgData name="Xinyu Liu" userId="10033FFF9D42650F@LIVE.COM" providerId="AD" clId="Web-{9535476F-043C-448D-93F1-7E211C7D01D6}" dt="2017-10-30T21:54:27.941" v="30"/>
        <pc:sldMkLst>
          <pc:docMk/>
          <pc:sldMk cId="1301500291" sldId="1184"/>
        </pc:sldMkLst>
      </pc:sldChg>
      <pc:sldChg chg="del">
        <pc:chgData name="Xinyu Liu" userId="10033FFF9D42650F@LIVE.COM" providerId="AD" clId="Web-{9535476F-043C-448D-93F1-7E211C7D01D6}" dt="2017-10-30T21:54:41.488" v="31"/>
        <pc:sldMkLst>
          <pc:docMk/>
          <pc:sldMk cId="1301500291" sldId="1185"/>
        </pc:sldMkLst>
      </pc:sldChg>
      <pc:sldChg chg="del">
        <pc:chgData name="Xinyu Liu" userId="10033FFF9D42650F@LIVE.COM" providerId="AD" clId="Web-{9535476F-043C-448D-93F1-7E211C7D01D6}" dt="2017-10-30T21:54:44.582" v="32"/>
        <pc:sldMkLst>
          <pc:docMk/>
          <pc:sldMk cId="1301500291" sldId="1186"/>
        </pc:sldMkLst>
      </pc:sldChg>
      <pc:sldChg chg="del">
        <pc:chgData name="Xinyu Liu" userId="10033FFF9D42650F@LIVE.COM" providerId="AD" clId="Web-{9535476F-043C-448D-93F1-7E211C7D01D6}" dt="2017-10-30T21:55:26.520" v="50"/>
        <pc:sldMkLst>
          <pc:docMk/>
          <pc:sldMk cId="989821836" sldId="1188"/>
        </pc:sldMkLst>
      </pc:sldChg>
      <pc:sldChg chg="del">
        <pc:chgData name="Xinyu Liu" userId="10033FFF9D42650F@LIVE.COM" providerId="AD" clId="Web-{9535476F-043C-448D-93F1-7E211C7D01D6}" dt="2017-10-30T21:55:28.207" v="51"/>
        <pc:sldMkLst>
          <pc:docMk/>
          <pc:sldMk cId="848981948" sldId="1189"/>
        </pc:sldMkLst>
      </pc:sldChg>
      <pc:sldChg chg="del">
        <pc:chgData name="Xinyu Liu" userId="10033FFF9D42650F@LIVE.COM" providerId="AD" clId="Web-{9535476F-043C-448D-93F1-7E211C7D01D6}" dt="2017-10-30T21:55:30.973" v="52"/>
        <pc:sldMkLst>
          <pc:docMk/>
          <pc:sldMk cId="153713318" sldId="1190"/>
        </pc:sldMkLst>
      </pc:sldChg>
      <pc:sldChg chg="del">
        <pc:chgData name="Xinyu Liu" userId="10033FFF9D42650F@LIVE.COM" providerId="AD" clId="Web-{9535476F-043C-448D-93F1-7E211C7D01D6}" dt="2017-10-30T21:54:55.238" v="33"/>
        <pc:sldMkLst>
          <pc:docMk/>
          <pc:sldMk cId="1572576128" sldId="1191"/>
        </pc:sldMkLst>
      </pc:sldChg>
      <pc:sldChg chg="addSp delSp modSp add ord replId">
        <pc:chgData name="Xinyu Liu" userId="10033FFF9D42650F@LIVE.COM" providerId="AD" clId="Web-{9535476F-043C-448D-93F1-7E211C7D01D6}" dt="2017-10-30T22:55:30.958" v="475"/>
        <pc:sldMkLst>
          <pc:docMk/>
          <pc:sldMk cId="2502664747" sldId="1192"/>
        </pc:sldMkLst>
        <pc:spChg chg="del mod">
          <ac:chgData name="Xinyu Liu" userId="10033FFF9D42650F@LIVE.COM" providerId="AD" clId="Web-{9535476F-043C-448D-93F1-7E211C7D01D6}" dt="2017-10-30T22:08:25.639" v="155"/>
          <ac:spMkLst>
            <pc:docMk/>
            <pc:sldMk cId="2502664747" sldId="1192"/>
            <ac:spMk id="2" creationId="{FFA21594-36B9-4262-B060-3D7CBE2E791A}"/>
          </ac:spMkLst>
        </pc:spChg>
        <pc:spChg chg="add mod">
          <ac:chgData name="Xinyu Liu" userId="10033FFF9D42650F@LIVE.COM" providerId="AD" clId="Web-{9535476F-043C-448D-93F1-7E211C7D01D6}" dt="2017-10-30T22:10:02.922" v="167"/>
          <ac:spMkLst>
            <pc:docMk/>
            <pc:sldMk cId="2502664747" sldId="1192"/>
            <ac:spMk id="3" creationId="{6B0A9847-5391-46CF-8074-932C10EC82FF}"/>
          </ac:spMkLst>
        </pc:spChg>
        <pc:spChg chg="mod">
          <ac:chgData name="Xinyu Liu" userId="10033FFF9D42650F@LIVE.COM" providerId="AD" clId="Web-{9535476F-043C-448D-93F1-7E211C7D01D6}" dt="2017-10-30T21:56:15.770" v="73"/>
          <ac:spMkLst>
            <pc:docMk/>
            <pc:sldMk cId="2502664747" sldId="1192"/>
            <ac:spMk id="4" creationId="{00000000-0000-0000-0000-000000000000}"/>
          </ac:spMkLst>
        </pc:spChg>
        <pc:spChg chg="add mod">
          <ac:chgData name="Xinyu Liu" userId="10033FFF9D42650F@LIVE.COM" providerId="AD" clId="Web-{9535476F-043C-448D-93F1-7E211C7D01D6}" dt="2017-10-30T21:57:38.193" v="82"/>
          <ac:spMkLst>
            <pc:docMk/>
            <pc:sldMk cId="2502664747" sldId="1192"/>
            <ac:spMk id="5" creationId="{F62247CC-2B91-4E4A-931A-ABC2A467C402}"/>
          </ac:spMkLst>
        </pc:spChg>
        <pc:spChg chg="add mod">
          <ac:chgData name="Xinyu Liu" userId="10033FFF9D42650F@LIVE.COM" providerId="AD" clId="Web-{9535476F-043C-448D-93F1-7E211C7D01D6}" dt="2017-10-30T22:11:24.126" v="176"/>
          <ac:spMkLst>
            <pc:docMk/>
            <pc:sldMk cId="2502664747" sldId="1192"/>
            <ac:spMk id="8" creationId="{4E72E1B5-C1D2-4296-8230-929AE9FBCB37}"/>
          </ac:spMkLst>
        </pc:spChg>
        <pc:spChg chg="del">
          <ac:chgData name="Xinyu Liu" userId="10033FFF9D42650F@LIVE.COM" providerId="AD" clId="Web-{9535476F-043C-448D-93F1-7E211C7D01D6}" dt="2017-10-30T22:48:13.139" v="436"/>
          <ac:spMkLst>
            <pc:docMk/>
            <pc:sldMk cId="2502664747" sldId="1192"/>
            <ac:spMk id="37" creationId="{00000000-0000-0000-0000-000000000000}"/>
          </ac:spMkLst>
        </pc:spChg>
      </pc:sldChg>
      <pc:sldChg chg="addSp delSp modSp add ord replId">
        <pc:chgData name="Xinyu Liu" userId="10033FFF9D42650F@LIVE.COM" providerId="AD" clId="Web-{9535476F-043C-448D-93F1-7E211C7D01D6}" dt="2017-10-30T22:48:01.749" v="434"/>
        <pc:sldMkLst>
          <pc:docMk/>
          <pc:sldMk cId="2309318582" sldId="1193"/>
        </pc:sldMkLst>
        <pc:spChg chg="mod">
          <ac:chgData name="Xinyu Liu" userId="10033FFF9D42650F@LIVE.COM" providerId="AD" clId="Web-{9535476F-043C-448D-93F1-7E211C7D01D6}" dt="2017-10-30T22:25:03.887" v="256"/>
          <ac:spMkLst>
            <pc:docMk/>
            <pc:sldMk cId="2309318582" sldId="1193"/>
            <ac:spMk id="2" creationId="{FFA21594-36B9-4262-B060-3D7CBE2E791A}"/>
          </ac:spMkLst>
        </pc:spChg>
        <pc:spChg chg="mod">
          <ac:chgData name="Xinyu Liu" userId="10033FFF9D42650F@LIVE.COM" providerId="AD" clId="Web-{9535476F-043C-448D-93F1-7E211C7D01D6}" dt="2017-10-30T22:13:23.909" v="213"/>
          <ac:spMkLst>
            <pc:docMk/>
            <pc:sldMk cId="2309318582" sldId="1193"/>
            <ac:spMk id="3" creationId="{1D27835E-C0BD-45FC-8BFA-3E54D2BBDD67}"/>
          </ac:spMkLst>
        </pc:spChg>
        <pc:spChg chg="mod">
          <ac:chgData name="Xinyu Liu" userId="10033FFF9D42650F@LIVE.COM" providerId="AD" clId="Web-{9535476F-043C-448D-93F1-7E211C7D01D6}" dt="2017-10-30T22:12:13.658" v="193"/>
          <ac:spMkLst>
            <pc:docMk/>
            <pc:sldMk cId="2309318582" sldId="1193"/>
            <ac:spMk id="4" creationId="{00000000-0000-0000-0000-000000000000}"/>
          </ac:spMkLst>
        </pc:spChg>
        <pc:spChg chg="add mod">
          <ac:chgData name="Xinyu Liu" userId="10033FFF9D42650F@LIVE.COM" providerId="AD" clId="Web-{9535476F-043C-448D-93F1-7E211C7D01D6}" dt="2017-10-30T22:25:36.153" v="264"/>
          <ac:spMkLst>
            <pc:docMk/>
            <pc:sldMk cId="2309318582" sldId="1193"/>
            <ac:spMk id="6" creationId="{624FA253-A07E-4945-8F61-460B9BFE847D}"/>
          </ac:spMkLst>
        </pc:spChg>
        <pc:spChg chg="add mod">
          <ac:chgData name="Xinyu Liu" userId="10033FFF9D42650F@LIVE.COM" providerId="AD" clId="Web-{9535476F-043C-448D-93F1-7E211C7D01D6}" dt="2017-10-30T22:32:03.455" v="303"/>
          <ac:spMkLst>
            <pc:docMk/>
            <pc:sldMk cId="2309318582" sldId="1193"/>
            <ac:spMk id="7" creationId="{2CE62CDB-9AD5-4DF7-B28A-B8BFCA624AFB}"/>
          </ac:spMkLst>
        </pc:spChg>
        <pc:spChg chg="del">
          <ac:chgData name="Xinyu Liu" userId="10033FFF9D42650F@LIVE.COM" providerId="AD" clId="Web-{9535476F-043C-448D-93F1-7E211C7D01D6}" dt="2017-10-30T22:48:01.749" v="434"/>
          <ac:spMkLst>
            <pc:docMk/>
            <pc:sldMk cId="2309318582" sldId="1193"/>
            <ac:spMk id="37" creationId="{00000000-0000-0000-0000-000000000000}"/>
          </ac:spMkLst>
        </pc:spChg>
      </pc:sldChg>
      <pc:sldChg chg="addSp delSp modSp add replId">
        <pc:chgData name="Xinyu Liu" userId="10033FFF9D42650F@LIVE.COM" providerId="AD" clId="Web-{9535476F-043C-448D-93F1-7E211C7D01D6}" dt="2017-10-30T23:01:23.665" v="496"/>
        <pc:sldMkLst>
          <pc:docMk/>
          <pc:sldMk cId="2950410574" sldId="1194"/>
        </pc:sldMkLst>
        <pc:spChg chg="add mod">
          <ac:chgData name="Xinyu Liu" userId="10033FFF9D42650F@LIVE.COM" providerId="AD" clId="Web-{9535476F-043C-448D-93F1-7E211C7D01D6}" dt="2017-10-30T23:00:57.977" v="495"/>
          <ac:spMkLst>
            <pc:docMk/>
            <pc:sldMk cId="2950410574" sldId="1194"/>
            <ac:spMk id="2" creationId="{446477BD-7226-4AD8-9A32-0923AEC6E5EC}"/>
          </ac:spMkLst>
        </pc:spChg>
        <pc:spChg chg="add del">
          <ac:chgData name="Xinyu Liu" userId="10033FFF9D42650F@LIVE.COM" providerId="AD" clId="Web-{9535476F-043C-448D-93F1-7E211C7D01D6}" dt="2017-10-30T22:53:00.206" v="453"/>
          <ac:spMkLst>
            <pc:docMk/>
            <pc:sldMk cId="2950410574" sldId="1194"/>
            <ac:spMk id="3" creationId="{6B0A9847-5391-46CF-8074-932C10EC82FF}"/>
          </ac:spMkLst>
        </pc:spChg>
        <pc:spChg chg="mod">
          <ac:chgData name="Xinyu Liu" userId="10033FFF9D42650F@LIVE.COM" providerId="AD" clId="Web-{9535476F-043C-448D-93F1-7E211C7D01D6}" dt="2017-10-30T22:27:32.233" v="275"/>
          <ac:spMkLst>
            <pc:docMk/>
            <pc:sldMk cId="2950410574" sldId="1194"/>
            <ac:spMk id="4" creationId="{00000000-0000-0000-0000-000000000000}"/>
          </ac:spMkLst>
        </pc:spChg>
        <pc:spChg chg="mod">
          <ac:chgData name="Xinyu Liu" userId="10033FFF9D42650F@LIVE.COM" providerId="AD" clId="Web-{9535476F-043C-448D-93F1-7E211C7D01D6}" dt="2017-10-30T22:53:11.081" v="455"/>
          <ac:spMkLst>
            <pc:docMk/>
            <pc:sldMk cId="2950410574" sldId="1194"/>
            <ac:spMk id="5" creationId="{F62247CC-2B91-4E4A-931A-ABC2A467C402}"/>
          </ac:spMkLst>
        </pc:spChg>
        <pc:spChg chg="add del mod">
          <ac:chgData name="Xinyu Liu" userId="10033FFF9D42650F@LIVE.COM" providerId="AD" clId="Web-{9535476F-043C-448D-93F1-7E211C7D01D6}" dt="2017-10-30T23:01:23.665" v="496"/>
          <ac:spMkLst>
            <pc:docMk/>
            <pc:sldMk cId="2950410574" sldId="1194"/>
            <ac:spMk id="8" creationId="{4E72E1B5-C1D2-4296-8230-929AE9FBCB37}"/>
          </ac:spMkLst>
        </pc:spChg>
        <pc:spChg chg="del">
          <ac:chgData name="Xinyu Liu" userId="10033FFF9D42650F@LIVE.COM" providerId="AD" clId="Web-{9535476F-043C-448D-93F1-7E211C7D01D6}" dt="2017-10-30T22:48:17.608" v="437"/>
          <ac:spMkLst>
            <pc:docMk/>
            <pc:sldMk cId="2950410574" sldId="1194"/>
            <ac:spMk id="37" creationId="{00000000-0000-0000-0000-000000000000}"/>
          </ac:spMkLst>
        </pc:spChg>
      </pc:sldChg>
      <pc:sldChg chg="delSp modSp add ord replId">
        <pc:chgData name="Xinyu Liu" userId="10033FFF9D42650F@LIVE.COM" providerId="AD" clId="Web-{9535476F-043C-448D-93F1-7E211C7D01D6}" dt="2017-10-30T22:47:58.202" v="433"/>
        <pc:sldMkLst>
          <pc:docMk/>
          <pc:sldMk cId="3513615653" sldId="1195"/>
        </pc:sldMkLst>
        <pc:spChg chg="mod">
          <ac:chgData name="Xinyu Liu" userId="10033FFF9D42650F@LIVE.COM" providerId="AD" clId="Web-{9535476F-043C-448D-93F1-7E211C7D01D6}" dt="2017-10-30T22:36:17.365" v="332"/>
          <ac:spMkLst>
            <pc:docMk/>
            <pc:sldMk cId="3513615653" sldId="1195"/>
            <ac:spMk id="2" creationId="{FFA21594-36B9-4262-B060-3D7CBE2E791A}"/>
          </ac:spMkLst>
        </pc:spChg>
        <pc:spChg chg="mod">
          <ac:chgData name="Xinyu Liu" userId="10033FFF9D42650F@LIVE.COM" providerId="AD" clId="Web-{9535476F-043C-448D-93F1-7E211C7D01D6}" dt="2017-10-30T22:34:12.144" v="318"/>
          <ac:spMkLst>
            <pc:docMk/>
            <pc:sldMk cId="3513615653" sldId="1195"/>
            <ac:spMk id="3" creationId="{1D27835E-C0BD-45FC-8BFA-3E54D2BBDD67}"/>
          </ac:spMkLst>
        </pc:spChg>
        <pc:spChg chg="mod">
          <ac:chgData name="Xinyu Liu" userId="10033FFF9D42650F@LIVE.COM" providerId="AD" clId="Web-{9535476F-043C-448D-93F1-7E211C7D01D6}" dt="2017-10-30T22:33:20.988" v="307"/>
          <ac:spMkLst>
            <pc:docMk/>
            <pc:sldMk cId="3513615653" sldId="1195"/>
            <ac:spMk id="4" creationId="{00000000-0000-0000-0000-000000000000}"/>
          </ac:spMkLst>
        </pc:spChg>
        <pc:spChg chg="del mod">
          <ac:chgData name="Xinyu Liu" userId="10033FFF9D42650F@LIVE.COM" providerId="AD" clId="Web-{9535476F-043C-448D-93F1-7E211C7D01D6}" dt="2017-10-30T22:47:58.202" v="433"/>
          <ac:spMkLst>
            <pc:docMk/>
            <pc:sldMk cId="3513615653" sldId="1195"/>
            <ac:spMk id="37" creationId="{00000000-0000-0000-0000-000000000000}"/>
          </ac:spMkLst>
        </pc:spChg>
      </pc:sldChg>
      <pc:sldChg chg="addSp delSp modSp add replId">
        <pc:chgData name="Xinyu Liu" userId="10033FFF9D42650F@LIVE.COM" providerId="AD" clId="Web-{9535476F-043C-448D-93F1-7E211C7D01D6}" dt="2017-10-30T22:47:52.702" v="431"/>
        <pc:sldMkLst>
          <pc:docMk/>
          <pc:sldMk cId="1244627954" sldId="1196"/>
        </pc:sldMkLst>
        <pc:spChg chg="mod">
          <ac:chgData name="Xinyu Liu" userId="10033FFF9D42650F@LIVE.COM" providerId="AD" clId="Web-{9535476F-043C-448D-93F1-7E211C7D01D6}" dt="2017-10-30T22:39:55.883" v="366"/>
          <ac:spMkLst>
            <pc:docMk/>
            <pc:sldMk cId="1244627954" sldId="1196"/>
            <ac:spMk id="2" creationId="{FFA21594-36B9-4262-B060-3D7CBE2E791A}"/>
          </ac:spMkLst>
        </pc:spChg>
        <pc:spChg chg="mod">
          <ac:chgData name="Xinyu Liu" userId="10033FFF9D42650F@LIVE.COM" providerId="AD" clId="Web-{9535476F-043C-448D-93F1-7E211C7D01D6}" dt="2017-10-30T22:40:30.024" v="381"/>
          <ac:spMkLst>
            <pc:docMk/>
            <pc:sldMk cId="1244627954" sldId="1196"/>
            <ac:spMk id="3" creationId="{1D27835E-C0BD-45FC-8BFA-3E54D2BBDD67}"/>
          </ac:spMkLst>
        </pc:spChg>
        <pc:spChg chg="mod">
          <ac:chgData name="Xinyu Liu" userId="10033FFF9D42650F@LIVE.COM" providerId="AD" clId="Web-{9535476F-043C-448D-93F1-7E211C7D01D6}" dt="2017-10-30T22:38:58.273" v="345"/>
          <ac:spMkLst>
            <pc:docMk/>
            <pc:sldMk cId="1244627954" sldId="1196"/>
            <ac:spMk id="4" creationId="{00000000-0000-0000-0000-000000000000}"/>
          </ac:spMkLst>
        </pc:spChg>
        <pc:spChg chg="add mod">
          <ac:chgData name="Xinyu Liu" userId="10033FFF9D42650F@LIVE.COM" providerId="AD" clId="Web-{9535476F-043C-448D-93F1-7E211C7D01D6}" dt="2017-10-30T22:41:30.978" v="396"/>
          <ac:spMkLst>
            <pc:docMk/>
            <pc:sldMk cId="1244627954" sldId="1196"/>
            <ac:spMk id="6" creationId="{30D2A106-D159-4121-B9FE-6D4E20687E85}"/>
          </ac:spMkLst>
        </pc:spChg>
        <pc:spChg chg="add mod">
          <ac:chgData name="Xinyu Liu" userId="10033FFF9D42650F@LIVE.COM" providerId="AD" clId="Web-{9535476F-043C-448D-93F1-7E211C7D01D6}" dt="2017-10-30T22:47:38.373" v="430"/>
          <ac:spMkLst>
            <pc:docMk/>
            <pc:sldMk cId="1244627954" sldId="1196"/>
            <ac:spMk id="7" creationId="{E9296060-CA76-4D4A-9DE8-BD0C6125C66F}"/>
          </ac:spMkLst>
        </pc:spChg>
        <pc:spChg chg="del">
          <ac:chgData name="Xinyu Liu" userId="10033FFF9D42650F@LIVE.COM" providerId="AD" clId="Web-{9535476F-043C-448D-93F1-7E211C7D01D6}" dt="2017-10-30T22:47:52.702" v="431"/>
          <ac:spMkLst>
            <pc:docMk/>
            <pc:sldMk cId="1244627954" sldId="1196"/>
            <ac:spMk id="37" creationId="{00000000-0000-0000-0000-000000000000}"/>
          </ac:spMkLst>
        </pc:spChg>
      </pc:sldChg>
      <pc:sldChg chg="modSp add replId">
        <pc:chgData name="Xinyu Liu" userId="10033FFF9D42650F@LIVE.COM" providerId="AD" clId="Web-{9535476F-043C-448D-93F1-7E211C7D01D6}" dt="2017-10-30T22:57:44.412" v="481"/>
        <pc:sldMkLst>
          <pc:docMk/>
          <pc:sldMk cId="4097928064" sldId="1197"/>
        </pc:sldMkLst>
        <pc:spChg chg="mod">
          <ac:chgData name="Xinyu Liu" userId="10033FFF9D42650F@LIVE.COM" providerId="AD" clId="Web-{9535476F-043C-448D-93F1-7E211C7D01D6}" dt="2017-10-30T22:57:44.412" v="481"/>
          <ac:spMkLst>
            <pc:docMk/>
            <pc:sldMk cId="4097928064" sldId="1197"/>
            <ac:spMk id="4" creationId="{00000000-0000-0000-0000-000000000000}"/>
          </ac:spMkLst>
        </pc:spChg>
      </pc:sldChg>
    </pc:docChg>
  </pc:docChgLst>
  <pc:docChgLst>
    <pc:chgData name="Xinyu Liu" userId="10033FFF9D42650F@LIVE.COM" providerId="AD" clId="Web-{43681820-63CF-46E6-8EA5-AA938EA95666}"/>
    <pc:docChg chg="addSld delSld modSld modSection">
      <pc:chgData name="Xinyu Liu" userId="10033FFF9D42650F@LIVE.COM" providerId="AD" clId="Web-{43681820-63CF-46E6-8EA5-AA938EA95666}" dt="2017-10-30T21:04:20.989" v="22"/>
      <pc:docMkLst>
        <pc:docMk/>
      </pc:docMkLst>
      <pc:sldChg chg="modSp">
        <pc:chgData name="Xinyu Liu" userId="10033FFF9D42650F@LIVE.COM" providerId="AD" clId="Web-{43681820-63CF-46E6-8EA5-AA938EA95666}" dt="2017-10-30T21:03:08.381" v="20"/>
        <pc:sldMkLst>
          <pc:docMk/>
          <pc:sldMk cId="1649507483" sldId="1176"/>
        </pc:sldMkLst>
        <pc:spChg chg="mod">
          <ac:chgData name="Xinyu Liu" userId="10033FFF9D42650F@LIVE.COM" providerId="AD" clId="Web-{43681820-63CF-46E6-8EA5-AA938EA95666}" dt="2017-10-30T21:02:36.147" v="5"/>
          <ac:spMkLst>
            <pc:docMk/>
            <pc:sldMk cId="1649507483" sldId="1176"/>
            <ac:spMk id="10" creationId="{00000000-0000-0000-0000-000000000000}"/>
          </ac:spMkLst>
        </pc:spChg>
        <pc:spChg chg="mod">
          <ac:chgData name="Xinyu Liu" userId="10033FFF9D42650F@LIVE.COM" providerId="AD" clId="Web-{43681820-63CF-46E6-8EA5-AA938EA95666}" dt="2017-10-30T21:03:08.381" v="20"/>
          <ac:spMkLst>
            <pc:docMk/>
            <pc:sldMk cId="1649507483" sldId="1176"/>
            <ac:spMk id="11" creationId="{00000000-0000-0000-0000-000000000000}"/>
          </ac:spMkLst>
        </pc:spChg>
      </pc:sldChg>
      <pc:sldChg chg="del">
        <pc:chgData name="Xinyu Liu" userId="10033FFF9D42650F@LIVE.COM" providerId="AD" clId="Web-{43681820-63CF-46E6-8EA5-AA938EA95666}" dt="2017-10-30T20:59:38.665" v="0"/>
        <pc:sldMkLst>
          <pc:docMk/>
          <pc:sldMk cId="1085777330" sldId="1187"/>
        </pc:sldMkLst>
      </pc:sldChg>
      <pc:sldChg chg="new del">
        <pc:chgData name="Xinyu Liu" userId="10033FFF9D42650F@LIVE.COM" providerId="AD" clId="Web-{43681820-63CF-46E6-8EA5-AA938EA95666}" dt="2017-10-30T21:04:20.989" v="22"/>
        <pc:sldMkLst>
          <pc:docMk/>
          <pc:sldMk cId="1463533804" sldId="1192"/>
        </pc:sldMkLst>
      </pc:sldChg>
    </pc:docChg>
  </pc:docChgLst>
  <pc:docChgLst>
    <pc:chgData name="Xinyu Liu" userId="10033FFF9D42650F@LIVE.COM" providerId="AD" clId="Web-{785DF0A8-A04E-4759-A452-9326CD07FCE3}"/>
    <pc:docChg chg="addSld modSld sldOrd modSection">
      <pc:chgData name="Xinyu Liu" userId="10033FFF9D42650F@LIVE.COM" providerId="AD" clId="Web-{785DF0A8-A04E-4759-A452-9326CD07FCE3}" dt="2017-10-31T01:51:35.922" v="228"/>
      <pc:docMkLst>
        <pc:docMk/>
      </pc:docMkLst>
      <pc:sldChg chg="modSp">
        <pc:chgData name="Xinyu Liu" userId="10033FFF9D42650F@LIVE.COM" providerId="AD" clId="Web-{785DF0A8-A04E-4759-A452-9326CD07FCE3}" dt="2017-10-31T01:43:42.744" v="132"/>
        <pc:sldMkLst>
          <pc:docMk/>
          <pc:sldMk cId="2309318582" sldId="1193"/>
        </pc:sldMkLst>
        <pc:spChg chg="mod">
          <ac:chgData name="Xinyu Liu" userId="10033FFF9D42650F@LIVE.COM" providerId="AD" clId="Web-{785DF0A8-A04E-4759-A452-9326CD07FCE3}" dt="2017-10-31T01:43:42.744" v="132"/>
          <ac:spMkLst>
            <pc:docMk/>
            <pc:sldMk cId="2309318582" sldId="1193"/>
            <ac:spMk id="7" creationId="{2CE62CDB-9AD5-4DF7-B28A-B8BFCA624AFB}"/>
          </ac:spMkLst>
        </pc:spChg>
      </pc:sldChg>
      <pc:sldChg chg="modSp">
        <pc:chgData name="Xinyu Liu" userId="10033FFF9D42650F@LIVE.COM" providerId="AD" clId="Web-{785DF0A8-A04E-4759-A452-9326CD07FCE3}" dt="2017-10-31T01:44:22.698" v="136"/>
        <pc:sldMkLst>
          <pc:docMk/>
          <pc:sldMk cId="1244627954" sldId="1196"/>
        </pc:sldMkLst>
        <pc:spChg chg="mod">
          <ac:chgData name="Xinyu Liu" userId="10033FFF9D42650F@LIVE.COM" providerId="AD" clId="Web-{785DF0A8-A04E-4759-A452-9326CD07FCE3}" dt="2017-10-31T01:44:22.698" v="136"/>
          <ac:spMkLst>
            <pc:docMk/>
            <pc:sldMk cId="1244627954" sldId="1196"/>
            <ac:spMk id="7" creationId="{E9296060-CA76-4D4A-9DE8-BD0C6125C66F}"/>
          </ac:spMkLst>
        </pc:spChg>
      </pc:sldChg>
      <pc:sldChg chg="modSp">
        <pc:chgData name="Xinyu Liu" userId="10033FFF9D42650F@LIVE.COM" providerId="AD" clId="Web-{785DF0A8-A04E-4759-A452-9326CD07FCE3}" dt="2017-10-31T01:44:06.948" v="134"/>
        <pc:sldMkLst>
          <pc:docMk/>
          <pc:sldMk cId="4097928064" sldId="1197"/>
        </pc:sldMkLst>
        <pc:spChg chg="mod">
          <ac:chgData name="Xinyu Liu" userId="10033FFF9D42650F@LIVE.COM" providerId="AD" clId="Web-{785DF0A8-A04E-4759-A452-9326CD07FCE3}" dt="2017-10-31T01:44:06.948" v="134"/>
          <ac:spMkLst>
            <pc:docMk/>
            <pc:sldMk cId="4097928064" sldId="1197"/>
            <ac:spMk id="5" creationId="{F62247CC-2B91-4E4A-931A-ABC2A467C402}"/>
          </ac:spMkLst>
        </pc:spChg>
      </pc:sldChg>
      <pc:sldChg chg="modSp">
        <pc:chgData name="Xinyu Liu" userId="10033FFF9D42650F@LIVE.COM" providerId="AD" clId="Web-{785DF0A8-A04E-4759-A452-9326CD07FCE3}" dt="2017-10-31T01:41:58.446" v="116"/>
        <pc:sldMkLst>
          <pc:docMk/>
          <pc:sldMk cId="1999151353" sldId="1198"/>
        </pc:sldMkLst>
        <pc:spChg chg="mod">
          <ac:chgData name="Xinyu Liu" userId="10033FFF9D42650F@LIVE.COM" providerId="AD" clId="Web-{785DF0A8-A04E-4759-A452-9326CD07FCE3}" dt="2017-10-31T01:41:58.446" v="116"/>
          <ac:spMkLst>
            <pc:docMk/>
            <pc:sldMk cId="1999151353" sldId="1198"/>
            <ac:spMk id="6" creationId="{30D2A106-D159-4121-B9FE-6D4E20687E85}"/>
          </ac:spMkLst>
        </pc:spChg>
      </pc:sldChg>
      <pc:sldChg chg="addSp modSp">
        <pc:chgData name="Xinyu Liu" userId="10033FFF9D42650F@LIVE.COM" providerId="AD" clId="Web-{785DF0A8-A04E-4759-A452-9326CD07FCE3}" dt="2017-10-31T01:42:22.040" v="125"/>
        <pc:sldMkLst>
          <pc:docMk/>
          <pc:sldMk cId="14362300" sldId="1199"/>
        </pc:sldMkLst>
        <pc:spChg chg="mod">
          <ac:chgData name="Xinyu Liu" userId="10033FFF9D42650F@LIVE.COM" providerId="AD" clId="Web-{785DF0A8-A04E-4759-A452-9326CD07FCE3}" dt="2017-10-31T01:34:48.252" v="42"/>
          <ac:spMkLst>
            <pc:docMk/>
            <pc:sldMk cId="14362300" sldId="1199"/>
            <ac:spMk id="3" creationId="{1D27835E-C0BD-45FC-8BFA-3E54D2BBDD67}"/>
          </ac:spMkLst>
        </pc:spChg>
        <pc:spChg chg="mod">
          <ac:chgData name="Xinyu Liu" userId="10033FFF9D42650F@LIVE.COM" providerId="AD" clId="Web-{785DF0A8-A04E-4759-A452-9326CD07FCE3}" dt="2017-10-31T01:32:20.094" v="3"/>
          <ac:spMkLst>
            <pc:docMk/>
            <pc:sldMk cId="14362300" sldId="1199"/>
            <ac:spMk id="4" creationId="{00000000-0000-0000-0000-000000000000}"/>
          </ac:spMkLst>
        </pc:spChg>
        <pc:spChg chg="add mod">
          <ac:chgData name="Xinyu Liu" userId="10033FFF9D42650F@LIVE.COM" providerId="AD" clId="Web-{785DF0A8-A04E-4759-A452-9326CD07FCE3}" dt="2017-10-31T01:38:50.881" v="86"/>
          <ac:spMkLst>
            <pc:docMk/>
            <pc:sldMk cId="14362300" sldId="1199"/>
            <ac:spMk id="5" creationId="{9E2666E0-8E66-4A4D-B979-EC6A0730D567}"/>
          </ac:spMkLst>
        </pc:spChg>
        <pc:spChg chg="mod">
          <ac:chgData name="Xinyu Liu" userId="10033FFF9D42650F@LIVE.COM" providerId="AD" clId="Web-{785DF0A8-A04E-4759-A452-9326CD07FCE3}" dt="2017-10-31T01:42:22.040" v="125"/>
          <ac:spMkLst>
            <pc:docMk/>
            <pc:sldMk cId="14362300" sldId="1199"/>
            <ac:spMk id="6" creationId="{30D2A106-D159-4121-B9FE-6D4E20687E85}"/>
          </ac:spMkLst>
        </pc:spChg>
      </pc:sldChg>
      <pc:sldChg chg="delSp modSp add ord replId">
        <pc:chgData name="Xinyu Liu" userId="10033FFF9D42650F@LIVE.COM" providerId="AD" clId="Web-{785DF0A8-A04E-4759-A452-9326CD07FCE3}" dt="2017-10-31T01:39:28.741" v="96"/>
        <pc:sldMkLst>
          <pc:docMk/>
          <pc:sldMk cId="176299809" sldId="1200"/>
        </pc:sldMkLst>
        <pc:spChg chg="mod">
          <ac:chgData name="Xinyu Liu" userId="10033FFF9D42650F@LIVE.COM" providerId="AD" clId="Web-{785DF0A8-A04E-4759-A452-9326CD07FCE3}" dt="2017-10-31T01:39:22.991" v="94"/>
          <ac:spMkLst>
            <pc:docMk/>
            <pc:sldMk cId="176299809" sldId="1200"/>
            <ac:spMk id="10" creationId="{00000000-0000-0000-0000-000000000000}"/>
          </ac:spMkLst>
        </pc:spChg>
        <pc:spChg chg="del mod">
          <ac:chgData name="Xinyu Liu" userId="10033FFF9D42650F@LIVE.COM" providerId="AD" clId="Web-{785DF0A8-A04E-4759-A452-9326CD07FCE3}" dt="2017-10-31T01:39:28.741" v="96"/>
          <ac:spMkLst>
            <pc:docMk/>
            <pc:sldMk cId="176299809" sldId="1200"/>
            <ac:spMk id="11" creationId="{00000000-0000-0000-0000-000000000000}"/>
          </ac:spMkLst>
        </pc:spChg>
      </pc:sldChg>
      <pc:sldChg chg="addSp delSp modSp add replId">
        <pc:chgData name="Xinyu Liu" userId="10033FFF9D42650F@LIVE.COM" providerId="AD" clId="Web-{785DF0A8-A04E-4759-A452-9326CD07FCE3}" dt="2017-10-31T01:51:35.922" v="228"/>
        <pc:sldMkLst>
          <pc:docMk/>
          <pc:sldMk cId="3170126777" sldId="1201"/>
        </pc:sldMkLst>
        <pc:spChg chg="add mod">
          <ac:chgData name="Xinyu Liu" userId="10033FFF9D42650F@LIVE.COM" providerId="AD" clId="Web-{785DF0A8-A04E-4759-A452-9326CD07FCE3}" dt="2017-10-31T01:51:35.922" v="228"/>
          <ac:spMkLst>
            <pc:docMk/>
            <pc:sldMk cId="3170126777" sldId="1201"/>
            <ac:spMk id="2" creationId="{C6AE6573-43BC-4806-9468-28089CC059F0}"/>
          </ac:spMkLst>
        </pc:spChg>
        <pc:spChg chg="add mod">
          <ac:chgData name="Xinyu Liu" userId="10033FFF9D42650F@LIVE.COM" providerId="AD" clId="Web-{785DF0A8-A04E-4759-A452-9326CD07FCE3}" dt="2017-10-31T01:51:23.953" v="226"/>
          <ac:spMkLst>
            <pc:docMk/>
            <pc:sldMk cId="3170126777" sldId="1201"/>
            <ac:spMk id="3" creationId="{D89CEDAB-6A98-49A9-A7F8-0C3D098382F5}"/>
          </ac:spMkLst>
        </pc:spChg>
        <pc:spChg chg="mod">
          <ac:chgData name="Xinyu Liu" userId="10033FFF9D42650F@LIVE.COM" providerId="AD" clId="Web-{785DF0A8-A04E-4759-A452-9326CD07FCE3}" dt="2017-10-31T01:46:22.605" v="141"/>
          <ac:spMkLst>
            <pc:docMk/>
            <pc:sldMk cId="3170126777" sldId="1201"/>
            <ac:spMk id="4" creationId="{00000000-0000-0000-0000-000000000000}"/>
          </ac:spMkLst>
        </pc:spChg>
        <pc:spChg chg="del mod">
          <ac:chgData name="Xinyu Liu" userId="10033FFF9D42650F@LIVE.COM" providerId="AD" clId="Web-{785DF0A8-A04E-4759-A452-9326CD07FCE3}" dt="2017-10-31T01:46:29.199" v="145"/>
          <ac:spMkLst>
            <pc:docMk/>
            <pc:sldMk cId="3170126777" sldId="1201"/>
            <ac:spMk id="5" creationId="{F62247CC-2B91-4E4A-931A-ABC2A467C402}"/>
          </ac:spMkLst>
        </pc:spChg>
      </pc:sldChg>
    </pc:docChg>
  </pc:docChgLst>
  <pc:docChgLst>
    <pc:chgData name="Xinyu Liu" userId="10033FFF9D42650F@LIVE.COM" providerId="AD" clId="Web-{C26D8E25-CD22-4FD3-80EF-63388C93C70A}"/>
    <pc:docChg chg="addSld modSld modSection">
      <pc:chgData name="Xinyu Liu" userId="10033FFF9D42650F@LIVE.COM" providerId="AD" clId="Web-{C26D8E25-CD22-4FD3-80EF-63388C93C70A}" dt="2017-10-31T01:10:17.577" v="110"/>
      <pc:docMkLst>
        <pc:docMk/>
      </pc:docMkLst>
      <pc:sldChg chg="modSp">
        <pc:chgData name="Xinyu Liu" userId="10033FFF9D42650F@LIVE.COM" providerId="AD" clId="Web-{C26D8E25-CD22-4FD3-80EF-63388C93C70A}" dt="2017-10-31T01:04:08.250" v="55"/>
        <pc:sldMkLst>
          <pc:docMk/>
          <pc:sldMk cId="2309318582" sldId="1193"/>
        </pc:sldMkLst>
        <pc:spChg chg="mod">
          <ac:chgData name="Xinyu Liu" userId="10033FFF9D42650F@LIVE.COM" providerId="AD" clId="Web-{C26D8E25-CD22-4FD3-80EF-63388C93C70A}" dt="2017-10-31T01:04:08.250" v="55"/>
          <ac:spMkLst>
            <pc:docMk/>
            <pc:sldMk cId="2309318582" sldId="1193"/>
            <ac:spMk id="7" creationId="{2CE62CDB-9AD5-4DF7-B28A-B8BFCA624AFB}"/>
          </ac:spMkLst>
        </pc:spChg>
      </pc:sldChg>
      <pc:sldChg chg="delSp modSp">
        <pc:chgData name="Xinyu Liu" userId="10033FFF9D42650F@LIVE.COM" providerId="AD" clId="Web-{C26D8E25-CD22-4FD3-80EF-63388C93C70A}" dt="2017-10-31T00:29:44.187" v="51"/>
        <pc:sldMkLst>
          <pc:docMk/>
          <pc:sldMk cId="4097928064" sldId="1197"/>
        </pc:sldMkLst>
        <pc:spChg chg="mod">
          <ac:chgData name="Xinyu Liu" userId="10033FFF9D42650F@LIVE.COM" providerId="AD" clId="Web-{C26D8E25-CD22-4FD3-80EF-63388C93C70A}" dt="2017-10-31T00:29:44.187" v="51"/>
          <ac:spMkLst>
            <pc:docMk/>
            <pc:sldMk cId="4097928064" sldId="1197"/>
            <ac:spMk id="5" creationId="{F62247CC-2B91-4E4A-931A-ABC2A467C402}"/>
          </ac:spMkLst>
        </pc:spChg>
        <pc:spChg chg="del">
          <ac:chgData name="Xinyu Liu" userId="10033FFF9D42650F@LIVE.COM" providerId="AD" clId="Web-{C26D8E25-CD22-4FD3-80EF-63388C93C70A}" dt="2017-10-31T00:24:08.734" v="4"/>
          <ac:spMkLst>
            <pc:docMk/>
            <pc:sldMk cId="4097928064" sldId="1197"/>
            <ac:spMk id="8" creationId="{4E72E1B5-C1D2-4296-8230-929AE9FBCB37}"/>
          </ac:spMkLst>
        </pc:spChg>
      </pc:sldChg>
      <pc:sldChg chg="delSp modSp add replId">
        <pc:chgData name="Xinyu Liu" userId="10033FFF9D42650F@LIVE.COM" providerId="AD" clId="Web-{C26D8E25-CD22-4FD3-80EF-63388C93C70A}" dt="2017-10-31T01:07:42.373" v="109"/>
        <pc:sldMkLst>
          <pc:docMk/>
          <pc:sldMk cId="1999151353" sldId="1198"/>
        </pc:sldMkLst>
        <pc:spChg chg="del">
          <ac:chgData name="Xinyu Liu" userId="10033FFF9D42650F@LIVE.COM" providerId="AD" clId="Web-{C26D8E25-CD22-4FD3-80EF-63388C93C70A}" dt="2017-10-31T01:05:55.780" v="90"/>
          <ac:spMkLst>
            <pc:docMk/>
            <pc:sldMk cId="1999151353" sldId="1198"/>
            <ac:spMk id="2" creationId="{FFA21594-36B9-4262-B060-3D7CBE2E791A}"/>
          </ac:spMkLst>
        </pc:spChg>
        <pc:spChg chg="mod">
          <ac:chgData name="Xinyu Liu" userId="10033FFF9D42650F@LIVE.COM" providerId="AD" clId="Web-{C26D8E25-CD22-4FD3-80EF-63388C93C70A}" dt="2017-10-31T01:06:15.921" v="97"/>
          <ac:spMkLst>
            <pc:docMk/>
            <pc:sldMk cId="1999151353" sldId="1198"/>
            <ac:spMk id="3" creationId="{1D27835E-C0BD-45FC-8BFA-3E54D2BBDD67}"/>
          </ac:spMkLst>
        </pc:spChg>
        <pc:spChg chg="mod">
          <ac:chgData name="Xinyu Liu" userId="10033FFF9D42650F@LIVE.COM" providerId="AD" clId="Web-{C26D8E25-CD22-4FD3-80EF-63388C93C70A}" dt="2017-10-31T01:05:01.734" v="69"/>
          <ac:spMkLst>
            <pc:docMk/>
            <pc:sldMk cId="1999151353" sldId="1198"/>
            <ac:spMk id="4" creationId="{00000000-0000-0000-0000-000000000000}"/>
          </ac:spMkLst>
        </pc:spChg>
        <pc:spChg chg="mod">
          <ac:chgData name="Xinyu Liu" userId="10033FFF9D42650F@LIVE.COM" providerId="AD" clId="Web-{C26D8E25-CD22-4FD3-80EF-63388C93C70A}" dt="2017-10-31T01:07:42.373" v="109"/>
          <ac:spMkLst>
            <pc:docMk/>
            <pc:sldMk cId="1999151353" sldId="1198"/>
            <ac:spMk id="6" creationId="{30D2A106-D159-4121-B9FE-6D4E20687E85}"/>
          </ac:spMkLst>
        </pc:spChg>
        <pc:spChg chg="del">
          <ac:chgData name="Xinyu Liu" userId="10033FFF9D42650F@LIVE.COM" providerId="AD" clId="Web-{C26D8E25-CD22-4FD3-80EF-63388C93C70A}" dt="2017-10-31T01:05:50.046" v="89"/>
          <ac:spMkLst>
            <pc:docMk/>
            <pc:sldMk cId="1999151353" sldId="1198"/>
            <ac:spMk id="7" creationId="{E9296060-CA76-4D4A-9DE8-BD0C6125C66F}"/>
          </ac:spMkLst>
        </pc:spChg>
      </pc:sldChg>
      <pc:sldChg chg="add replId">
        <pc:chgData name="Xinyu Liu" userId="10033FFF9D42650F@LIVE.COM" providerId="AD" clId="Web-{C26D8E25-CD22-4FD3-80EF-63388C93C70A}" dt="2017-10-31T01:10:17.577" v="110"/>
        <pc:sldMkLst>
          <pc:docMk/>
          <pc:sldMk cId="14362300" sldId="1199"/>
        </pc:sldMkLst>
      </pc:sldChg>
    </pc:docChg>
  </pc:docChgLst>
  <pc:docChgLst>
    <pc:chgData name="Xinyu Liu" userId="10033FFF9D42650F@LIVE.COM" providerId="AD" clId="Web-{5990D382-E4C3-4F9C-936A-FFF9E3EFEE39}"/>
    <pc:docChg chg="addSld delSld modSld modSection">
      <pc:chgData name="Xinyu Liu" userId="10033FFF9D42650F@LIVE.COM" providerId="AD" clId="Web-{5990D382-E4C3-4F9C-936A-FFF9E3EFEE39}" dt="2017-10-30T21:13:56.406" v="34"/>
      <pc:docMkLst>
        <pc:docMk/>
      </pc:docMkLst>
      <pc:sldChg chg="del">
        <pc:chgData name="Xinyu Liu" userId="10033FFF9D42650F@LIVE.COM" providerId="AD" clId="Web-{5990D382-E4C3-4F9C-936A-FFF9E3EFEE39}" dt="2017-10-30T21:10:49.876" v="7"/>
        <pc:sldMkLst>
          <pc:docMk/>
          <pc:sldMk cId="519881771" sldId="831"/>
        </pc:sldMkLst>
      </pc:sldChg>
      <pc:sldChg chg="del">
        <pc:chgData name="Xinyu Liu" userId="10033FFF9D42650F@LIVE.COM" providerId="AD" clId="Web-{5990D382-E4C3-4F9C-936A-FFF9E3EFEE39}" dt="2017-10-30T21:10:53.126" v="8"/>
        <pc:sldMkLst>
          <pc:docMk/>
          <pc:sldMk cId="3864663749" sldId="1172"/>
        </pc:sldMkLst>
      </pc:sldChg>
      <pc:sldChg chg="del">
        <pc:chgData name="Xinyu Liu" userId="10033FFF9D42650F@LIVE.COM" providerId="AD" clId="Web-{5990D382-E4C3-4F9C-936A-FFF9E3EFEE39}" dt="2017-10-30T21:10:45.766" v="3"/>
        <pc:sldMkLst>
          <pc:docMk/>
          <pc:sldMk cId="4196078255" sldId="1178"/>
        </pc:sldMkLst>
      </pc:sldChg>
      <pc:sldChg chg="del">
        <pc:chgData name="Xinyu Liu" userId="10033FFF9D42650F@LIVE.COM" providerId="AD" clId="Web-{5990D382-E4C3-4F9C-936A-FFF9E3EFEE39}" dt="2017-10-30T21:10:46.407" v="4"/>
        <pc:sldMkLst>
          <pc:docMk/>
          <pc:sldMk cId="4196078255" sldId="1179"/>
        </pc:sldMkLst>
      </pc:sldChg>
      <pc:sldChg chg="del">
        <pc:chgData name="Xinyu Liu" userId="10033FFF9D42650F@LIVE.COM" providerId="AD" clId="Web-{5990D382-E4C3-4F9C-936A-FFF9E3EFEE39}" dt="2017-10-30T21:10:47.501" v="5"/>
        <pc:sldMkLst>
          <pc:docMk/>
          <pc:sldMk cId="4196078255" sldId="1180"/>
        </pc:sldMkLst>
      </pc:sldChg>
      <pc:sldChg chg="del">
        <pc:chgData name="Xinyu Liu" userId="10033FFF9D42650F@LIVE.COM" providerId="AD" clId="Web-{5990D382-E4C3-4F9C-936A-FFF9E3EFEE39}" dt="2017-10-30T21:10:47.922" v="6"/>
        <pc:sldMkLst>
          <pc:docMk/>
          <pc:sldMk cId="4196078255" sldId="1181"/>
        </pc:sldMkLst>
      </pc:sldChg>
      <pc:sldChg chg="addSp delSp modSp">
        <pc:chgData name="Xinyu Liu" userId="10033FFF9D42650F@LIVE.COM" providerId="AD" clId="Web-{5990D382-E4C3-4F9C-936A-FFF9E3EFEE39}" dt="2017-10-30T21:13:56.406" v="34"/>
        <pc:sldMkLst>
          <pc:docMk/>
          <pc:sldMk cId="1301500291" sldId="1182"/>
        </pc:sldMkLst>
        <pc:spChg chg="add del mod">
          <ac:chgData name="Xinyu Liu" userId="10033FFF9D42650F@LIVE.COM" providerId="AD" clId="Web-{5990D382-E4C3-4F9C-936A-FFF9E3EFEE39}" dt="2017-10-30T21:13:56.406" v="34"/>
          <ac:spMkLst>
            <pc:docMk/>
            <pc:sldMk cId="1301500291" sldId="1182"/>
            <ac:spMk id="2" creationId="{B6538CE6-C25D-4545-84F2-9F2ED29B94F4}"/>
          </ac:spMkLst>
        </pc:spChg>
        <pc:spChg chg="del">
          <ac:chgData name="Xinyu Liu" userId="10033FFF9D42650F@LIVE.COM" providerId="AD" clId="Web-{5990D382-E4C3-4F9C-936A-FFF9E3EFEE39}" dt="2017-10-30T21:11:52.781" v="14"/>
          <ac:spMkLst>
            <pc:docMk/>
            <pc:sldMk cId="1301500291" sldId="1182"/>
            <ac:spMk id="3" creationId="{00000000-0000-0000-0000-000000000000}"/>
          </ac:spMkLst>
        </pc:spChg>
        <pc:spChg chg="mod">
          <ac:chgData name="Xinyu Liu" userId="10033FFF9D42650F@LIVE.COM" providerId="AD" clId="Web-{5990D382-E4C3-4F9C-936A-FFF9E3EFEE39}" dt="2017-10-30T21:12:59.093" v="30"/>
          <ac:spMkLst>
            <pc:docMk/>
            <pc:sldMk cId="1301500291" sldId="1182"/>
            <ac:spMk id="4" creationId="{00000000-0000-0000-0000-000000000000}"/>
          </ac:spMkLst>
        </pc:spChg>
        <pc:spChg chg="del">
          <ac:chgData name="Xinyu Liu" userId="10033FFF9D42650F@LIVE.COM" providerId="AD" clId="Web-{5990D382-E4C3-4F9C-936A-FFF9E3EFEE39}" dt="2017-10-30T21:11:50.125" v="11"/>
          <ac:spMkLst>
            <pc:docMk/>
            <pc:sldMk cId="1301500291" sldId="1182"/>
            <ac:spMk id="7" creationId="{00000000-0000-0000-0000-000000000000}"/>
          </ac:spMkLst>
        </pc:spChg>
        <pc:spChg chg="del">
          <ac:chgData name="Xinyu Liu" userId="10033FFF9D42650F@LIVE.COM" providerId="AD" clId="Web-{5990D382-E4C3-4F9C-936A-FFF9E3EFEE39}" dt="2017-10-30T21:11:50.125" v="10"/>
          <ac:spMkLst>
            <pc:docMk/>
            <pc:sldMk cId="1301500291" sldId="1182"/>
            <ac:spMk id="8" creationId="{00000000-0000-0000-0000-000000000000}"/>
          </ac:spMkLst>
        </pc:spChg>
        <pc:spChg chg="del">
          <ac:chgData name="Xinyu Liu" userId="10033FFF9D42650F@LIVE.COM" providerId="AD" clId="Web-{5990D382-E4C3-4F9C-936A-FFF9E3EFEE39}" dt="2017-10-30T21:11:50.125" v="13"/>
          <ac:spMkLst>
            <pc:docMk/>
            <pc:sldMk cId="1301500291" sldId="1182"/>
            <ac:spMk id="9" creationId="{00000000-0000-0000-0000-000000000000}"/>
          </ac:spMkLst>
        </pc:spChg>
        <pc:spChg chg="del">
          <ac:chgData name="Xinyu Liu" userId="10033FFF9D42650F@LIVE.COM" providerId="AD" clId="Web-{5990D382-E4C3-4F9C-936A-FFF9E3EFEE39}" dt="2017-10-30T21:11:50.125" v="12"/>
          <ac:spMkLst>
            <pc:docMk/>
            <pc:sldMk cId="1301500291" sldId="1182"/>
            <ac:spMk id="10" creationId="{00000000-0000-0000-0000-000000000000}"/>
          </ac:spMkLst>
        </pc:spChg>
        <pc:picChg chg="del">
          <ac:chgData name="Xinyu Liu" userId="10033FFF9D42650F@LIVE.COM" providerId="AD" clId="Web-{5990D382-E4C3-4F9C-936A-FFF9E3EFEE39}" dt="2017-10-30T21:11:50.125" v="9"/>
          <ac:picMkLst>
            <pc:docMk/>
            <pc:sldMk cId="1301500291" sldId="1182"/>
            <ac:picMk id="38" creationId="{00000000-0000-0000-0000-000000000000}"/>
          </ac:picMkLst>
        </pc:picChg>
      </pc:sldChg>
      <pc:sldChg chg="delSp modSp new del mod modClrScheme chgLayout">
        <pc:chgData name="Xinyu Liu" userId="10033FFF9D42650F@LIVE.COM" providerId="AD" clId="Web-{5990D382-E4C3-4F9C-936A-FFF9E3EFEE39}" dt="2017-10-30T21:10:25.548" v="2"/>
        <pc:sldMkLst>
          <pc:docMk/>
          <pc:sldMk cId="332431552" sldId="1192"/>
        </pc:sldMkLst>
        <pc:spChg chg="mod ord">
          <ac:chgData name="Xinyu Liu" userId="10033FFF9D42650F@LIVE.COM" providerId="AD" clId="Web-{5990D382-E4C3-4F9C-936A-FFF9E3EFEE39}" dt="2017-10-30T21:10:19.563" v="1"/>
          <ac:spMkLst>
            <pc:docMk/>
            <pc:sldMk cId="332431552" sldId="1192"/>
            <ac:spMk id="2" creationId="{5C9DEDE7-2DBA-48B0-A769-990B94C0D407}"/>
          </ac:spMkLst>
        </pc:spChg>
        <pc:spChg chg="del">
          <ac:chgData name="Xinyu Liu" userId="10033FFF9D42650F@LIVE.COM" providerId="AD" clId="Web-{5990D382-E4C3-4F9C-936A-FFF9E3EFEE39}" dt="2017-10-30T21:10:19.563" v="1"/>
          <ac:spMkLst>
            <pc:docMk/>
            <pc:sldMk cId="332431552" sldId="1192"/>
            <ac:spMk id="3" creationId="{D9DE3DB1-93B7-4793-AF27-2818F50BEAE3}"/>
          </ac:spMkLst>
        </pc:spChg>
        <pc:spChg chg="mod ord">
          <ac:chgData name="Xinyu Liu" userId="10033FFF9D42650F@LIVE.COM" providerId="AD" clId="Web-{5990D382-E4C3-4F9C-936A-FFF9E3EFEE39}" dt="2017-10-30T21:10:19.563" v="1"/>
          <ac:spMkLst>
            <pc:docMk/>
            <pc:sldMk cId="332431552" sldId="1192"/>
            <ac:spMk id="4" creationId="{74BEC290-728C-4B41-A217-F12FEAB78A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lang="en-US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11/2/2017</a:t>
            </a:fld>
            <a:endParaRPr lang="en-US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3738"/>
            <a:ext cx="6154738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387136"/>
            <a:ext cx="5568950" cy="4156234"/>
          </a:xfrm>
          <a:prstGeom prst="rect">
            <a:avLst/>
          </a:prstGeom>
        </p:spPr>
        <p:txBody>
          <a:bodyPr vert="horz" lIns="92135" tIns="46067" rIns="92135" bIns="4606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1pPr>
    <a:lvl2pPr marL="914446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2pPr>
    <a:lvl3pPr marL="1828891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3pPr>
    <a:lvl4pPr marL="2743337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4pPr>
    <a:lvl5pPr marL="3657783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5pPr>
    <a:lvl6pPr marL="4572229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11553512" y="32999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50229" y="2029006"/>
            <a:ext cx="22128480" cy="1500187"/>
          </a:xfrm>
        </p:spPr>
        <p:txBody>
          <a:bodyPr>
            <a:normAutofit/>
          </a:bodyPr>
          <a:lstStyle>
            <a:lvl1pPr algn="ctr">
              <a:defRPr sz="4200" cap="all" spc="130" baseline="0">
                <a:solidFill>
                  <a:schemeClr val="bg1"/>
                </a:solidFill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18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 userDrawn="1"/>
        </p:nvSpPr>
        <p:spPr>
          <a:xfrm>
            <a:off x="11553512" y="23728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0065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680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219359" y="549274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0" marR="0" lvl="0" indent="-279400" algn="l" rtl="0">
              <a:spcBef>
                <a:spcPts val="1280"/>
              </a:spcBef>
              <a:buClr>
                <a:schemeClr val="dk1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85900" marR="0" lvl="1" indent="-215900" algn="l" rtl="0">
              <a:spcBef>
                <a:spcPts val="1120"/>
              </a:spcBef>
              <a:buClr>
                <a:schemeClr val="dk1"/>
              </a:buClr>
              <a:buSzPct val="1000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15240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032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1219360" y="12712701"/>
            <a:ext cx="569033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7477477" y="12712701"/>
            <a:ext cx="569033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samza-just-logo-white.png">
            <a:extLst>
              <a:ext uri="{FF2B5EF4-FFF2-40B4-BE49-F238E27FC236}">
                <a16:creationId xmlns:a16="http://schemas.microsoft.com/office/drawing/2014/main" id="{E1ED5B3C-B74A-45AC-A72D-538BBEE9CC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696835" y="9957631"/>
            <a:ext cx="8023570" cy="60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539" y="3947797"/>
            <a:ext cx="22037040" cy="8375904"/>
          </a:xfrm>
          <a:prstGeom prst="rect">
            <a:avLst/>
          </a:prstGeom>
        </p:spPr>
        <p:txBody>
          <a:bodyPr vert="horz" lIns="0" tIns="91445" rIns="182889" bIns="914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84539" y="901192"/>
            <a:ext cx="22037040" cy="1207008"/>
          </a:xfrm>
          <a:prstGeom prst="rect">
            <a:avLst/>
          </a:prstGeom>
        </p:spPr>
        <p:txBody>
          <a:bodyPr vert="horz" lIns="0" tIns="91445" rIns="0" bIns="91445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894927" y="630991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venirNext LT Pro Regular"/>
              <a:cs typeface="AvenirNext LT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24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340" r:id="rId2"/>
    <p:sldLayoutId id="2147484304" r:id="rId3"/>
    <p:sldLayoutId id="2147484424" r:id="rId4"/>
  </p:sldLayoutIdLst>
  <p:transition>
    <p:fade/>
  </p:transition>
  <p:hf hdr="0" ftr="0" dt="0"/>
  <p:txStyles>
    <p:titleStyle>
      <a:lvl1pPr algn="ctr" defTabSz="914446" rtl="0" eaLnBrk="1" latinLnBrk="0" hangingPunct="1">
        <a:spcBef>
          <a:spcPct val="0"/>
        </a:spcBef>
        <a:buNone/>
        <a:defRPr sz="7000" b="0" i="0" kern="1200">
          <a:solidFill>
            <a:schemeClr val="bg1"/>
          </a:solidFill>
          <a:latin typeface="Source Sans Pro" pitchFamily="34" charset="0"/>
          <a:ea typeface="+mj-ea"/>
          <a:cs typeface="Source Sans Pro" pitchFamily="34" charset="0"/>
        </a:defRPr>
      </a:lvl1pPr>
    </p:titleStyle>
    <p:bodyStyle>
      <a:lvl1pPr marL="0" indent="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45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1pPr>
      <a:lvl2pPr marL="1371646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2pPr>
      <a:lvl3pPr marL="2286091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3pPr>
      <a:lvl4pPr marL="3200537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4pPr>
      <a:lvl5pPr marL="4114983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5pPr>
      <a:lvl6pPr marL="5029451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samza-hello-sam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hyperlink" Target="http://hadoop.apache.org/docs/current/hadoop-yarn/hadoop-yarn-site/YAR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8/" TargetMode="External"/><Relationship Id="rId4" Type="http://schemas.openxmlformats.org/officeDocument/2006/relationships/hyperlink" Target="http://zookeeper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amza-hello-samza/tree/master/src/main/java/samza/examples/wikipedia" TargetMode="External"/><Relationship Id="rId2" Type="http://schemas.openxmlformats.org/officeDocument/2006/relationships/hyperlink" Target="https://github.com/apache/samza-hello-samza/tree/master/src/main/java/samza/examples/cook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/>
          <p:nvPr/>
        </p:nvSpPr>
        <p:spPr>
          <a:xfrm>
            <a:off x="11083635" y="7153287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243102" y="1416021"/>
            <a:ext cx="22037040" cy="3378859"/>
          </a:xfrm>
          <a:prstGeom prst="rect">
            <a:avLst/>
          </a:prstGeom>
        </p:spPr>
        <p:txBody>
          <a:bodyPr anchor="b" anchorCtr="0"/>
          <a:lstStyle>
            <a:lvl1pPr algn="ctr" defTabSz="914446" rtl="0" eaLnBrk="1" latinLnBrk="0" hangingPunct="1">
              <a:spcBef>
                <a:spcPct val="0"/>
              </a:spcBef>
              <a:buNone/>
              <a:defRPr sz="10900" b="0" i="0" kern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>
                <a:latin typeface="Source Sans Pro Semi Bold"/>
              </a:rPr>
              <a:t>Hello, </a:t>
            </a:r>
            <a:r>
              <a:rPr lang="en-US" err="1">
                <a:latin typeface="Source Sans Pro Semi Bold"/>
              </a:rPr>
              <a:t>Samza</a:t>
            </a:r>
            <a:r>
              <a:rPr lang="en-US">
                <a:latin typeface="Source Sans Pro Semi Bold"/>
              </a:rPr>
              <a:t>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0" y="5452777"/>
            <a:ext cx="24387174" cy="1463675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 defTabSz="914446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65000"/>
                </a:schemeClr>
              </a:buClr>
              <a:buFont typeface="Lucida Grande"/>
              <a:buNone/>
              <a:defRPr sz="5500" b="0" i="0" kern="1200">
                <a:solidFill>
                  <a:schemeClr val="tx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0" indent="0" algn="l" defTabSz="914446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FontTx/>
              <a:buNone/>
              <a:defRPr sz="4200" b="0" i="0" kern="1200">
                <a:solidFill>
                  <a:schemeClr val="tx1">
                    <a:lumMod val="20000"/>
                    <a:lumOff val="80000"/>
                  </a:schemeClr>
                </a:solidFill>
                <a:latin typeface="Source Sans Pro Light" pitchFamily="34" charset="0"/>
                <a:ea typeface="+mn-ea"/>
                <a:cs typeface="Source Sans Pro Light" pitchFamily="34" charset="0"/>
              </a:defRPr>
            </a:lvl2pPr>
            <a:lvl3pPr marL="847725" indent="-334963" algn="l" defTabSz="914446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sz="32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3pPr>
            <a:lvl4pPr marL="28575" indent="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tabLst/>
              <a:defRPr sz="55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136650" indent="290513" algn="l" defTabSz="914446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Source Sans Pro" pitchFamily="34" charset="0"/>
              <a:buChar char="−"/>
              <a:tabLst/>
              <a:defRPr sz="32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5pPr>
            <a:lvl6pPr marL="5029451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00">
                <a:solidFill>
                  <a:schemeClr val="bg1"/>
                </a:solidFill>
                <a:latin typeface="Source Sans Pro" panose="020B0503030403020204" pitchFamily="34" charset="0"/>
              </a:rPr>
              <a:t>Getting started of Streaming Processing with Apache Samza</a:t>
            </a:r>
          </a:p>
        </p:txBody>
      </p:sp>
    </p:spTree>
    <p:extLst>
      <p:ext uri="{BB962C8B-B14F-4D97-AF65-F5344CB8AC3E}">
        <p14:creationId xmlns:p14="http://schemas.microsoft.com/office/powerpoint/2010/main" val="164950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Source Sans Pro Semi Bold"/>
              </a:rPr>
              <a:t>Add Windowing to the Application</a:t>
            </a: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625" y="3013075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Now we would like to count the country of pageview events in every 5 secs</a:t>
            </a:r>
          </a:p>
          <a:p>
            <a:pPr defTabSz="825512" hangingPunct="0">
              <a:spcBef>
                <a:spcPts val="3000"/>
              </a:spcBef>
              <a:buClr>
                <a:schemeClr val="tx2"/>
              </a:buClr>
            </a:pPr>
            <a:r>
              <a:rPr lang="en-US" sz="4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 the window operator!</a:t>
            </a:r>
          </a:p>
        </p:txBody>
      </p:sp>
      <p:sp>
        <p:nvSpPr>
          <p:cNvPr id="6" name="Shape 354">
            <a:extLst>
              <a:ext uri="{FF2B5EF4-FFF2-40B4-BE49-F238E27FC236}">
                <a16:creationId xmlns:a16="http://schemas.microsoft.com/office/drawing/2014/main" id="{30D2A106-D159-4121-B9FE-6D4E20687E85}"/>
              </a:ext>
            </a:extLst>
          </p:cNvPr>
          <p:cNvSpPr/>
          <p:nvPr/>
        </p:nvSpPr>
        <p:spPr>
          <a:xfrm>
            <a:off x="1609725" y="4876800"/>
            <a:ext cx="20859750" cy="807096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512" hangingPunct="0"/>
            <a:r>
              <a:rPr lang="en-US" sz="4000">
                <a:solidFill>
                  <a:srgbClr val="FFFFFF"/>
                </a:solidFill>
                <a:latin typeface="Source Sans Pro"/>
              </a:rPr>
              <a:t>  pageViewInput</a:t>
            </a:r>
            <a:br>
              <a:rPr lang="en-US"/>
            </a:br>
            <a:r>
              <a:rPr lang="en-US" sz="4000">
                <a:solidFill>
                  <a:srgbClr val="FFFFFF"/>
                </a:solidFill>
                <a:latin typeface="Source Sans Pro"/>
              </a:rPr>
              <a:t>        .map(</a:t>
            </a:r>
            <a:r>
              <a:rPr lang="en-US" sz="4000" err="1">
                <a:solidFill>
                  <a:srgbClr val="FFFFFF"/>
                </a:solidFill>
                <a:latin typeface="Source Sans Pro"/>
              </a:rPr>
              <a:t>kv</a:t>
            </a:r>
            <a:r>
              <a:rPr lang="en-US" sz="4000">
                <a:solidFill>
                  <a:srgbClr val="FFFFFF"/>
                </a:solidFill>
                <a:latin typeface="Source Sans Pro"/>
              </a:rPr>
              <a:t> -&gt; </a:t>
            </a:r>
            <a:r>
              <a:rPr lang="en-US" sz="4000" err="1">
                <a:solidFill>
                  <a:srgbClr val="FFFFFF"/>
                </a:solidFill>
                <a:latin typeface="Source Sans Pro"/>
              </a:rPr>
              <a:t>kv.getValue</a:t>
            </a:r>
            <a:r>
              <a:rPr lang="en-US" sz="4000">
                <a:solidFill>
                  <a:srgbClr val="FFFFFF"/>
                </a:solidFill>
                <a:latin typeface="Source Sans Pro"/>
              </a:rPr>
              <a:t>().</a:t>
            </a:r>
            <a:r>
              <a:rPr lang="en-US" sz="4000" b="1">
                <a:solidFill>
                  <a:srgbClr val="FFFFFF"/>
                </a:solidFill>
                <a:latin typeface="Source Sans Pro"/>
              </a:rPr>
              <a:t>country</a:t>
            </a:r>
            <a:r>
              <a:rPr lang="en-US" sz="4000">
                <a:solidFill>
                  <a:srgbClr val="FFFFFF"/>
                </a:solidFill>
                <a:latin typeface="Source Sans Pro"/>
              </a:rPr>
              <a:t>)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 .window(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Windows.</a:t>
            </a:r>
            <a:r>
              <a:rPr lang="en-US" sz="4000" i="1" err="1">
                <a:solidFill>
                  <a:srgbClr val="00918B"/>
                </a:solidFill>
                <a:latin typeface="Source Sans Pro"/>
              </a:rPr>
              <a:t>keyedTumblingWindow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(c -&gt; c,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Duration.</a:t>
            </a:r>
            <a:r>
              <a:rPr lang="en-US" sz="4000" i="1" err="1">
                <a:solidFill>
                  <a:srgbClr val="00918B"/>
                </a:solidFill>
                <a:latin typeface="Source Sans Pro"/>
              </a:rPr>
              <a:t>ofSeconds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(5),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() -&gt; 0,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(m, v) -&gt; v + 1,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</a:t>
            </a:r>
            <a:r>
              <a:rPr lang="en-US" sz="4000" b="1">
                <a:solidFill>
                  <a:srgbClr val="00918B"/>
                </a:solidFill>
                <a:latin typeface="Source Sans Pro"/>
              </a:rPr>
              <a:t>new 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StringSerde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(),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</a:t>
            </a:r>
            <a:r>
              <a:rPr lang="en-US" sz="4000" b="1">
                <a:solidFill>
                  <a:srgbClr val="00918B"/>
                </a:solidFill>
                <a:latin typeface="Source Sans Pro"/>
              </a:rPr>
              <a:t>new 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IntegerSerde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()),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         </a:t>
            </a:r>
            <a:r>
              <a:rPr lang="en-US" sz="4000" b="1">
                <a:solidFill>
                  <a:srgbClr val="00918B"/>
                </a:solidFill>
                <a:latin typeface="Source Sans Pro"/>
              </a:rPr>
              <a:t>"my-window"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)</a:t>
            </a:r>
            <a:br>
              <a:rPr lang="en-US"/>
            </a:br>
            <a:r>
              <a:rPr lang="en-US" sz="4000">
                <a:solidFill>
                  <a:srgbClr val="00918B"/>
                </a:solidFill>
                <a:latin typeface="Source Sans Pro"/>
              </a:rPr>
              <a:t>        .map(pane -&gt; 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KV.</a:t>
            </a:r>
            <a:r>
              <a:rPr lang="en-US" sz="4000" i="1" err="1">
                <a:solidFill>
                  <a:srgbClr val="00918B"/>
                </a:solidFill>
                <a:latin typeface="Source Sans Pro"/>
              </a:rPr>
              <a:t>of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pane.getKey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().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getKey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(), 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String.</a:t>
            </a:r>
            <a:r>
              <a:rPr lang="en-US" sz="4000" i="1" err="1">
                <a:solidFill>
                  <a:srgbClr val="00918B"/>
                </a:solidFill>
                <a:latin typeface="Source Sans Pro"/>
              </a:rPr>
              <a:t>valueOf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</a:t>
            </a:r>
            <a:r>
              <a:rPr lang="en-US" sz="4000" err="1">
                <a:solidFill>
                  <a:srgbClr val="00918B"/>
                </a:solidFill>
                <a:latin typeface="Source Sans Pro"/>
              </a:rPr>
              <a:t>pane.getMessage</a:t>
            </a:r>
            <a:r>
              <a:rPr lang="en-US" sz="4000">
                <a:solidFill>
                  <a:srgbClr val="00918B"/>
                </a:solidFill>
                <a:latin typeface="Source Sans Pro"/>
              </a:rPr>
              <a:t>())))</a:t>
            </a:r>
            <a:br>
              <a:rPr lang="en-US"/>
            </a:br>
            <a:r>
              <a:rPr lang="en-US" sz="4000">
                <a:solidFill>
                  <a:srgbClr val="FFFFFF"/>
                </a:solidFill>
                <a:latin typeface="Source Sans Pro"/>
              </a:rPr>
              <a:t>        .</a:t>
            </a:r>
            <a:r>
              <a:rPr lang="en-US" sz="4000" err="1">
                <a:solidFill>
                  <a:srgbClr val="FFFFFF"/>
                </a:solidFill>
                <a:latin typeface="Source Sans Pro"/>
              </a:rPr>
              <a:t>sendTo</a:t>
            </a:r>
            <a:r>
              <a:rPr lang="en-US" sz="4000">
                <a:solidFill>
                  <a:srgbClr val="FFFFFF"/>
                </a:solidFill>
                <a:latin typeface="Source Sans Pro"/>
              </a:rPr>
              <a:t>(</a:t>
            </a:r>
            <a:r>
              <a:rPr lang="en-US" sz="4000" err="1">
                <a:solidFill>
                  <a:srgbClr val="FFFFFF"/>
                </a:solidFill>
                <a:latin typeface="Source Sans Pro"/>
              </a:rPr>
              <a:t>myOutput</a:t>
            </a:r>
            <a:r>
              <a:rPr lang="en-US" sz="4000">
                <a:solidFill>
                  <a:srgbClr val="FFFFFF"/>
                </a:solidFill>
                <a:latin typeface="Source Sans Pro"/>
              </a:rPr>
              <a:t>);</a:t>
            </a:r>
            <a:endParaRPr lang="en-US"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5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Source Sans Pro Semi Bold"/>
              </a:rPr>
              <a:t>Add Join to the Application</a:t>
            </a: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625" y="3013075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Now we would like to join the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PageView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event with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AdClick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event to find out whether an ad has been clicked after the page has been viewed</a:t>
            </a:r>
          </a:p>
          <a:p>
            <a:pPr defTabSz="825512" hangingPunct="0">
              <a:spcBef>
                <a:spcPts val="3000"/>
              </a:spcBef>
              <a:buClr>
                <a:schemeClr val="tx2"/>
              </a:buClr>
            </a:pPr>
            <a:r>
              <a:rPr lang="en-US" sz="4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 the join operator!</a:t>
            </a:r>
          </a:p>
        </p:txBody>
      </p:sp>
      <p:sp>
        <p:nvSpPr>
          <p:cNvPr id="6" name="Shape 354">
            <a:extLst>
              <a:ext uri="{FF2B5EF4-FFF2-40B4-BE49-F238E27FC236}">
                <a16:creationId xmlns:a16="http://schemas.microsoft.com/office/drawing/2014/main" id="{30D2A106-D159-4121-B9FE-6D4E20687E85}"/>
              </a:ext>
            </a:extLst>
          </p:cNvPr>
          <p:cNvSpPr/>
          <p:nvPr/>
        </p:nvSpPr>
        <p:spPr>
          <a:xfrm>
            <a:off x="1609725" y="5530850"/>
            <a:ext cx="20859750" cy="3906835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512" hangingPunct="0"/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  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pageViewInput</a:t>
            </a:r>
            <a:br>
              <a:rPr lang="en-US">
                <a:latin typeface="+mn-ea"/>
                <a:cs typeface="+mn-ea"/>
              </a:rPr>
            </a:b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     .join(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adClickInput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, 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pageViewAdClickJoinFunction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,</a:t>
            </a:r>
            <a:br>
              <a:rPr lang="en-US">
                <a:latin typeface="+mn-ea"/>
                <a:cs typeface="+mn-ea"/>
              </a:rPr>
            </a:b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                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stringSerde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, 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pageViewSerde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, 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adClickSerde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, 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Duration.</a:t>
            </a:r>
            <a:r>
              <a:rPr lang="en-US" sz="4000" i="1" err="1">
                <a:solidFill>
                  <a:srgbClr val="FFFFFF"/>
                </a:solidFill>
                <a:latin typeface="Source Sans Pro"/>
                <a:cs typeface="Arial"/>
              </a:rPr>
              <a:t>ofMinutes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(3), </a:t>
            </a:r>
            <a:r>
              <a:rPr lang="en-US" sz="4000" b="1">
                <a:solidFill>
                  <a:srgbClr val="FFFFFF"/>
                </a:solidFill>
                <a:latin typeface="Source Sans Pro"/>
                <a:cs typeface="Arial"/>
              </a:rPr>
              <a:t>"join"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)</a:t>
            </a:r>
            <a:br>
              <a:rPr lang="en-US">
                <a:latin typeface="+mn-ea"/>
                <a:cs typeface="+mn-ea"/>
              </a:rPr>
            </a:b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     .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sendTo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(</a:t>
            </a:r>
            <a:r>
              <a:rPr lang="en-US" sz="4000" err="1">
                <a:solidFill>
                  <a:srgbClr val="FFFFFF"/>
                </a:solidFill>
                <a:latin typeface="Source Sans Pro"/>
                <a:cs typeface="Arial"/>
              </a:rPr>
              <a:t>joinResults</a:t>
            </a:r>
            <a:r>
              <a:rPr lang="en-US" sz="4000">
                <a:solidFill>
                  <a:srgbClr val="FFFFFF"/>
                </a:solidFill>
                <a:latin typeface="Source Sans Pro"/>
                <a:cs typeface="Arial"/>
              </a:rPr>
              <a:t>)</a:t>
            </a:r>
            <a:endParaRPr lang="en-US" sz="4000">
              <a:latin typeface="Source Sans Pro"/>
            </a:endParaRPr>
          </a:p>
        </p:txBody>
      </p:sp>
      <p:sp>
        <p:nvSpPr>
          <p:cNvPr id="5" name="Shape 354">
            <a:extLst>
              <a:ext uri="{FF2B5EF4-FFF2-40B4-BE49-F238E27FC236}">
                <a16:creationId xmlns:a16="http://schemas.microsoft.com/office/drawing/2014/main" id="{9E2666E0-8E66-4A4D-B979-EC6A0730D567}"/>
              </a:ext>
            </a:extLst>
          </p:cNvPr>
          <p:cNvSpPr/>
          <p:nvPr/>
        </p:nvSpPr>
        <p:spPr>
          <a:xfrm>
            <a:off x="1722641" y="10270644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See </a:t>
            </a:r>
            <a:r>
              <a:rPr lang="en-US" sz="4400" b="1" err="1">
                <a:solidFill>
                  <a:srgbClr val="0070C0"/>
                </a:solidFill>
                <a:latin typeface="Source Sans Pro" charset="0"/>
                <a:ea typeface="Source Sans Pro" charset="0"/>
                <a:cs typeface="Source Sans Pro" charset="0"/>
              </a:rPr>
              <a:t>PageViewAdClickJoiner</a:t>
            </a:r>
            <a:r>
              <a:rPr lang="en-US" sz="4400" b="1">
                <a:solidFill>
                  <a:srgbClr val="0070C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for a complete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436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/>
          <p:nvPr/>
        </p:nvSpPr>
        <p:spPr>
          <a:xfrm>
            <a:off x="11083635" y="7153287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243102" y="1416021"/>
            <a:ext cx="22037040" cy="3378859"/>
          </a:xfrm>
          <a:prstGeom prst="rect">
            <a:avLst/>
          </a:prstGeom>
        </p:spPr>
        <p:txBody>
          <a:bodyPr anchor="b" anchorCtr="0"/>
          <a:lstStyle>
            <a:lvl1pPr algn="ctr" defTabSz="914446" rtl="0" eaLnBrk="1" latinLnBrk="0" hangingPunct="1">
              <a:spcBef>
                <a:spcPct val="0"/>
              </a:spcBef>
              <a:buNone/>
              <a:defRPr sz="10900" b="0" i="0" kern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Source Sans Pro Semi Bold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29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Semi Bold"/>
                <a:cs typeface="Source Sans Pro Semi Bold"/>
              </a:rPr>
              <a:t>Check Out the hello-</a:t>
            </a:r>
            <a:r>
              <a:rPr lang="en-US" err="1">
                <a:latin typeface="Source Sans Pro Semi Bold"/>
                <a:cs typeface="Source Sans Pro Semi Bold"/>
              </a:rPr>
              <a:t>samza</a:t>
            </a:r>
            <a:r>
              <a:rPr lang="en-US">
                <a:latin typeface="Source Sans Pro Semi Bold"/>
                <a:cs typeface="Source Sans Pro Semi Bold"/>
              </a:rPr>
              <a:t> Code</a:t>
            </a: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FFA21594-36B9-4262-B060-3D7CBE2E791A}"/>
              </a:ext>
            </a:extLst>
          </p:cNvPr>
          <p:cNvSpPr/>
          <p:nvPr/>
        </p:nvSpPr>
        <p:spPr>
          <a:xfrm>
            <a:off x="1874838" y="6698246"/>
            <a:ext cx="21067712" cy="3114718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$git clone https://git.apache.org/samza-hello-samza.git hello-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samza</a:t>
            </a:r>
            <a:r>
              <a:rPr lang="en-US"/>
              <a:t>
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$cd hello-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samza</a:t>
            </a:r>
            <a:endParaRPr lang="en-US" sz="4000" b="1">
              <a:solidFill>
                <a:srgbClr val="00B050"/>
              </a:solidFill>
              <a:latin typeface="Courier New"/>
              <a:cs typeface="Courier New"/>
            </a:endParaRPr>
          </a:p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$git checkout latest</a:t>
            </a: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476" y="3012392"/>
            <a:ext cx="20860015" cy="3756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rgbClr val="34B7FF"/>
                </a:solidFill>
                <a:latin typeface="Source Sans Pro" charset="0"/>
                <a:ea typeface="Source Sans Pro" charset="0"/>
                <a:cs typeface="Source Sans Pro" charset="0"/>
              </a:rPr>
              <a:t>hello-</a:t>
            </a:r>
            <a:r>
              <a:rPr lang="en-US" sz="4400" err="1">
                <a:solidFill>
                  <a:srgbClr val="34B7FF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is an open source project that contains example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applications. The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github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link is: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https://github.com/apache/samza-hello-samza</a:t>
            </a:r>
          </a:p>
        </p:txBody>
      </p:sp>
    </p:spTree>
    <p:extLst>
      <p:ext uri="{BB962C8B-B14F-4D97-AF65-F5344CB8AC3E}">
        <p14:creationId xmlns:p14="http://schemas.microsoft.com/office/powerpoint/2010/main" val="13015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Semi Bold"/>
                <a:cs typeface="Source Sans Pro Semi Bold"/>
              </a:rPr>
              <a:t>Start a Grid</a:t>
            </a:r>
          </a:p>
        </p:txBody>
      </p:sp>
      <p:sp>
        <p:nvSpPr>
          <p:cNvPr id="5" name="Shape 354">
            <a:extLst>
              <a:ext uri="{FF2B5EF4-FFF2-40B4-BE49-F238E27FC236}">
                <a16:creationId xmlns:a16="http://schemas.microsoft.com/office/drawing/2014/main" id="{F62247CC-2B91-4E4A-931A-ABC2A467C402}"/>
              </a:ext>
            </a:extLst>
          </p:cNvPr>
          <p:cNvSpPr/>
          <p:nvPr/>
        </p:nvSpPr>
        <p:spPr>
          <a:xfrm>
            <a:off x="1701535" y="3012734"/>
            <a:ext cx="20860015" cy="3756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grid usually comprises three different systems: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YARN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,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Kafka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, and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4"/>
              </a:rPr>
              <a:t>ZooKeeper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. The hello-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project comes with a script called "grid" to help you setup these systems. Start by running:</a:t>
            </a:r>
            <a:endParaRPr lang="en-US" sz="4400" b="1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6B0A9847-5391-46CF-8074-932C10EC82FF}"/>
              </a:ext>
            </a:extLst>
          </p:cNvPr>
          <p:cNvSpPr/>
          <p:nvPr/>
        </p:nvSpPr>
        <p:spPr>
          <a:xfrm>
            <a:off x="1874838" y="6697663"/>
            <a:ext cx="21067712" cy="1048162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$./bin/grid bootstrap</a:t>
            </a:r>
          </a:p>
        </p:txBody>
      </p:sp>
      <p:sp>
        <p:nvSpPr>
          <p:cNvPr id="8" name="Shape 354">
            <a:extLst>
              <a:ext uri="{FF2B5EF4-FFF2-40B4-BE49-F238E27FC236}">
                <a16:creationId xmlns:a16="http://schemas.microsoft.com/office/drawing/2014/main" id="{4E72E1B5-C1D2-4296-8230-929AE9FBCB37}"/>
              </a:ext>
            </a:extLst>
          </p:cNvPr>
          <p:cNvSpPr/>
          <p:nvPr/>
        </p:nvSpPr>
        <p:spPr>
          <a:xfrm>
            <a:off x="1730524" y="7659167"/>
            <a:ext cx="20860015" cy="3756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rgbClr val="FFFFFF"/>
                </a:solidFill>
                <a:latin typeface="Source Sans Pro"/>
                <a:ea typeface="-apple-system"/>
                <a:cs typeface="-apple-system"/>
              </a:rPr>
              <a:t>Verify that YARN is up and running by going to</a:t>
            </a:r>
            <a:r>
              <a:rPr lang="en-US" sz="4400">
                <a:solidFill>
                  <a:srgbClr val="24292E"/>
                </a:solidFill>
                <a:latin typeface="Source Sans Pro"/>
                <a:ea typeface="-apple-system"/>
                <a:cs typeface="-apple-system"/>
              </a:rPr>
              <a:t> </a:t>
            </a:r>
            <a:r>
              <a:rPr lang="en-US" sz="4400">
                <a:solidFill>
                  <a:srgbClr val="0366D6"/>
                </a:solidFill>
                <a:latin typeface="Source Sans Pro"/>
                <a:ea typeface="-apple-system"/>
                <a:cs typeface="-apple-system"/>
                <a:hlinkClick r:id="rId5"/>
              </a:rPr>
              <a:t>http://localhost:8088</a:t>
            </a:r>
            <a:r>
              <a:rPr lang="en-US" sz="4400">
                <a:solidFill>
                  <a:srgbClr val="24292E"/>
                </a:solidFill>
                <a:latin typeface="Source Sans Pro"/>
                <a:ea typeface="-apple-system"/>
                <a:cs typeface="-apple-system"/>
              </a:rPr>
              <a:t>.</a:t>
            </a:r>
            <a:endParaRPr lang="en-US" sz="4400">
              <a:solidFill>
                <a:schemeClr val="bg1"/>
              </a:solidFill>
              <a:latin typeface="Source Sans Pro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Semi Bold"/>
                <a:cs typeface="Source Sans Pro Semi Bold"/>
              </a:rPr>
              <a:t>Write A </a:t>
            </a:r>
            <a:r>
              <a:rPr lang="en-US" err="1">
                <a:latin typeface="Source Sans Pro Semi Bold"/>
                <a:cs typeface="Source Sans Pro Semi Bold"/>
              </a:rPr>
              <a:t>Samza</a:t>
            </a:r>
            <a:r>
              <a:rPr lang="en-US">
                <a:latin typeface="Source Sans Pro Semi Bold"/>
                <a:cs typeface="Source Sans Pro Semi Bold"/>
              </a:rPr>
              <a:t> Applicaiton</a:t>
            </a:r>
          </a:p>
        </p:txBody>
      </p:sp>
      <p:sp>
        <p:nvSpPr>
          <p:cNvPr id="5" name="Shape 354">
            <a:extLst>
              <a:ext uri="{FF2B5EF4-FFF2-40B4-BE49-F238E27FC236}">
                <a16:creationId xmlns:a16="http://schemas.microsoft.com/office/drawing/2014/main" id="{F62247CC-2B91-4E4A-931A-ABC2A467C402}"/>
              </a:ext>
            </a:extLst>
          </p:cNvPr>
          <p:cNvSpPr/>
          <p:nvPr/>
        </p:nvSpPr>
        <p:spPr>
          <a:xfrm>
            <a:off x="1701800" y="3013075"/>
            <a:ext cx="20859750" cy="54868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Package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samza.examples.cookbook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 contains various examples of high-level API operator usage, such as map,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partitionBy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, window and join.</a:t>
            </a:r>
          </a:p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Package 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samza.examples.wikipedia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 contains a small 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application which consumes the real-time feeds from Wikipedia, extracts the metadata of the events, and calculates statistics of all edits in a 10-second window.</a:t>
            </a:r>
          </a:p>
        </p:txBody>
      </p:sp>
      <p:sp>
        <p:nvSpPr>
          <p:cNvPr id="8" name="Shape 354">
            <a:extLst>
              <a:ext uri="{FF2B5EF4-FFF2-40B4-BE49-F238E27FC236}">
                <a16:creationId xmlns:a16="http://schemas.microsoft.com/office/drawing/2014/main" id="{4E72E1B5-C1D2-4296-8230-929AE9FBCB37}"/>
              </a:ext>
            </a:extLst>
          </p:cNvPr>
          <p:cNvSpPr/>
          <p:nvPr/>
        </p:nvSpPr>
        <p:spPr>
          <a:xfrm>
            <a:off x="1730375" y="10239663"/>
            <a:ext cx="20859750" cy="228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5512" hangingPunct="0">
              <a:spcBef>
                <a:spcPts val="3000"/>
              </a:spcBef>
              <a:buClr>
                <a:schemeClr val="tx2"/>
              </a:buClr>
            </a:pPr>
            <a:r>
              <a:rPr lang="en-US" sz="6000" b="1">
                <a:solidFill>
                  <a:srgbClr val="FFFFFF"/>
                </a:solidFill>
                <a:latin typeface="Source Sans Pro"/>
                <a:ea typeface="Source Sans Pro" charset="0"/>
                <a:cs typeface="Source Sans Pro" charset="0"/>
              </a:rPr>
              <a:t>Let's build a </a:t>
            </a:r>
            <a:r>
              <a:rPr lang="en-US" sz="6000" b="1" err="1">
                <a:solidFill>
                  <a:srgbClr val="FFFFFF"/>
                </a:solidFill>
                <a:latin typeface="Source Sans Pro"/>
                <a:ea typeface="Source Sans Pro" charset="0"/>
                <a:cs typeface="Source Sans Pro" charset="0"/>
              </a:rPr>
              <a:t>Samza</a:t>
            </a:r>
            <a:r>
              <a:rPr lang="en-US" sz="6000" b="1">
                <a:solidFill>
                  <a:srgbClr val="FFFFFF"/>
                </a:solidFill>
                <a:latin typeface="Source Sans Pro"/>
                <a:ea typeface="Source Sans Pro" charset="0"/>
                <a:cs typeface="Source Sans Pro" charset="0"/>
              </a:rPr>
              <a:t> application from scratch!</a:t>
            </a: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446477BD-7226-4AD8-9A32-0923AEC6E5EC}"/>
              </a:ext>
            </a:extLst>
          </p:cNvPr>
          <p:cNvSpPr/>
          <p:nvPr/>
        </p:nvSpPr>
        <p:spPr>
          <a:xfrm>
            <a:off x="1874733" y="8476358"/>
            <a:ext cx="21067712" cy="1048162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gradlew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29504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Source Sans Pro Semi Bold"/>
                <a:cs typeface="Source Sans Pro Semi Bold"/>
              </a:rPr>
              <a:t>MySamzaApp</a:t>
            </a:r>
          </a:p>
        </p:txBody>
      </p:sp>
      <p:sp>
        <p:nvSpPr>
          <p:cNvPr id="5" name="Shape 354">
            <a:extLst>
              <a:ext uri="{FF2B5EF4-FFF2-40B4-BE49-F238E27FC236}">
                <a16:creationId xmlns:a16="http://schemas.microsoft.com/office/drawing/2014/main" id="{F62247CC-2B91-4E4A-931A-ABC2A467C402}"/>
              </a:ext>
            </a:extLst>
          </p:cNvPr>
          <p:cNvSpPr/>
          <p:nvPr/>
        </p:nvSpPr>
        <p:spPr>
          <a:xfrm>
            <a:off x="523875" y="2924598"/>
            <a:ext cx="23629938" cy="10459615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512" hangingPunct="0"/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  public class</a:t>
            </a:r>
            <a:r>
              <a:rPr lang="en-US" sz="3600" b="1">
                <a:solidFill>
                  <a:schemeClr val="bg1"/>
                </a:solidFill>
                <a:latin typeface="Source Sans Pro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MySamzaApp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implements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StreamApplication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{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private static final 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String </a:t>
            </a:r>
            <a:r>
              <a:rPr lang="en-US" sz="3600" b="1" i="1">
                <a:solidFill>
                  <a:srgbClr val="7030A0"/>
                </a:solidFill>
                <a:latin typeface="Source Sans Pro" charset="0"/>
              </a:rPr>
              <a:t>INPUT 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= </a:t>
            </a:r>
            <a:r>
              <a:rPr lang="en-US" sz="3600" b="1">
                <a:solidFill>
                  <a:schemeClr val="bg1"/>
                </a:solidFill>
                <a:latin typeface="Source Sans Pro" charset="0"/>
              </a:rPr>
              <a:t>"pageview-input"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;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</a:t>
            </a:r>
            <a:r>
              <a:rPr lang="en-US" sz="3600">
                <a:solidFill>
                  <a:srgbClr val="0070C0"/>
                </a:solidFill>
                <a:latin typeface="Source Sans Pro" charset="0"/>
              </a:rPr>
              <a:t>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private static final 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String </a:t>
            </a:r>
            <a:r>
              <a:rPr lang="en-US" sz="3600" b="1" i="1">
                <a:solidFill>
                  <a:srgbClr val="7030A0"/>
                </a:solidFill>
                <a:latin typeface="Source Sans Pro" charset="0"/>
              </a:rPr>
              <a:t>OUTPUT 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= </a:t>
            </a:r>
            <a:r>
              <a:rPr lang="en-US" sz="3600" b="1">
                <a:solidFill>
                  <a:schemeClr val="bg1"/>
                </a:solidFill>
                <a:latin typeface="Source Sans Pro" charset="0"/>
              </a:rPr>
              <a:t>"my-output"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;</a:t>
            </a:r>
            <a:br>
              <a:rPr lang="en-US">
                <a:latin typeface="+mn-ea"/>
                <a:cs typeface="+mn-ea"/>
              </a:rPr>
            </a:b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 @Override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public void</a:t>
            </a:r>
            <a:r>
              <a:rPr lang="en-US" sz="3600" b="1">
                <a:solidFill>
                  <a:schemeClr val="bg1"/>
                </a:solidFill>
                <a:latin typeface="Source Sans Pro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init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StreamGraph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streamGraph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, Config config) {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MessageStream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&lt;KV&lt;String,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PageView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&gt;&gt;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pageViewInput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=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       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streamGraph.getInputStream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b="1" i="1">
                <a:solidFill>
                  <a:srgbClr val="7030A0"/>
                </a:solidFill>
                <a:latin typeface="Source Sans Pro" charset="0"/>
              </a:rPr>
              <a:t>INPUT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, </a:t>
            </a:r>
            <a:endParaRPr lang="en-US" sz="3600">
              <a:solidFill>
                <a:srgbClr val="313335"/>
              </a:solidFill>
              <a:latin typeface="Source Sans Pro" charset="0"/>
            </a:endParaRPr>
          </a:p>
          <a:p>
            <a:pPr defTabSz="825512" hangingPunct="0"/>
            <a:r>
              <a:rPr lang="en-US" sz="3600">
                <a:solidFill>
                  <a:schemeClr val="bg1"/>
                </a:solidFill>
                <a:latin typeface="Source Sans Pro" charset="0"/>
              </a:rPr>
              <a:t>                                                            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KVSerde.</a:t>
            </a:r>
            <a:r>
              <a:rPr lang="en-US" sz="3600" i="1" err="1">
                <a:solidFill>
                  <a:schemeClr val="bg1"/>
                </a:solidFill>
                <a:latin typeface="Source Sans Pro" charset="0"/>
              </a:rPr>
              <a:t>of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new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StringSerde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(),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new 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JsonSerdeV2&lt;&gt;(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PageView.</a:t>
            </a:r>
            <a:r>
              <a:rPr lang="en-US" sz="3600" b="1" err="1">
                <a:solidFill>
                  <a:schemeClr val="bg1"/>
                </a:solidFill>
                <a:latin typeface="Source Sans Pro" charset="0"/>
              </a:rPr>
              <a:t>class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)));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OutputStream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&lt;KV&lt;String, String&gt;&gt;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myOutput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=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       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streamGraph.getOutputStream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b="1" i="1">
                <a:solidFill>
                  <a:srgbClr val="7030A0"/>
                </a:solidFill>
                <a:latin typeface="Source Sans Pro" charset="0"/>
              </a:rPr>
              <a:t>OUTPUT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, </a:t>
            </a:r>
            <a:endParaRPr lang="en-US" sz="3600">
              <a:solidFill>
                <a:srgbClr val="313335"/>
              </a:solidFill>
              <a:latin typeface="Source Sans Pro" charset="0"/>
            </a:endParaRPr>
          </a:p>
          <a:p>
            <a:pPr defTabSz="825512" hangingPunct="0"/>
            <a:r>
              <a:rPr lang="en-US" sz="3600">
                <a:solidFill>
                  <a:schemeClr val="bg1"/>
                </a:solidFill>
                <a:latin typeface="Source Sans Pro" charset="0"/>
              </a:rPr>
              <a:t>                                                               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KVSerde.</a:t>
            </a:r>
            <a:r>
              <a:rPr lang="en-US" sz="3600" i="1" err="1">
                <a:solidFill>
                  <a:schemeClr val="bg1"/>
                </a:solidFill>
                <a:latin typeface="Source Sans Pro" charset="0"/>
              </a:rPr>
              <a:t>of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new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StringSerde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(), </a:t>
            </a:r>
            <a:r>
              <a:rPr lang="en-US" sz="3600" b="1">
                <a:solidFill>
                  <a:srgbClr val="0070C0"/>
                </a:solidFill>
                <a:latin typeface="Source Sans Pro" charset="0"/>
              </a:rPr>
              <a:t>new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StringSerde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()));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pageViewInput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         .map(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 -&gt;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KV.</a:t>
            </a:r>
            <a:r>
              <a:rPr lang="en-US" sz="3600" i="1" err="1">
                <a:solidFill>
                  <a:schemeClr val="bg1"/>
                </a:solidFill>
                <a:latin typeface="Source Sans Pro" charset="0"/>
              </a:rPr>
              <a:t>of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kv.getValue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().</a:t>
            </a:r>
            <a:r>
              <a:rPr lang="en-US" sz="3600" b="1" err="1">
                <a:solidFill>
                  <a:srgbClr val="7030A0"/>
                </a:solidFill>
                <a:latin typeface="Source Sans Pro" charset="0"/>
              </a:rPr>
              <a:t>userId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, 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kv.getValue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().</a:t>
            </a:r>
            <a:r>
              <a:rPr lang="en-US" sz="3600" b="1">
                <a:solidFill>
                  <a:srgbClr val="7030A0"/>
                </a:solidFill>
                <a:latin typeface="Source Sans Pro" charset="0"/>
              </a:rPr>
              <a:t>country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))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             .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sendTo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(</a:t>
            </a:r>
            <a:r>
              <a:rPr lang="en-US" sz="3600" err="1">
                <a:solidFill>
                  <a:schemeClr val="bg1"/>
                </a:solidFill>
                <a:latin typeface="Source Sans Pro" charset="0"/>
              </a:rPr>
              <a:t>myOutput</a:t>
            </a:r>
            <a:r>
              <a:rPr lang="en-US" sz="3600">
                <a:solidFill>
                  <a:schemeClr val="bg1"/>
                </a:solidFill>
                <a:latin typeface="Source Sans Pro" charset="0"/>
              </a:rPr>
              <a:t>);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   }</a:t>
            </a:r>
            <a:br>
              <a:rPr lang="en-US">
                <a:latin typeface="+mn-ea"/>
                <a:cs typeface="+mn-ea"/>
              </a:rPr>
            </a:br>
            <a:r>
              <a:rPr lang="en-US" sz="3600">
                <a:solidFill>
                  <a:schemeClr val="bg1"/>
                </a:solidFill>
                <a:latin typeface="Source Sans Pro" charset="0"/>
              </a:rPr>
              <a:t>  }</a:t>
            </a:r>
            <a:endParaRPr lang="en-US" sz="360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792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Source Sans Pro Semi Bold"/>
                <a:cs typeface="Source Sans Pro Semi Bold"/>
              </a:rPr>
              <a:t>MySamzaApp</a:t>
            </a:r>
            <a:r>
              <a:rPr lang="en-US">
                <a:latin typeface="Source Sans Pro Semi Bold"/>
                <a:cs typeface="Source Sans Pro Semi Bold"/>
              </a:rPr>
              <a:t> Config</a:t>
            </a:r>
            <a:endParaRPr lang="en-US" err="1">
              <a:latin typeface="Source Sans Pro Semi Bold"/>
              <a:cs typeface="Source Sans Pro Semi Bold"/>
            </a:endParaRP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C6AE6573-43BC-4806-9468-28089CC059F0}"/>
              </a:ext>
            </a:extLst>
          </p:cNvPr>
          <p:cNvSpPr/>
          <p:nvPr/>
        </p:nvSpPr>
        <p:spPr>
          <a:xfrm>
            <a:off x="1700213" y="3009900"/>
            <a:ext cx="20859750" cy="5791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Copy hello-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src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/main/config/pageview-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adclick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joiner.properties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to a new file named "</a:t>
            </a:r>
            <a:r>
              <a:rPr lang="en-US" sz="4400" b="1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my-</a:t>
            </a:r>
            <a:r>
              <a:rPr lang="en-US" sz="4400" b="1" err="1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 b="1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4400" b="1" err="1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app.properties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" under the same folder.</a:t>
            </a:r>
          </a:p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Change the following properties:</a:t>
            </a:r>
          </a:p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endParaRPr lang="en-US" sz="440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defTabSz="825512" hangingPunct="0">
              <a:spcBef>
                <a:spcPts val="3000"/>
              </a:spcBef>
            </a:pPr>
            <a:endParaRPr lang="en-US" sz="4400" b="1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D89CEDAB-6A98-49A9-A7F8-0C3D098382F5}"/>
              </a:ext>
            </a:extLst>
          </p:cNvPr>
          <p:cNvSpPr/>
          <p:nvPr/>
        </p:nvSpPr>
        <p:spPr>
          <a:xfrm>
            <a:off x="1684759" y="7065022"/>
            <a:ext cx="21067712" cy="3627677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>
              <a:spcBef>
                <a:spcPts val="3000"/>
              </a:spcBef>
            </a:pP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     </a:t>
            </a:r>
            <a:endParaRPr lang="en-US" sz="4400">
              <a:solidFill>
                <a:srgbClr val="00B050"/>
              </a:solidFill>
              <a:latin typeface="Courier New"/>
              <a:cs typeface="Courier New"/>
            </a:endParaRPr>
          </a:p>
          <a:p>
            <a:pPr defTabSz="825512" hangingPunct="0">
              <a:spcBef>
                <a:spcPts val="3000"/>
              </a:spcBef>
            </a:pP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     </a:t>
            </a:r>
            <a:r>
              <a:rPr lang="en-US" sz="4400" b="1">
                <a:solidFill>
                  <a:srgbClr val="0070C0"/>
                </a:solidFill>
                <a:latin typeface="Courier New"/>
                <a:cs typeface="Courier New"/>
              </a:rPr>
              <a:t>job.name</a:t>
            </a:r>
            <a:r>
              <a:rPr lang="en-US" sz="440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my-</a:t>
            </a:r>
            <a:r>
              <a:rPr lang="en-US" sz="4400" b="1" err="1">
                <a:solidFill>
                  <a:srgbClr val="00B050"/>
                </a:solidFill>
                <a:latin typeface="Courier New"/>
                <a:cs typeface="Courier New"/>
              </a:rPr>
              <a:t>samza</a:t>
            </a: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-app</a:t>
            </a:r>
            <a:endParaRPr lang="en-US" sz="4400">
              <a:solidFill>
                <a:srgbClr val="00B050"/>
              </a:solidFill>
              <a:latin typeface="Courier New"/>
              <a:cs typeface="Courier New"/>
            </a:endParaRPr>
          </a:p>
          <a:p>
            <a:pPr defTabSz="825512" hangingPunct="0">
              <a:spcBef>
                <a:spcPts val="3000"/>
              </a:spcBef>
            </a:pPr>
            <a:endParaRPr lang="en-US" sz="4400" b="1">
              <a:solidFill>
                <a:srgbClr val="00B050"/>
              </a:solidFill>
              <a:latin typeface="Courier New"/>
              <a:cs typeface="Courier New"/>
            </a:endParaRPr>
          </a:p>
          <a:p>
            <a:pPr defTabSz="825512" hangingPunct="0"/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     </a:t>
            </a:r>
            <a:r>
              <a:rPr lang="en-US" sz="4400" b="1" err="1">
                <a:solidFill>
                  <a:srgbClr val="0070C0"/>
                </a:solidFill>
                <a:latin typeface="Courier New"/>
                <a:cs typeface="Courier New"/>
              </a:rPr>
              <a:t>job.container.count</a:t>
            </a:r>
            <a:r>
              <a:rPr lang="en-US" sz="440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endParaRPr lang="en-US"/>
          </a:p>
          <a:p>
            <a:pPr defTabSz="825512" hangingPunct="0">
              <a:spcBef>
                <a:spcPts val="3000"/>
              </a:spcBef>
            </a:pPr>
            <a:r>
              <a:rPr lang="en-US" sz="4400" b="1">
                <a:solidFill>
                  <a:srgbClr val="00B050"/>
                </a:solidFill>
                <a:latin typeface="Courier New"/>
                <a:cs typeface="Courier New"/>
              </a:rPr>
              <a:t>     </a:t>
            </a:r>
            <a:r>
              <a:rPr lang="en-US" sz="4400" b="1" err="1">
                <a:solidFill>
                  <a:srgbClr val="0070C0"/>
                </a:solidFill>
                <a:latin typeface="Courier New"/>
                <a:cs typeface="Courier New"/>
              </a:rPr>
              <a:t>app.class</a:t>
            </a:r>
            <a:r>
              <a:rPr lang="en-US" sz="440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lang="en-US" sz="4400" b="1" err="1">
                <a:solidFill>
                  <a:srgbClr val="00B050"/>
                </a:solidFill>
                <a:latin typeface="Courier New"/>
                <a:cs typeface="Courier New"/>
              </a:rPr>
              <a:t>samza.examples.cookbook.MySamzaApp</a:t>
            </a:r>
            <a:endParaRPr lang="en-US" sz="4400" err="1"/>
          </a:p>
        </p:txBody>
      </p:sp>
    </p:spTree>
    <p:extLst>
      <p:ext uri="{BB962C8B-B14F-4D97-AF65-F5344CB8AC3E}">
        <p14:creationId xmlns:p14="http://schemas.microsoft.com/office/powerpoint/2010/main" val="317012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Semi Bold"/>
                <a:cs typeface="Source Sans Pro Semi Bold"/>
              </a:rPr>
              <a:t>Build the hello-</a:t>
            </a:r>
            <a:r>
              <a:rPr lang="en-US" err="1">
                <a:latin typeface="Source Sans Pro Semi Bold"/>
                <a:cs typeface="Source Sans Pro Semi Bold"/>
              </a:rPr>
              <a:t>samza</a:t>
            </a:r>
            <a:r>
              <a:rPr lang="en-US">
                <a:latin typeface="Source Sans Pro Semi Bold"/>
                <a:cs typeface="Source Sans Pro Semi Bold"/>
              </a:rPr>
              <a:t> Application Package</a:t>
            </a: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FFA21594-36B9-4262-B060-3D7CBE2E791A}"/>
              </a:ext>
            </a:extLst>
          </p:cNvPr>
          <p:cNvSpPr/>
          <p:nvPr/>
        </p:nvSpPr>
        <p:spPr>
          <a:xfrm>
            <a:off x="1874838" y="5384800"/>
            <a:ext cx="21067712" cy="1079411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$./bin/deploy.sh</a:t>
            </a: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625" y="3013075"/>
            <a:ext cx="20859750" cy="23617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Build a package of all the examples in hello-</a:t>
            </a:r>
            <a:r>
              <a:rPr lang="en-US" sz="440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samza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 for YARN deployment.</a:t>
            </a:r>
          </a:p>
        </p:txBody>
      </p:sp>
      <p:sp>
        <p:nvSpPr>
          <p:cNvPr id="6" name="Shape 354">
            <a:extLst>
              <a:ext uri="{FF2B5EF4-FFF2-40B4-BE49-F238E27FC236}">
                <a16:creationId xmlns:a16="http://schemas.microsoft.com/office/drawing/2014/main" id="{624FA253-A07E-4945-8F61-460B9BFE847D}"/>
              </a:ext>
            </a:extLst>
          </p:cNvPr>
          <p:cNvSpPr/>
          <p:nvPr/>
        </p:nvSpPr>
        <p:spPr>
          <a:xfrm>
            <a:off x="1714501" y="6136948"/>
            <a:ext cx="20859750" cy="23617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Create the input topics</a:t>
            </a:r>
          </a:p>
        </p:txBody>
      </p:sp>
      <p:sp>
        <p:nvSpPr>
          <p:cNvPr id="7" name="Shape 354">
            <a:extLst>
              <a:ext uri="{FF2B5EF4-FFF2-40B4-BE49-F238E27FC236}">
                <a16:creationId xmlns:a16="http://schemas.microsoft.com/office/drawing/2014/main" id="{2CE62CDB-9AD5-4DF7-B28A-B8BFCA624AFB}"/>
              </a:ext>
            </a:extLst>
          </p:cNvPr>
          <p:cNvSpPr/>
          <p:nvPr/>
        </p:nvSpPr>
        <p:spPr>
          <a:xfrm>
            <a:off x="1874838" y="8012113"/>
            <a:ext cx="21067712" cy="3627677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$./deploy/kafka/bin/kafka-topics.sh --zookeeper localhost:2181 --create --topic pageview-input --partitions 1 --replication-factor 1</a:t>
            </a:r>
          </a:p>
          <a:p>
            <a:pPr defTabSz="825512" hangingPunct="0"/>
            <a:endParaRPr lang="en-US" sz="4000" b="1">
              <a:solidFill>
                <a:srgbClr val="00B05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31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Semi Bold"/>
                <a:cs typeface="Source Sans Pro Semi Bold"/>
              </a:rPr>
              <a:t>Run the Application</a:t>
            </a: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FFA21594-36B9-4262-B060-3D7CBE2E791A}"/>
              </a:ext>
            </a:extLst>
          </p:cNvPr>
          <p:cNvSpPr/>
          <p:nvPr/>
        </p:nvSpPr>
        <p:spPr>
          <a:xfrm>
            <a:off x="1874838" y="4855558"/>
            <a:ext cx="21067712" cy="3114718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$./deploy/samza/bin/run-app.sh --config-factory=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org.apache.samza.config.factories.PropertiesConfigFactory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 --config-path=file://$PWD/deploy/samza/config/my-samza-app.properties</a:t>
            </a:r>
            <a:endParaRPr lang="en-US"/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625" y="3013075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Start the application on the grid.</a:t>
            </a:r>
          </a:p>
        </p:txBody>
      </p:sp>
    </p:spTree>
    <p:extLst>
      <p:ext uri="{BB962C8B-B14F-4D97-AF65-F5344CB8AC3E}">
        <p14:creationId xmlns:p14="http://schemas.microsoft.com/office/powerpoint/2010/main" val="351361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Source Sans Pro Semi Bold"/>
              </a:rPr>
              <a:t>Test the Application</a:t>
            </a:r>
          </a:p>
        </p:txBody>
      </p:sp>
      <p:sp>
        <p:nvSpPr>
          <p:cNvPr id="2" name="Shape 354">
            <a:extLst>
              <a:ext uri="{FF2B5EF4-FFF2-40B4-BE49-F238E27FC236}">
                <a16:creationId xmlns:a16="http://schemas.microsoft.com/office/drawing/2014/main" id="{FFA21594-36B9-4262-B060-3D7CBE2E791A}"/>
              </a:ext>
            </a:extLst>
          </p:cNvPr>
          <p:cNvSpPr/>
          <p:nvPr/>
        </p:nvSpPr>
        <p:spPr>
          <a:xfrm>
            <a:off x="1874838" y="4856163"/>
            <a:ext cx="21067712" cy="2137108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$./deploy/kafka/bin/kafka-console-consumer.sh --bootstrap-server localhost:9092 --topic my-output --property 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print.key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=true</a:t>
            </a:r>
          </a:p>
        </p:txBody>
      </p:sp>
      <p:sp>
        <p:nvSpPr>
          <p:cNvPr id="3" name="Shape 354">
            <a:extLst>
              <a:ext uri="{FF2B5EF4-FFF2-40B4-BE49-F238E27FC236}">
                <a16:creationId xmlns:a16="http://schemas.microsoft.com/office/drawing/2014/main" id="{1D27835E-C0BD-45FC-8BFA-3E54D2BBDD67}"/>
              </a:ext>
            </a:extLst>
          </p:cNvPr>
          <p:cNvSpPr/>
          <p:nvPr/>
        </p:nvSpPr>
        <p:spPr>
          <a:xfrm>
            <a:off x="1698625" y="3013075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 </a:t>
            </a:r>
            <a:r>
              <a:rPr lang="en-US" sz="4400" err="1">
                <a:solidFill>
                  <a:srgbClr val="00B0F0"/>
                </a:solidFill>
                <a:latin typeface="Source Sans Pro" charset="0"/>
                <a:ea typeface="Source Sans Pro" charset="0"/>
                <a:cs typeface="Source Sans Pro" charset="0"/>
              </a:rPr>
              <a:t>kafka</a:t>
            </a:r>
            <a:r>
              <a:rPr lang="en-US" sz="4400">
                <a:solidFill>
                  <a:srgbClr val="00B0F0"/>
                </a:solidFill>
                <a:latin typeface="Source Sans Pro" charset="0"/>
                <a:ea typeface="Source Sans Pro" charset="0"/>
                <a:cs typeface="Source Sans Pro" charset="0"/>
              </a:rPr>
              <a:t>-console-consumer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to consume the output:</a:t>
            </a:r>
          </a:p>
        </p:txBody>
      </p:sp>
      <p:sp>
        <p:nvSpPr>
          <p:cNvPr id="6" name="Shape 354">
            <a:extLst>
              <a:ext uri="{FF2B5EF4-FFF2-40B4-BE49-F238E27FC236}">
                <a16:creationId xmlns:a16="http://schemas.microsoft.com/office/drawing/2014/main" id="{30D2A106-D159-4121-B9FE-6D4E20687E85}"/>
              </a:ext>
            </a:extLst>
          </p:cNvPr>
          <p:cNvSpPr/>
          <p:nvPr/>
        </p:nvSpPr>
        <p:spPr>
          <a:xfrm>
            <a:off x="1698478" y="6841976"/>
            <a:ext cx="20859750" cy="1945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en-US"/>
            </a:defPPr>
            <a:lvl1pPr marL="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4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91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337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783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229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674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120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66" algn="l" defTabSz="914446" rtl="0" eaLnBrk="1" latinLnBrk="0" hangingPunct="1"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825512" hangingPunct="0">
              <a:spcBef>
                <a:spcPts val="3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 </a:t>
            </a:r>
            <a:r>
              <a:rPr lang="en-US" sz="4400" err="1">
                <a:solidFill>
                  <a:srgbClr val="00B0F0"/>
                </a:solidFill>
                <a:latin typeface="Source Sans Pro" charset="0"/>
                <a:ea typeface="Source Sans Pro" charset="0"/>
                <a:cs typeface="Source Sans Pro" charset="0"/>
              </a:rPr>
              <a:t>kafka</a:t>
            </a:r>
            <a:r>
              <a:rPr lang="en-US" sz="4400">
                <a:solidFill>
                  <a:srgbClr val="00B0F0"/>
                </a:solidFill>
                <a:latin typeface="Source Sans Pro" charset="0"/>
                <a:ea typeface="Source Sans Pro" charset="0"/>
                <a:cs typeface="Source Sans Pro" charset="0"/>
              </a:rPr>
              <a:t>-console-producer</a:t>
            </a:r>
            <a:r>
              <a:rPr lang="en-US" sz="4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to produce test data:</a:t>
            </a:r>
          </a:p>
        </p:txBody>
      </p:sp>
      <p:sp>
        <p:nvSpPr>
          <p:cNvPr id="7" name="Shape 354">
            <a:extLst>
              <a:ext uri="{FF2B5EF4-FFF2-40B4-BE49-F238E27FC236}">
                <a16:creationId xmlns:a16="http://schemas.microsoft.com/office/drawing/2014/main" id="{E9296060-CA76-4D4A-9DE8-BD0C6125C66F}"/>
              </a:ext>
            </a:extLst>
          </p:cNvPr>
          <p:cNvSpPr/>
          <p:nvPr/>
        </p:nvSpPr>
        <p:spPr>
          <a:xfrm>
            <a:off x="1874838" y="8651875"/>
            <a:ext cx="21067712" cy="2747339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$./deploy/kafka/bin/kafka-console-producer.sh --topic pageview-input --broker-list localhost:9092</a:t>
            </a:r>
          </a:p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{"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userId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": "jack", "country": "us", "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pageId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":"google.com"}</a:t>
            </a:r>
          </a:p>
          <a:p>
            <a:pPr defTabSz="825512" hangingPunct="0"/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{"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userId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": "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mary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", "country": "sg", "</a:t>
            </a:r>
            <a:r>
              <a:rPr lang="en-US" sz="4000" b="1" err="1">
                <a:solidFill>
                  <a:srgbClr val="00B050"/>
                </a:solidFill>
                <a:latin typeface="Courier New"/>
                <a:cs typeface="Courier New"/>
              </a:rPr>
              <a:t>pageId</a:t>
            </a:r>
            <a:r>
              <a:rPr lang="en-US" sz="4000" b="1">
                <a:solidFill>
                  <a:srgbClr val="00B050"/>
                </a:solidFill>
                <a:latin typeface="Courier New"/>
                <a:cs typeface="Courier New"/>
              </a:rPr>
              <a:t>":"linkedin.com"}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nkedIn Black Template">
  <a:themeElements>
    <a:clrScheme name="LinkedIn">
      <a:dk1>
        <a:srgbClr val="313335"/>
      </a:dk1>
      <a:lt1>
        <a:srgbClr val="FFFFFF"/>
      </a:lt1>
      <a:dk2>
        <a:srgbClr val="0091C9"/>
      </a:dk2>
      <a:lt2>
        <a:srgbClr val="0070AD"/>
      </a:lt2>
      <a:accent1>
        <a:srgbClr val="00A9ED"/>
      </a:accent1>
      <a:accent2>
        <a:srgbClr val="817AE8"/>
      </a:accent2>
      <a:accent3>
        <a:srgbClr val="00C2BA"/>
      </a:accent3>
      <a:accent4>
        <a:srgbClr val="C6D0D8"/>
      </a:accent4>
      <a:accent5>
        <a:srgbClr val="0071AE"/>
      </a:accent5>
      <a:accent6>
        <a:srgbClr val="003E67"/>
      </a:accent6>
      <a:hlink>
        <a:srgbClr val="00A0DC"/>
      </a:hlink>
      <a:folHlink>
        <a:srgbClr val="BFBFBF"/>
      </a:folHlink>
    </a:clrScheme>
    <a:fontScheme name="LinkedIn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>
              <a:lumMod val="50000"/>
              <a:lumOff val="50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sz="4500" dirty="0" err="1" smtClean="0">
            <a:solidFill>
              <a:schemeClr val="bg1"/>
            </a:solidFill>
            <a:latin typeface="AvenirNext LT Pro Regular"/>
            <a:cs typeface="AvenirNext LT Pro Regular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nkedIn Template Starter Pack - Black" id="{48C39E30-BC50-4B4A-9034-F2041434A50E}" vid="{C4368BC4-9D0C-2B41-94FE-009AC5599C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LinkedIn Black Template</vt:lpstr>
      <vt:lpstr>PowerPoint Presentation</vt:lpstr>
      <vt:lpstr>Check Out the hello-samza Code</vt:lpstr>
      <vt:lpstr>Start a Grid</vt:lpstr>
      <vt:lpstr>Write A Samza Applicaiton</vt:lpstr>
      <vt:lpstr>MySamzaApp</vt:lpstr>
      <vt:lpstr>MySamzaApp Config</vt:lpstr>
      <vt:lpstr>Build the hello-samza Application Package</vt:lpstr>
      <vt:lpstr>Run the Application</vt:lpstr>
      <vt:lpstr>Test the Application</vt:lpstr>
      <vt:lpstr>Add Windowing to the Application</vt:lpstr>
      <vt:lpstr>Add Join to the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2017-11-02T00:14:08Z</dcterms:modified>
</cp:coreProperties>
</file>