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888"/>
    <a:srgbClr val="184A54"/>
    <a:srgbClr val="AFE3DA"/>
    <a:srgbClr val="2D6A7F"/>
    <a:srgbClr val="74B6CE"/>
    <a:srgbClr val="1E2566"/>
    <a:srgbClr val="20616E"/>
    <a:srgbClr val="2D9A97"/>
    <a:srgbClr val="FFFFFF"/>
    <a:srgbClr val="2D8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DB0-8C98-4886-BD56-4608ABA5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B53A-06ED-4D44-9847-4BE18F84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CACB-A4AC-4F24-BD65-90D5EC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56B6-550B-4B0C-8848-7A2F9330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B25A-0C15-45FB-B140-D8B96F0C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0438-BB00-4C29-BF4D-684E8E5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B94F-5B5F-47EE-A5AA-D631C2C5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6FD4-3C99-4871-9137-0AC7CC22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E12C-C8D7-4238-B9B1-B245FDAB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5668-C3BF-4A2B-9B2A-6FCEDCB2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4D37B-42D0-430A-B52A-5C04D1C42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9E1E-9A66-4E73-B8DF-F34B3451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7F2-7D8B-4737-990A-DDED46F4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81F0-E96E-448A-8E99-A23A28DA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E4A3-92D1-40FC-AC51-465F03B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F963-E965-4CA0-9D92-C13A2541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178-BAB4-4A9B-9879-BD53651C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E54C-5484-4A17-BA55-5B964B11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B36B-2949-4F34-B7CB-FA51116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BA5A-5200-411C-B955-01305A35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07C-257B-4386-B334-71107127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D885-5060-4B65-A061-A8E49CD6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184E-40F4-488C-A067-D5D4D5F3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00F-4A76-4BEC-9910-CB87344F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B5AB-B8CE-4927-BF49-B9686F5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2726-DBB5-467A-BBFE-E7213664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172E-E947-4758-9FDB-FFABBBEF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B797-F99D-42C7-875A-BBEF272D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B95B-380C-4DDE-A397-959C9CED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92B4-FD60-48C2-97EC-A0227B9C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2E7-8F28-42B9-BE26-898A95E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9988-9BD0-4240-B733-47076706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25D9-7443-4326-98DF-B77334C6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8F15D-DBD7-4361-80AC-5015F4138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57BA-F2AE-42A4-BD66-4E2E8C24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FD1E-EAA7-41B0-A471-F1441515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22B7-5D68-40CF-8389-F0A3BB12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268FE-1E43-42D9-8AC8-CF67A6B0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6013-7CDB-4ED3-981B-FD8A83D0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DD97-3F98-411B-9128-620730CD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063C2-203A-4FF4-850E-5E6B51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C5A47-7037-48DD-95E9-BCA84683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8A960-D872-4C30-A463-9C9921DB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848C2-DDD1-4D5A-8E63-9634201D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9A7AC-A7C9-4C96-B12D-A67F5530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4398F-958E-49B7-BA56-08ECCCE2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C456-91B9-4828-9970-6593CBF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C617-99C6-4E91-8C6A-2DBA33A8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B4D57-82DE-40CC-9CEB-73C43196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D03E-FB21-4DB2-8A75-53888DA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672E-324A-4E38-BA8D-6697CDD2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9911-B731-4B62-A887-1D12CDC6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4A55-7158-4272-AC65-F0A61708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6396B-83B5-4189-9734-B1AD6DE48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F21-D7FE-414F-8451-B1EE4113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3B07-19EA-4BB4-99C5-E2593D1D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F916-315A-424A-BC98-D489BA7A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1C70-6A28-49DC-90E6-494084D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0381D-A183-4F2B-8DC4-A7D04C5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3DD4-56B9-4F9C-92C6-158D33C5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51DD-2CA9-4372-813A-50315E9C7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D705-5C5B-4D38-9CFC-3ADCC44205D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9CA5-CBF7-4F76-A28B-EE7E59F81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69621-3409-45F0-B54B-568C3007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98E4-957F-441E-8B38-D912A0FC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sv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A9E597-2D71-46DA-BF88-D223DE556856}"/>
              </a:ext>
            </a:extLst>
          </p:cNvPr>
          <p:cNvGrpSpPr/>
          <p:nvPr/>
        </p:nvGrpSpPr>
        <p:grpSpPr>
          <a:xfrm>
            <a:off x="4057795" y="973700"/>
            <a:ext cx="3657600" cy="3925874"/>
            <a:chOff x="6032845" y="970242"/>
            <a:chExt cx="3657600" cy="3925874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1B923A50-A205-4389-9C7B-6FAE944173FE}"/>
                </a:ext>
              </a:extLst>
            </p:cNvPr>
            <p:cNvSpPr/>
            <p:nvPr/>
          </p:nvSpPr>
          <p:spPr>
            <a:xfrm>
              <a:off x="6032845" y="970242"/>
              <a:ext cx="3657600" cy="3657600"/>
            </a:xfrm>
            <a:custGeom>
              <a:avLst/>
              <a:gdLst>
                <a:gd name="connsiteX0" fmla="*/ 4 w 3657600"/>
                <a:gd name="connsiteY0" fmla="*/ 1397075 h 3657600"/>
                <a:gd name="connsiteX1" fmla="*/ 475491 w 3657600"/>
                <a:gd name="connsiteY1" fmla="*/ 1033836 h 3657600"/>
                <a:gd name="connsiteX2" fmla="*/ 896114 w 3657600"/>
                <a:gd name="connsiteY2" fmla="*/ 712508 h 3657600"/>
                <a:gd name="connsiteX3" fmla="*/ 1353313 w 3657600"/>
                <a:gd name="connsiteY3" fmla="*/ 363240 h 3657600"/>
                <a:gd name="connsiteX4" fmla="*/ 1828800 w 3657600"/>
                <a:gd name="connsiteY4" fmla="*/ 0 h 3657600"/>
                <a:gd name="connsiteX5" fmla="*/ 2231135 w 3657600"/>
                <a:gd name="connsiteY5" fmla="*/ 307357 h 3657600"/>
                <a:gd name="connsiteX6" fmla="*/ 2706622 w 3657600"/>
                <a:gd name="connsiteY6" fmla="*/ 670596 h 3657600"/>
                <a:gd name="connsiteX7" fmla="*/ 3127245 w 3657600"/>
                <a:gd name="connsiteY7" fmla="*/ 991923 h 3657600"/>
                <a:gd name="connsiteX8" fmla="*/ 3657596 w 3657600"/>
                <a:gd name="connsiteY8" fmla="*/ 1397075 h 3657600"/>
                <a:gd name="connsiteX9" fmla="*/ 3489947 w 3657600"/>
                <a:gd name="connsiteY9" fmla="*/ 1939599 h 3657600"/>
                <a:gd name="connsiteX10" fmla="*/ 3315312 w 3657600"/>
                <a:gd name="connsiteY10" fmla="*/ 2504728 h 3657600"/>
                <a:gd name="connsiteX11" fmla="*/ 3133693 w 3657600"/>
                <a:gd name="connsiteY11" fmla="*/ 3092462 h 3657600"/>
                <a:gd name="connsiteX12" fmla="*/ 2959058 w 3657600"/>
                <a:gd name="connsiteY12" fmla="*/ 3657591 h 3657600"/>
                <a:gd name="connsiteX13" fmla="*/ 2393929 w 3657600"/>
                <a:gd name="connsiteY13" fmla="*/ 3657591 h 3657600"/>
                <a:gd name="connsiteX14" fmla="*/ 1806195 w 3657600"/>
                <a:gd name="connsiteY14" fmla="*/ 3657591 h 3657600"/>
                <a:gd name="connsiteX15" fmla="*/ 1286276 w 3657600"/>
                <a:gd name="connsiteY15" fmla="*/ 3657591 h 3657600"/>
                <a:gd name="connsiteX16" fmla="*/ 698542 w 3657600"/>
                <a:gd name="connsiteY16" fmla="*/ 3657591 h 3657600"/>
                <a:gd name="connsiteX17" fmla="*/ 537878 w 3657600"/>
                <a:gd name="connsiteY17" fmla="*/ 3137672 h 3657600"/>
                <a:gd name="connsiteX18" fmla="*/ 356258 w 3657600"/>
                <a:gd name="connsiteY18" fmla="*/ 2549938 h 3657600"/>
                <a:gd name="connsiteX19" fmla="*/ 202580 w 3657600"/>
                <a:gd name="connsiteY19" fmla="*/ 2052625 h 3657600"/>
                <a:gd name="connsiteX20" fmla="*/ 4 w 3657600"/>
                <a:gd name="connsiteY20" fmla="*/ 1397075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57600" h="3657600" fill="none" extrusionOk="0">
                  <a:moveTo>
                    <a:pt x="4" y="1397075"/>
                  </a:moveTo>
                  <a:cubicBezTo>
                    <a:pt x="89590" y="1309057"/>
                    <a:pt x="325903" y="1224676"/>
                    <a:pt x="475491" y="1033836"/>
                  </a:cubicBezTo>
                  <a:cubicBezTo>
                    <a:pt x="625079" y="842996"/>
                    <a:pt x="707105" y="860240"/>
                    <a:pt x="896114" y="712508"/>
                  </a:cubicBezTo>
                  <a:cubicBezTo>
                    <a:pt x="1085123" y="564777"/>
                    <a:pt x="1184338" y="525970"/>
                    <a:pt x="1353313" y="363240"/>
                  </a:cubicBezTo>
                  <a:cubicBezTo>
                    <a:pt x="1522288" y="200509"/>
                    <a:pt x="1731188" y="81426"/>
                    <a:pt x="1828800" y="0"/>
                  </a:cubicBezTo>
                  <a:cubicBezTo>
                    <a:pt x="1934665" y="30794"/>
                    <a:pt x="2025065" y="168299"/>
                    <a:pt x="2231135" y="307357"/>
                  </a:cubicBezTo>
                  <a:cubicBezTo>
                    <a:pt x="2437205" y="446415"/>
                    <a:pt x="2512664" y="582098"/>
                    <a:pt x="2706622" y="670596"/>
                  </a:cubicBezTo>
                  <a:cubicBezTo>
                    <a:pt x="2900580" y="759094"/>
                    <a:pt x="2946494" y="913194"/>
                    <a:pt x="3127245" y="991923"/>
                  </a:cubicBezTo>
                  <a:cubicBezTo>
                    <a:pt x="3307996" y="1070652"/>
                    <a:pt x="3443358" y="1333679"/>
                    <a:pt x="3657596" y="1397075"/>
                  </a:cubicBezTo>
                  <a:cubicBezTo>
                    <a:pt x="3617843" y="1583216"/>
                    <a:pt x="3469404" y="1798400"/>
                    <a:pt x="3489947" y="1939599"/>
                  </a:cubicBezTo>
                  <a:cubicBezTo>
                    <a:pt x="3510490" y="2080798"/>
                    <a:pt x="3348764" y="2239373"/>
                    <a:pt x="3315312" y="2504728"/>
                  </a:cubicBezTo>
                  <a:cubicBezTo>
                    <a:pt x="3281861" y="2770083"/>
                    <a:pt x="3154461" y="2938324"/>
                    <a:pt x="3133693" y="3092462"/>
                  </a:cubicBezTo>
                  <a:cubicBezTo>
                    <a:pt x="3112925" y="3246600"/>
                    <a:pt x="3028797" y="3387693"/>
                    <a:pt x="2959058" y="3657591"/>
                  </a:cubicBezTo>
                  <a:cubicBezTo>
                    <a:pt x="2764814" y="3663401"/>
                    <a:pt x="2540245" y="3608830"/>
                    <a:pt x="2393929" y="3657591"/>
                  </a:cubicBezTo>
                  <a:cubicBezTo>
                    <a:pt x="2247613" y="3706352"/>
                    <a:pt x="1934615" y="3631365"/>
                    <a:pt x="1806195" y="3657591"/>
                  </a:cubicBezTo>
                  <a:cubicBezTo>
                    <a:pt x="1677775" y="3683817"/>
                    <a:pt x="1444249" y="3618784"/>
                    <a:pt x="1286276" y="3657591"/>
                  </a:cubicBezTo>
                  <a:cubicBezTo>
                    <a:pt x="1128303" y="3696398"/>
                    <a:pt x="821756" y="3591454"/>
                    <a:pt x="698542" y="3657591"/>
                  </a:cubicBezTo>
                  <a:cubicBezTo>
                    <a:pt x="635158" y="3558954"/>
                    <a:pt x="654316" y="3321010"/>
                    <a:pt x="537878" y="3137672"/>
                  </a:cubicBezTo>
                  <a:cubicBezTo>
                    <a:pt x="421440" y="2954334"/>
                    <a:pt x="485333" y="2752364"/>
                    <a:pt x="356258" y="2549938"/>
                  </a:cubicBezTo>
                  <a:cubicBezTo>
                    <a:pt x="227183" y="2347512"/>
                    <a:pt x="278471" y="2259659"/>
                    <a:pt x="202580" y="2052625"/>
                  </a:cubicBezTo>
                  <a:cubicBezTo>
                    <a:pt x="126689" y="1845591"/>
                    <a:pt x="104988" y="1645059"/>
                    <a:pt x="4" y="1397075"/>
                  </a:cubicBezTo>
                  <a:close/>
                </a:path>
                <a:path w="3657600" h="3657600" stroke="0" extrusionOk="0">
                  <a:moveTo>
                    <a:pt x="4" y="1397075"/>
                  </a:moveTo>
                  <a:cubicBezTo>
                    <a:pt x="95564" y="1291916"/>
                    <a:pt x="347393" y="1195973"/>
                    <a:pt x="438915" y="1061777"/>
                  </a:cubicBezTo>
                  <a:cubicBezTo>
                    <a:pt x="530437" y="927581"/>
                    <a:pt x="706166" y="903502"/>
                    <a:pt x="841250" y="754421"/>
                  </a:cubicBezTo>
                  <a:cubicBezTo>
                    <a:pt x="976334" y="605340"/>
                    <a:pt x="1177984" y="544947"/>
                    <a:pt x="1335025" y="377210"/>
                  </a:cubicBezTo>
                  <a:cubicBezTo>
                    <a:pt x="1492066" y="209473"/>
                    <a:pt x="1696373" y="135264"/>
                    <a:pt x="1828800" y="0"/>
                  </a:cubicBezTo>
                  <a:cubicBezTo>
                    <a:pt x="1941411" y="41283"/>
                    <a:pt x="2035736" y="215880"/>
                    <a:pt x="2267711" y="335298"/>
                  </a:cubicBezTo>
                  <a:cubicBezTo>
                    <a:pt x="2499686" y="454716"/>
                    <a:pt x="2520020" y="560672"/>
                    <a:pt x="2688334" y="656625"/>
                  </a:cubicBezTo>
                  <a:cubicBezTo>
                    <a:pt x="2856648" y="752578"/>
                    <a:pt x="2940683" y="884643"/>
                    <a:pt x="3145533" y="1005894"/>
                  </a:cubicBezTo>
                  <a:cubicBezTo>
                    <a:pt x="3350383" y="1127144"/>
                    <a:pt x="3357378" y="1260493"/>
                    <a:pt x="3657596" y="1397075"/>
                  </a:cubicBezTo>
                  <a:cubicBezTo>
                    <a:pt x="3666129" y="1541318"/>
                    <a:pt x="3514050" y="1771056"/>
                    <a:pt x="3496932" y="1916994"/>
                  </a:cubicBezTo>
                  <a:cubicBezTo>
                    <a:pt x="3479814" y="2062933"/>
                    <a:pt x="3313225" y="2337560"/>
                    <a:pt x="3322298" y="2482123"/>
                  </a:cubicBezTo>
                  <a:cubicBezTo>
                    <a:pt x="3331370" y="2626686"/>
                    <a:pt x="3189421" y="2855132"/>
                    <a:pt x="3147663" y="3047252"/>
                  </a:cubicBezTo>
                  <a:cubicBezTo>
                    <a:pt x="3105905" y="3239372"/>
                    <a:pt x="3002060" y="3355872"/>
                    <a:pt x="2959058" y="3657591"/>
                  </a:cubicBezTo>
                  <a:cubicBezTo>
                    <a:pt x="2725903" y="3715020"/>
                    <a:pt x="2499856" y="3612727"/>
                    <a:pt x="2348719" y="3657591"/>
                  </a:cubicBezTo>
                  <a:cubicBezTo>
                    <a:pt x="2197582" y="3702455"/>
                    <a:pt x="1936438" y="3621702"/>
                    <a:pt x="1738379" y="3657591"/>
                  </a:cubicBezTo>
                  <a:cubicBezTo>
                    <a:pt x="1540320" y="3693480"/>
                    <a:pt x="1210933" y="3638255"/>
                    <a:pt x="698542" y="3657591"/>
                  </a:cubicBezTo>
                  <a:cubicBezTo>
                    <a:pt x="583820" y="3515593"/>
                    <a:pt x="634292" y="3359350"/>
                    <a:pt x="523908" y="3092462"/>
                  </a:cubicBezTo>
                  <a:cubicBezTo>
                    <a:pt x="413524" y="2825574"/>
                    <a:pt x="419475" y="2682355"/>
                    <a:pt x="342288" y="2504728"/>
                  </a:cubicBezTo>
                  <a:cubicBezTo>
                    <a:pt x="265101" y="2327101"/>
                    <a:pt x="292753" y="2192870"/>
                    <a:pt x="188609" y="2007414"/>
                  </a:cubicBezTo>
                  <a:cubicBezTo>
                    <a:pt x="84465" y="1821958"/>
                    <a:pt x="117924" y="1618850"/>
                    <a:pt x="4" y="1397075"/>
                  </a:cubicBezTo>
                  <a:close/>
                </a:path>
              </a:pathLst>
            </a:custGeom>
            <a:solidFill>
              <a:srgbClr val="287888"/>
            </a:solidFill>
            <a:ln w="254000">
              <a:solidFill>
                <a:srgbClr val="74B6CE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pent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CFA8D-534E-41A4-B79C-9E6365C9B234}"/>
                </a:ext>
              </a:extLst>
            </p:cNvPr>
            <p:cNvSpPr txBox="1"/>
            <p:nvPr/>
          </p:nvSpPr>
          <p:spPr>
            <a:xfrm>
              <a:off x="6608099" y="1418241"/>
              <a:ext cx="2921802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63500">
                      <a:srgbClr val="74B6CE">
                        <a:alpha val="40000"/>
                      </a:srgbClr>
                    </a:glow>
                  </a:effectLst>
                  <a:latin typeface="Lucida Handwriting" panose="03010101010101010101" pitchFamily="66" charset="0"/>
                  <a:ea typeface="STXingkai" panose="020B0503020204020204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14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lobe with solid fill">
            <a:extLst>
              <a:ext uri="{FF2B5EF4-FFF2-40B4-BE49-F238E27FC236}">
                <a16:creationId xmlns:a16="http://schemas.microsoft.com/office/drawing/2014/main" id="{EB815E0C-129E-44FD-A337-E5619FEF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4320" y="1502258"/>
            <a:ext cx="914400" cy="914400"/>
          </a:xfrm>
          <a:prstGeom prst="rect">
            <a:avLst/>
          </a:prstGeom>
        </p:spPr>
      </p:pic>
      <p:pic>
        <p:nvPicPr>
          <p:cNvPr id="5" name="Graphic 4" descr="Jupiter with solid fill">
            <a:extLst>
              <a:ext uri="{FF2B5EF4-FFF2-40B4-BE49-F238E27FC236}">
                <a16:creationId xmlns:a16="http://schemas.microsoft.com/office/drawing/2014/main" id="{2223AFA8-8794-41F9-93AA-AD1CFC182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7903" y="814786"/>
            <a:ext cx="914400" cy="914400"/>
          </a:xfrm>
          <a:prstGeom prst="rect">
            <a:avLst/>
          </a:prstGeom>
        </p:spPr>
      </p:pic>
      <p:pic>
        <p:nvPicPr>
          <p:cNvPr id="7" name="Graphic 6" descr="Mars with solid fill">
            <a:extLst>
              <a:ext uri="{FF2B5EF4-FFF2-40B4-BE49-F238E27FC236}">
                <a16:creationId xmlns:a16="http://schemas.microsoft.com/office/drawing/2014/main" id="{F1DC9525-BF75-4AFD-B152-A3DA51690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1735" y="814786"/>
            <a:ext cx="914400" cy="914400"/>
          </a:xfrm>
          <a:prstGeom prst="rect">
            <a:avLst/>
          </a:prstGeom>
        </p:spPr>
      </p:pic>
      <p:pic>
        <p:nvPicPr>
          <p:cNvPr id="9" name="Graphic 8" descr="Planet with solid fill">
            <a:extLst>
              <a:ext uri="{FF2B5EF4-FFF2-40B4-BE49-F238E27FC236}">
                <a16:creationId xmlns:a16="http://schemas.microsoft.com/office/drawing/2014/main" id="{7B7B011B-85CD-4E8C-B386-917AD6B06C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971" y="1502258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F96177-18C0-4392-B11F-15106F9D55C9}"/>
              </a:ext>
            </a:extLst>
          </p:cNvPr>
          <p:cNvGrpSpPr/>
          <p:nvPr/>
        </p:nvGrpSpPr>
        <p:grpSpPr>
          <a:xfrm>
            <a:off x="7650245" y="2346856"/>
            <a:ext cx="2479412" cy="2479412"/>
            <a:chOff x="4172673" y="2465519"/>
            <a:chExt cx="2479412" cy="2479412"/>
          </a:xfrm>
        </p:grpSpPr>
        <p:pic>
          <p:nvPicPr>
            <p:cNvPr id="11" name="Graphic 10" descr="Uranus with solid fill">
              <a:extLst>
                <a:ext uri="{FF2B5EF4-FFF2-40B4-BE49-F238E27FC236}">
                  <a16:creationId xmlns:a16="http://schemas.microsoft.com/office/drawing/2014/main" id="{4DE9B232-9309-4780-B407-A62AEB08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72673" y="2465519"/>
              <a:ext cx="2479412" cy="24794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861741-561F-4D34-A2BB-1C2CD8710FF2}"/>
                </a:ext>
              </a:extLst>
            </p:cNvPr>
            <p:cNvSpPr txBox="1"/>
            <p:nvPr/>
          </p:nvSpPr>
          <p:spPr>
            <a:xfrm>
              <a:off x="4902099" y="2920395"/>
              <a:ext cx="10205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reflection stA="45000" endPos="0" dist="50800" dir="5400000" sy="-100000" algn="bl" rotWithShape="0"/>
                  </a:effectLst>
                  <a:latin typeface="Broadway" panose="04040905080B02020502" pitchFamily="82" charset="0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84F062-D568-413D-8AFE-9B0F5EDC23BA}"/>
              </a:ext>
            </a:extLst>
          </p:cNvPr>
          <p:cNvGrpSpPr/>
          <p:nvPr/>
        </p:nvGrpSpPr>
        <p:grpSpPr>
          <a:xfrm>
            <a:off x="2062343" y="2719203"/>
            <a:ext cx="2703792" cy="2703792"/>
            <a:chOff x="2062343" y="2719203"/>
            <a:chExt cx="2703792" cy="2703792"/>
          </a:xfrm>
        </p:grpSpPr>
        <p:pic>
          <p:nvPicPr>
            <p:cNvPr id="14" name="Graphic 13" descr="Mars with solid fill">
              <a:extLst>
                <a:ext uri="{FF2B5EF4-FFF2-40B4-BE49-F238E27FC236}">
                  <a16:creationId xmlns:a16="http://schemas.microsoft.com/office/drawing/2014/main" id="{FFA4856E-FC99-448A-8E68-689A5FC6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62343" y="2719203"/>
              <a:ext cx="2703792" cy="27037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0D4402-C282-47D0-8F53-BEACFABC5264}"/>
                </a:ext>
              </a:extLst>
            </p:cNvPr>
            <p:cNvSpPr txBox="1"/>
            <p:nvPr/>
          </p:nvSpPr>
          <p:spPr>
            <a:xfrm>
              <a:off x="2903959" y="3286269"/>
              <a:ext cx="10205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reflection stA="45000" endPos="0" dist="50800" dir="5400000" sy="-100000" algn="bl" rotWithShape="0"/>
                  </a:effectLst>
                  <a:latin typeface="Broadway" panose="04040905080B02020502" pitchFamily="82" charset="0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2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39E627-7585-4491-AEC0-37CE2CE9B844}"/>
              </a:ext>
            </a:extLst>
          </p:cNvPr>
          <p:cNvSpPr/>
          <p:nvPr/>
        </p:nvSpPr>
        <p:spPr>
          <a:xfrm>
            <a:off x="1235575" y="13982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325CF-F14C-417F-8234-98BEFCD53DEC}"/>
              </a:ext>
            </a:extLst>
          </p:cNvPr>
          <p:cNvGrpSpPr/>
          <p:nvPr/>
        </p:nvGrpSpPr>
        <p:grpSpPr>
          <a:xfrm>
            <a:off x="918552" y="2475046"/>
            <a:ext cx="2732148" cy="2732148"/>
            <a:chOff x="918552" y="2475046"/>
            <a:chExt cx="2732148" cy="2732148"/>
          </a:xfrm>
        </p:grpSpPr>
        <p:pic>
          <p:nvPicPr>
            <p:cNvPr id="11" name="Graphic 10" descr="Test tubes with solid fill">
              <a:extLst>
                <a:ext uri="{FF2B5EF4-FFF2-40B4-BE49-F238E27FC236}">
                  <a16:creationId xmlns:a16="http://schemas.microsoft.com/office/drawing/2014/main" id="{754EE22C-6B75-4E79-93C9-076ED675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552" y="2475046"/>
              <a:ext cx="2732148" cy="2732148"/>
            </a:xfrm>
            <a:prstGeom prst="rect">
              <a:avLst/>
            </a:prstGeom>
          </p:spPr>
        </p:pic>
        <p:pic>
          <p:nvPicPr>
            <p:cNvPr id="18" name="Graphic 17" descr="Frangipani with solid fill">
              <a:extLst>
                <a:ext uri="{FF2B5EF4-FFF2-40B4-BE49-F238E27FC236}">
                  <a16:creationId xmlns:a16="http://schemas.microsoft.com/office/drawing/2014/main" id="{79AC0560-84CF-48C6-842E-432B2E55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1218" y="2577712"/>
              <a:ext cx="2526815" cy="2526815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26FFB79-0DCE-4196-B394-4C878A7F2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248" y="768038"/>
            <a:ext cx="2743200" cy="2743200"/>
          </a:xfrm>
          <a:prstGeom prst="rect">
            <a:avLst/>
          </a:prstGeom>
        </p:spPr>
      </p:pic>
      <p:pic>
        <p:nvPicPr>
          <p:cNvPr id="22" name="Graphic 21" descr="Mandala with solid fill">
            <a:extLst>
              <a:ext uri="{FF2B5EF4-FFF2-40B4-BE49-F238E27FC236}">
                <a16:creationId xmlns:a16="http://schemas.microsoft.com/office/drawing/2014/main" id="{9C961EBE-3FCE-45A3-A677-B2A8159BA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3606" y="3396357"/>
            <a:ext cx="3044509" cy="3044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00A21A-5025-4C31-A5AE-E228C2CC7E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60" t="6584" r="6110" b="3605"/>
          <a:stretch/>
        </p:blipFill>
        <p:spPr>
          <a:xfrm>
            <a:off x="3481940" y="13982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6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0ADB88-CB91-4554-81E3-1E813BAB5854}"/>
              </a:ext>
            </a:extLst>
          </p:cNvPr>
          <p:cNvGrpSpPr/>
          <p:nvPr/>
        </p:nvGrpSpPr>
        <p:grpSpPr>
          <a:xfrm>
            <a:off x="3467971" y="699279"/>
            <a:ext cx="2562879" cy="2562879"/>
            <a:chOff x="4172967" y="1701411"/>
            <a:chExt cx="2562879" cy="2562879"/>
          </a:xfrm>
        </p:grpSpPr>
        <p:pic>
          <p:nvPicPr>
            <p:cNvPr id="3" name="Graphic 2" descr="Stop with solid fill">
              <a:extLst>
                <a:ext uri="{FF2B5EF4-FFF2-40B4-BE49-F238E27FC236}">
                  <a16:creationId xmlns:a16="http://schemas.microsoft.com/office/drawing/2014/main" id="{13DE8093-FFF7-496A-A488-849968485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2967" y="1701411"/>
              <a:ext cx="2562879" cy="256287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75F45-21E4-474B-BD51-3B57F67390D4}"/>
                </a:ext>
              </a:extLst>
            </p:cNvPr>
            <p:cNvSpPr txBox="1"/>
            <p:nvPr/>
          </p:nvSpPr>
          <p:spPr>
            <a:xfrm>
              <a:off x="4721598" y="1874854"/>
              <a:ext cx="1465616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8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reflection stA="45000" endPos="0" dist="50800" dir="5400000" sy="-100000" algn="bl" rotWithShape="0"/>
                  </a:effectLst>
                  <a:latin typeface="Broadway" panose="04040905080B02020502" pitchFamily="82" charset="0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CD18C7-0074-4170-AC76-B5DF2562E559}"/>
              </a:ext>
            </a:extLst>
          </p:cNvPr>
          <p:cNvGrpSpPr/>
          <p:nvPr/>
        </p:nvGrpSpPr>
        <p:grpSpPr>
          <a:xfrm>
            <a:off x="630776" y="431705"/>
            <a:ext cx="2562879" cy="2562879"/>
            <a:chOff x="4172967" y="1701411"/>
            <a:chExt cx="2562879" cy="2562879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E92C2FA7-0E0A-4766-BA47-DED30F2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2967" y="1701411"/>
              <a:ext cx="2562879" cy="25628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20BFEE-D4E3-4CA0-9ED5-B7D194857AEF}"/>
                </a:ext>
              </a:extLst>
            </p:cNvPr>
            <p:cNvSpPr txBox="1"/>
            <p:nvPr/>
          </p:nvSpPr>
          <p:spPr>
            <a:xfrm>
              <a:off x="4721598" y="1874854"/>
              <a:ext cx="1465616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8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reflection stA="45000" endPos="0" dist="50800" dir="5400000" sy="-100000" algn="bl" rotWithShape="0"/>
                  </a:effectLst>
                  <a:latin typeface="Broadway" panose="04040905080B02020502" pitchFamily="82" charset="0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B78C4A-C4DC-466F-B52B-A53E4A9D4696}"/>
              </a:ext>
            </a:extLst>
          </p:cNvPr>
          <p:cNvGrpSpPr/>
          <p:nvPr/>
        </p:nvGrpSpPr>
        <p:grpSpPr>
          <a:xfrm>
            <a:off x="7194209" y="1539702"/>
            <a:ext cx="2562879" cy="2562879"/>
            <a:chOff x="4172967" y="1701411"/>
            <a:chExt cx="2562879" cy="2562879"/>
          </a:xfrm>
        </p:grpSpPr>
        <p:pic>
          <p:nvPicPr>
            <p:cNvPr id="10" name="Graphic 9" descr="Stop with solid fill">
              <a:extLst>
                <a:ext uri="{FF2B5EF4-FFF2-40B4-BE49-F238E27FC236}">
                  <a16:creationId xmlns:a16="http://schemas.microsoft.com/office/drawing/2014/main" id="{E23B3E75-91E7-4356-9A88-F1AD400AF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2967" y="1701411"/>
              <a:ext cx="2562879" cy="25628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523F78-983B-4431-B745-CBF4D9314E37}"/>
                </a:ext>
              </a:extLst>
            </p:cNvPr>
            <p:cNvSpPr txBox="1"/>
            <p:nvPr/>
          </p:nvSpPr>
          <p:spPr>
            <a:xfrm>
              <a:off x="4721598" y="1874854"/>
              <a:ext cx="1465616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800" b="1" dirty="0">
                  <a:ln w="76200">
                    <a:noFill/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reflection stA="45000" endPos="0" dist="50800" dir="5400000" sy="-100000" algn="bl" rotWithShape="0"/>
                  </a:effectLst>
                  <a:latin typeface="Broadway" panose="04040905080B02020502" pitchFamily="82" charset="0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B36899B-2B19-48CC-B94A-5676872E1E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58" t="19730" r="25445" b="31704"/>
          <a:stretch/>
        </p:blipFill>
        <p:spPr>
          <a:xfrm>
            <a:off x="3755320" y="3664578"/>
            <a:ext cx="1828800" cy="18287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8752D0-0AF7-444D-811B-49A680F6A465}"/>
              </a:ext>
            </a:extLst>
          </p:cNvPr>
          <p:cNvSpPr/>
          <p:nvPr/>
        </p:nvSpPr>
        <p:spPr>
          <a:xfrm>
            <a:off x="630776" y="3804182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00C0B8-CCC5-41BF-BDAA-EFE15743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1" t="5198" r="10480" b="29621"/>
          <a:stretch/>
        </p:blipFill>
        <p:spPr>
          <a:xfrm>
            <a:off x="5584122" y="1025455"/>
            <a:ext cx="3986784" cy="3985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2C47F0-6A9C-4EEE-8896-15A99F71C301}"/>
              </a:ext>
            </a:extLst>
          </p:cNvPr>
          <p:cNvSpPr/>
          <p:nvPr/>
        </p:nvSpPr>
        <p:spPr>
          <a:xfrm>
            <a:off x="1088900" y="1024338"/>
            <a:ext cx="3986784" cy="398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D2C66-ABFB-43E0-B475-8D3508F41D77}"/>
              </a:ext>
            </a:extLst>
          </p:cNvPr>
          <p:cNvSpPr txBox="1"/>
          <p:nvPr/>
        </p:nvSpPr>
        <p:spPr>
          <a:xfrm>
            <a:off x="5137327" y="1006271"/>
            <a:ext cx="2853620" cy="31700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square" rtlCol="0">
            <a:spAutoFit/>
          </a:bodyPr>
          <a:lstStyle/>
          <a:p>
            <a:r>
              <a:rPr lang="en-US" sz="2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D9A97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Jokerman" panose="04090605060D06020702" pitchFamily="82" charset="0"/>
                <a:ea typeface="STCaiyun" panose="020B0503020204020204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85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4E6AE-3C64-4ACC-B728-60BEBC7B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" t="3807" r="8564" b="10383"/>
          <a:stretch/>
        </p:blipFill>
        <p:spPr>
          <a:xfrm>
            <a:off x="5131275" y="1024337"/>
            <a:ext cx="3657600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E3E42E-A61A-402F-B853-8FBC63AD2187}"/>
              </a:ext>
            </a:extLst>
          </p:cNvPr>
          <p:cNvSpPr/>
          <p:nvPr/>
        </p:nvSpPr>
        <p:spPr>
          <a:xfrm>
            <a:off x="1088900" y="1024338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x">
                <a:extLst>
                  <a:ext uri="{FF2B5EF4-FFF2-40B4-BE49-F238E27FC236}">
                    <a16:creationId xmlns:a16="http://schemas.microsoft.com/office/drawing/2014/main" id="{7A57E388-0EAF-4DDD-9F36-C54FBEAA96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8709964"/>
                  </p:ext>
                </p:extLst>
              </p:nvPr>
            </p:nvGraphicFramePr>
            <p:xfrm>
              <a:off x="4772297" y="548640"/>
              <a:ext cx="3818165" cy="576072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18165" cy="5760720"/>
                    </a:xfrm>
                    <a:prstGeom prst="rect">
                      <a:avLst/>
                    </a:prstGeom>
                  </am3d:spPr>
                  <am3d:camera>
                    <am3d:pos x="0" y="0" z="61346098"/>
                    <am3d:up dx="0" dy="36000000" dz="0"/>
                    <am3d:lookAt x="0" y="0" z="0"/>
                    <am3d:perspective fov="2262571"/>
                  </am3d:camera>
                  <am3d:trans>
                    <am3d:meterPerModelUnit n="4883262" d="1000000"/>
                    <am3d:preTrans dx="0" dy="-18000000" dz="-2582"/>
                    <am3d:scale>
                      <am3d:sx n="1000000" d="1000000"/>
                      <am3d:sy n="1000000" d="1000000"/>
                      <am3d:sz n="1000000" d="1000000"/>
                    </am3d:scale>
                    <am3d:rot ax="-793127" ay="-1923728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x">
                <a:extLst>
                  <a:ext uri="{FF2B5EF4-FFF2-40B4-BE49-F238E27FC236}">
                    <a16:creationId xmlns:a16="http://schemas.microsoft.com/office/drawing/2014/main" id="{7A57E388-0EAF-4DDD-9F36-C54FBEAA96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297" y="548640"/>
                <a:ext cx="3818165" cy="57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4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rs">
            <a:extLst>
              <a:ext uri="{FF2B5EF4-FFF2-40B4-BE49-F238E27FC236}">
                <a16:creationId xmlns:a16="http://schemas.microsoft.com/office/drawing/2014/main" id="{560FF2B9-9B91-44AC-9BE8-19444C89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00" y="340283"/>
            <a:ext cx="4572000" cy="4572000"/>
          </a:xfrm>
          <a:prstGeom prst="rect">
            <a:avLst/>
          </a:prstGeom>
        </p:spPr>
      </p:pic>
      <p:pic>
        <p:nvPicPr>
          <p:cNvPr id="5" name="Graphic 4" descr="Chemistry lab">
            <a:extLst>
              <a:ext uri="{FF2B5EF4-FFF2-40B4-BE49-F238E27FC236}">
                <a16:creationId xmlns:a16="http://schemas.microsoft.com/office/drawing/2014/main" id="{3FFDB44B-9965-489C-AAEF-6DF75CFF5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703" y="340283"/>
            <a:ext cx="6858000" cy="6858000"/>
          </a:xfrm>
          <a:prstGeom prst="rect">
            <a:avLst/>
          </a:prstGeom>
        </p:spPr>
      </p:pic>
      <p:pic>
        <p:nvPicPr>
          <p:cNvPr id="7" name="Graphic 6" descr="A pair of sunglasses">
            <a:extLst>
              <a:ext uri="{FF2B5EF4-FFF2-40B4-BE49-F238E27FC236}">
                <a16:creationId xmlns:a16="http://schemas.microsoft.com/office/drawing/2014/main" id="{A4987977-361C-4DE9-81B4-9A19CEED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7571" y="3619283"/>
            <a:ext cx="4572000" cy="4572000"/>
          </a:xfrm>
          <a:prstGeom prst="rect">
            <a:avLst/>
          </a:prstGeom>
        </p:spPr>
      </p:pic>
      <p:pic>
        <p:nvPicPr>
          <p:cNvPr id="9" name="Graphic 8" descr="Hearts">
            <a:extLst>
              <a:ext uri="{FF2B5EF4-FFF2-40B4-BE49-F238E27FC236}">
                <a16:creationId xmlns:a16="http://schemas.microsoft.com/office/drawing/2014/main" id="{9E42F0C3-0073-46D9-B353-994AE278A0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0066" y="2286000"/>
            <a:ext cx="4572000" cy="4572000"/>
          </a:xfrm>
          <a:prstGeom prst="rect">
            <a:avLst/>
          </a:prstGeom>
        </p:spPr>
      </p:pic>
      <p:pic>
        <p:nvPicPr>
          <p:cNvPr id="11" name="Graphic 10" descr="Planet Neptune">
            <a:extLst>
              <a:ext uri="{FF2B5EF4-FFF2-40B4-BE49-F238E27FC236}">
                <a16:creationId xmlns:a16="http://schemas.microsoft.com/office/drawing/2014/main" id="{F04F4137-F6E7-4508-BF42-608825A01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174" y="-99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81884-0F16-4B12-BEF1-53808832CDAE}"/>
              </a:ext>
            </a:extLst>
          </p:cNvPr>
          <p:cNvGrpSpPr/>
          <p:nvPr/>
        </p:nvGrpSpPr>
        <p:grpSpPr>
          <a:xfrm>
            <a:off x="2520490" y="661371"/>
            <a:ext cx="4572000" cy="4572000"/>
            <a:chOff x="4844880" y="591569"/>
            <a:chExt cx="4572000" cy="4572000"/>
          </a:xfrm>
        </p:grpSpPr>
        <p:pic>
          <p:nvPicPr>
            <p:cNvPr id="2" name="Graphic 1" descr="Mars">
              <a:extLst>
                <a:ext uri="{FF2B5EF4-FFF2-40B4-BE49-F238E27FC236}">
                  <a16:creationId xmlns:a16="http://schemas.microsoft.com/office/drawing/2014/main" id="{4217E7E2-F243-433C-97AE-43C7E194D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4880" y="591569"/>
              <a:ext cx="4572000" cy="4572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16B76-3143-41FB-AB91-968CEFF2E816}"/>
                </a:ext>
              </a:extLst>
            </p:cNvPr>
            <p:cNvSpPr txBox="1"/>
            <p:nvPr/>
          </p:nvSpPr>
          <p:spPr>
            <a:xfrm>
              <a:off x="6880658" y="2133674"/>
              <a:ext cx="79751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ln w="76200">
                    <a:noFill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63500">
                      <a:srgbClr val="74B6CE">
                        <a:alpha val="40000"/>
                      </a:srgbClr>
                    </a:glow>
                    <a:reflection stA="45000" endPos="0" dist="50800" dir="5400000" sy="-100000" algn="bl" rotWithShape="0"/>
                  </a:effectLst>
                  <a:latin typeface="Lucida Handwriting" panose="03010101010101010101" pitchFamily="66" charset="0"/>
                  <a:ea typeface="STXingkai" panose="020B0503020204020204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13907-5A32-4305-A19D-8E83E603A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9" t="24249" r="22842" b="24249"/>
          <a:stretch/>
        </p:blipFill>
        <p:spPr>
          <a:xfrm>
            <a:off x="5616702" y="1024338"/>
            <a:ext cx="3657600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3D5AA8-5BF4-46DA-86E9-4253CFD44A8F}"/>
              </a:ext>
            </a:extLst>
          </p:cNvPr>
          <p:cNvSpPr/>
          <p:nvPr/>
        </p:nvSpPr>
        <p:spPr>
          <a:xfrm>
            <a:off x="1088900" y="1024338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6C8DD-128E-4BB6-9F7C-A46BB5F0DB8A}"/>
              </a:ext>
            </a:extLst>
          </p:cNvPr>
          <p:cNvGrpSpPr/>
          <p:nvPr/>
        </p:nvGrpSpPr>
        <p:grpSpPr>
          <a:xfrm>
            <a:off x="7863464" y="1422476"/>
            <a:ext cx="1670033" cy="1524941"/>
            <a:chOff x="6551196" y="2133674"/>
            <a:chExt cx="1670033" cy="1524941"/>
          </a:xfrm>
        </p:grpSpPr>
        <p:grpSp>
          <p:nvGrpSpPr>
            <p:cNvPr id="24" name="Graphic 20" descr="Mars">
              <a:extLst>
                <a:ext uri="{FF2B5EF4-FFF2-40B4-BE49-F238E27FC236}">
                  <a16:creationId xmlns:a16="http://schemas.microsoft.com/office/drawing/2014/main" id="{0EBB29DD-92B4-4943-BDE0-F71F31D32DC8}"/>
                </a:ext>
              </a:extLst>
            </p:cNvPr>
            <p:cNvGrpSpPr/>
            <p:nvPr/>
          </p:nvGrpSpPr>
          <p:grpSpPr>
            <a:xfrm>
              <a:off x="6654632" y="2134617"/>
              <a:ext cx="1523993" cy="1523998"/>
              <a:chOff x="6654632" y="2134617"/>
              <a:chExt cx="1523993" cy="152399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321D931-D712-49A0-882C-58ECF2241E6D}"/>
                  </a:ext>
                </a:extLst>
              </p:cNvPr>
              <p:cNvSpPr/>
              <p:nvPr/>
            </p:nvSpPr>
            <p:spPr>
              <a:xfrm>
                <a:off x="7134280" y="2134617"/>
                <a:ext cx="1044345" cy="1044294"/>
              </a:xfrm>
              <a:custGeom>
                <a:avLst/>
                <a:gdLst>
                  <a:gd name="connsiteX0" fmla="*/ 821198 w 1044345"/>
                  <a:gd name="connsiteY0" fmla="*/ 223134 h 1044294"/>
                  <a:gd name="connsiteX1" fmla="*/ 0 w 1044345"/>
                  <a:gd name="connsiteY1" fmla="*/ 54028 h 1044294"/>
                  <a:gd name="connsiteX2" fmla="*/ 990314 w 1044345"/>
                  <a:gd name="connsiteY2" fmla="*/ 1044294 h 1044294"/>
                  <a:gd name="connsiteX3" fmla="*/ 821198 w 1044345"/>
                  <a:gd name="connsiteY3" fmla="*/ 223134 h 104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345" h="1044294">
                    <a:moveTo>
                      <a:pt x="821198" y="223134"/>
                    </a:moveTo>
                    <a:cubicBezTo>
                      <a:pt x="599189" y="1135"/>
                      <a:pt x="274291" y="-55167"/>
                      <a:pt x="0" y="54028"/>
                    </a:cubicBezTo>
                    <a:lnTo>
                      <a:pt x="990314" y="1044294"/>
                    </a:lnTo>
                    <a:cubicBezTo>
                      <a:pt x="1099518" y="770012"/>
                      <a:pt x="1043207" y="445134"/>
                      <a:pt x="821198" y="22313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BE92AB-12C3-4EAD-B21C-0C707FA7738D}"/>
                  </a:ext>
                </a:extLst>
              </p:cNvPr>
              <p:cNvSpPr/>
              <p:nvPr/>
            </p:nvSpPr>
            <p:spPr>
              <a:xfrm>
                <a:off x="6672336" y="2622028"/>
                <a:ext cx="1043261" cy="1035466"/>
              </a:xfrm>
              <a:custGeom>
                <a:avLst/>
                <a:gdLst>
                  <a:gd name="connsiteX0" fmla="*/ 33271 w 1043261"/>
                  <a:gd name="connsiteY0" fmla="*/ 166 h 1035466"/>
                  <a:gd name="connsiteX1" fmla="*/ 0 w 1043261"/>
                  <a:gd name="connsiteY1" fmla="*/ 111037 h 1035466"/>
                  <a:gd name="connsiteX2" fmla="*/ 17345 w 1043261"/>
                  <a:gd name="connsiteY2" fmla="*/ 194095 h 1035466"/>
                  <a:gd name="connsiteX3" fmla="*/ 259232 w 1043261"/>
                  <a:gd name="connsiteY3" fmla="*/ 651819 h 1035466"/>
                  <a:gd name="connsiteX4" fmla="*/ 785813 w 1043261"/>
                  <a:gd name="connsiteY4" fmla="*/ 1035467 h 1035466"/>
                  <a:gd name="connsiteX5" fmla="*/ 1018699 w 1043261"/>
                  <a:gd name="connsiteY5" fmla="*/ 985537 h 1035466"/>
                  <a:gd name="connsiteX6" fmla="*/ 811606 w 1043261"/>
                  <a:gd name="connsiteY6" fmla="*/ 315024 h 1035466"/>
                  <a:gd name="connsiteX7" fmla="*/ 99422 w 1043261"/>
                  <a:gd name="connsiteY7" fmla="*/ 5005 h 1035466"/>
                  <a:gd name="connsiteX8" fmla="*/ 33271 w 1043261"/>
                  <a:gd name="connsiteY8" fmla="*/ 166 h 10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261" h="1035466">
                    <a:moveTo>
                      <a:pt x="33271" y="166"/>
                    </a:moveTo>
                    <a:cubicBezTo>
                      <a:pt x="19298" y="36399"/>
                      <a:pt x="8220" y="73442"/>
                      <a:pt x="0" y="111037"/>
                    </a:cubicBezTo>
                    <a:lnTo>
                      <a:pt x="17345" y="194095"/>
                    </a:lnTo>
                    <a:lnTo>
                      <a:pt x="259232" y="651819"/>
                    </a:lnTo>
                    <a:lnTo>
                      <a:pt x="785813" y="1035467"/>
                    </a:lnTo>
                    <a:cubicBezTo>
                      <a:pt x="865042" y="1031152"/>
                      <a:pt x="943680" y="1014455"/>
                      <a:pt x="1018699" y="985537"/>
                    </a:cubicBezTo>
                    <a:cubicBezTo>
                      <a:pt x="1018699" y="985537"/>
                      <a:pt x="1148429" y="597927"/>
                      <a:pt x="811606" y="315024"/>
                    </a:cubicBezTo>
                    <a:cubicBezTo>
                      <a:pt x="554041" y="98683"/>
                      <a:pt x="235182" y="25779"/>
                      <a:pt x="99422" y="5005"/>
                    </a:cubicBezTo>
                    <a:cubicBezTo>
                      <a:pt x="57645" y="-1387"/>
                      <a:pt x="33271" y="166"/>
                      <a:pt x="33271" y="166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BC8CD8D-6AE2-4005-8CAA-F86462426D5A}"/>
                  </a:ext>
                </a:extLst>
              </p:cNvPr>
              <p:cNvSpPr/>
              <p:nvPr/>
            </p:nvSpPr>
            <p:spPr>
              <a:xfrm>
                <a:off x="6654632" y="2733055"/>
                <a:ext cx="804273" cy="925559"/>
              </a:xfrm>
              <a:custGeom>
                <a:avLst/>
                <a:gdLst>
                  <a:gd name="connsiteX0" fmla="*/ 223034 w 804273"/>
                  <a:gd name="connsiteY0" fmla="*/ 702450 h 925559"/>
                  <a:gd name="connsiteX1" fmla="*/ 803507 w 804273"/>
                  <a:gd name="connsiteY1" fmla="*/ 924430 h 925559"/>
                  <a:gd name="connsiteX2" fmla="*/ 465550 w 804273"/>
                  <a:gd name="connsiteY2" fmla="*/ 513836 h 925559"/>
                  <a:gd name="connsiteX3" fmla="*/ 17704 w 804273"/>
                  <a:gd name="connsiteY3" fmla="*/ 0 h 925559"/>
                  <a:gd name="connsiteX4" fmla="*/ 223034 w 804273"/>
                  <a:gd name="connsiteY4" fmla="*/ 702450 h 92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273" h="925559">
                    <a:moveTo>
                      <a:pt x="223034" y="702450"/>
                    </a:moveTo>
                    <a:cubicBezTo>
                      <a:pt x="382426" y="861831"/>
                      <a:pt x="594852" y="935765"/>
                      <a:pt x="803507" y="924430"/>
                    </a:cubicBezTo>
                    <a:cubicBezTo>
                      <a:pt x="803507" y="924430"/>
                      <a:pt x="836740" y="747541"/>
                      <a:pt x="465550" y="513836"/>
                    </a:cubicBezTo>
                    <a:cubicBezTo>
                      <a:pt x="101791" y="284816"/>
                      <a:pt x="17704" y="0"/>
                      <a:pt x="17704" y="0"/>
                    </a:cubicBezTo>
                    <a:cubicBezTo>
                      <a:pt x="-35960" y="245240"/>
                      <a:pt x="32344" y="511769"/>
                      <a:pt x="223034" y="70245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4626BE-2EF5-492A-BAC1-FD2AA035077F}"/>
                  </a:ext>
                </a:extLst>
              </p:cNvPr>
              <p:cNvSpPr/>
              <p:nvPr/>
            </p:nvSpPr>
            <p:spPr>
              <a:xfrm>
                <a:off x="6853464" y="2188644"/>
                <a:ext cx="1271139" cy="1137323"/>
              </a:xfrm>
              <a:custGeom>
                <a:avLst/>
                <a:gdLst>
                  <a:gd name="connsiteX0" fmla="*/ 1271140 w 1271139"/>
                  <a:gd name="connsiteY0" fmla="*/ 990267 h 1137323"/>
                  <a:gd name="connsiteX1" fmla="*/ 805624 w 1271139"/>
                  <a:gd name="connsiteY1" fmla="*/ 303829 h 1137323"/>
                  <a:gd name="connsiteX2" fmla="*/ 280826 w 1271139"/>
                  <a:gd name="connsiteY2" fmla="*/ 0 h 1137323"/>
                  <a:gd name="connsiteX3" fmla="*/ 24213 w 1271139"/>
                  <a:gd name="connsiteY3" fmla="*/ 169107 h 1137323"/>
                  <a:gd name="connsiteX4" fmla="*/ 0 w 1271139"/>
                  <a:gd name="connsiteY4" fmla="*/ 194577 h 1137323"/>
                  <a:gd name="connsiteX5" fmla="*/ 441865 w 1271139"/>
                  <a:gd name="connsiteY5" fmla="*/ 748398 h 1137323"/>
                  <a:gd name="connsiteX6" fmla="*/ 1192701 w 1271139"/>
                  <a:gd name="connsiteY6" fmla="*/ 1137323 h 1137323"/>
                  <a:gd name="connsiteX7" fmla="*/ 1271140 w 1271139"/>
                  <a:gd name="connsiteY7" fmla="*/ 990267 h 1137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1139" h="1137323">
                    <a:moveTo>
                      <a:pt x="1271140" y="990267"/>
                    </a:moveTo>
                    <a:cubicBezTo>
                      <a:pt x="1271140" y="990267"/>
                      <a:pt x="1223277" y="667569"/>
                      <a:pt x="805624" y="303829"/>
                    </a:cubicBezTo>
                    <a:cubicBezTo>
                      <a:pt x="588197" y="114472"/>
                      <a:pt x="280826" y="0"/>
                      <a:pt x="280826" y="0"/>
                    </a:cubicBezTo>
                    <a:cubicBezTo>
                      <a:pt x="187395" y="37195"/>
                      <a:pt x="99822" y="93497"/>
                      <a:pt x="24213" y="169107"/>
                    </a:cubicBezTo>
                    <a:cubicBezTo>
                      <a:pt x="15888" y="177432"/>
                      <a:pt x="7858" y="185957"/>
                      <a:pt x="0" y="194577"/>
                    </a:cubicBezTo>
                    <a:lnTo>
                      <a:pt x="441865" y="748398"/>
                    </a:lnTo>
                    <a:lnTo>
                      <a:pt x="1192701" y="1137323"/>
                    </a:lnTo>
                    <a:cubicBezTo>
                      <a:pt x="1224563" y="1090698"/>
                      <a:pt x="1250766" y="1041387"/>
                      <a:pt x="1271140" y="990267"/>
                    </a:cubicBez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00D45DD-BA27-4D90-BEA5-C3C345D09644}"/>
                  </a:ext>
                </a:extLst>
              </p:cNvPr>
              <p:cNvSpPr/>
              <p:nvPr/>
            </p:nvSpPr>
            <p:spPr>
              <a:xfrm>
                <a:off x="6705598" y="2383231"/>
                <a:ext cx="1340558" cy="1224343"/>
              </a:xfrm>
              <a:custGeom>
                <a:avLst/>
                <a:gdLst>
                  <a:gd name="connsiteX0" fmla="*/ 1249880 w 1340558"/>
                  <a:gd name="connsiteY0" fmla="*/ 1052274 h 1224343"/>
                  <a:gd name="connsiteX1" fmla="*/ 1340558 w 1340558"/>
                  <a:gd name="connsiteY1" fmla="*/ 942737 h 1224343"/>
                  <a:gd name="connsiteX2" fmla="*/ 832228 w 1340558"/>
                  <a:gd name="connsiteY2" fmla="*/ 419100 h 1224343"/>
                  <a:gd name="connsiteX3" fmla="*/ 147857 w 1340558"/>
                  <a:gd name="connsiteY3" fmla="*/ 0 h 1224343"/>
                  <a:gd name="connsiteX4" fmla="*/ 0 w 1340558"/>
                  <a:gd name="connsiteY4" fmla="*/ 238973 h 1224343"/>
                  <a:gd name="connsiteX5" fmla="*/ 428044 w 1340558"/>
                  <a:gd name="connsiteY5" fmla="*/ 580768 h 1224343"/>
                  <a:gd name="connsiteX6" fmla="*/ 985419 w 1340558"/>
                  <a:gd name="connsiteY6" fmla="*/ 1224343 h 1224343"/>
                  <a:gd name="connsiteX7" fmla="*/ 1249880 w 1340558"/>
                  <a:gd name="connsiteY7" fmla="*/ 1052274 h 122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0558" h="1224343">
                    <a:moveTo>
                      <a:pt x="1249880" y="1052274"/>
                    </a:moveTo>
                    <a:cubicBezTo>
                      <a:pt x="1284104" y="1018051"/>
                      <a:pt x="1314203" y="981294"/>
                      <a:pt x="1340558" y="942737"/>
                    </a:cubicBezTo>
                    <a:cubicBezTo>
                      <a:pt x="1340558" y="942737"/>
                      <a:pt x="1176347" y="587150"/>
                      <a:pt x="832228" y="419100"/>
                    </a:cubicBezTo>
                    <a:cubicBezTo>
                      <a:pt x="252908" y="136188"/>
                      <a:pt x="147857" y="0"/>
                      <a:pt x="147857" y="0"/>
                    </a:cubicBezTo>
                    <a:cubicBezTo>
                      <a:pt x="82344" y="71714"/>
                      <a:pt x="33138" y="152943"/>
                      <a:pt x="0" y="238973"/>
                    </a:cubicBezTo>
                    <a:cubicBezTo>
                      <a:pt x="0" y="238973"/>
                      <a:pt x="387629" y="243973"/>
                      <a:pt x="428044" y="580768"/>
                    </a:cubicBezTo>
                    <a:cubicBezTo>
                      <a:pt x="466639" y="902351"/>
                      <a:pt x="985419" y="1224343"/>
                      <a:pt x="985419" y="1224343"/>
                    </a:cubicBezTo>
                    <a:cubicBezTo>
                      <a:pt x="1081792" y="1187206"/>
                      <a:pt x="1172166" y="1129989"/>
                      <a:pt x="1249880" y="105227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20" descr="Mars">
              <a:extLst>
                <a:ext uri="{FF2B5EF4-FFF2-40B4-BE49-F238E27FC236}">
                  <a16:creationId xmlns:a16="http://schemas.microsoft.com/office/drawing/2014/main" id="{58B3B2A0-AA3A-4A11-BA01-21E20CF28ED6}"/>
                </a:ext>
              </a:extLst>
            </p:cNvPr>
            <p:cNvGrpSpPr/>
            <p:nvPr/>
          </p:nvGrpSpPr>
          <p:grpSpPr>
            <a:xfrm>
              <a:off x="7377301" y="3144202"/>
              <a:ext cx="477421" cy="231924"/>
              <a:chOff x="7377301" y="3144202"/>
              <a:chExt cx="477421" cy="23192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0F7780-C132-4CDA-B338-F8848C9DC9B5}"/>
                  </a:ext>
                </a:extLst>
              </p:cNvPr>
              <p:cNvSpPr/>
              <p:nvPr/>
            </p:nvSpPr>
            <p:spPr>
              <a:xfrm>
                <a:off x="7377301" y="3144202"/>
                <a:ext cx="134473" cy="134473"/>
              </a:xfrm>
              <a:custGeom>
                <a:avLst/>
                <a:gdLst>
                  <a:gd name="connsiteX0" fmla="*/ 134474 w 134473"/>
                  <a:gd name="connsiteY0" fmla="*/ 67237 h 134473"/>
                  <a:gd name="connsiteX1" fmla="*/ 67237 w 134473"/>
                  <a:gd name="connsiteY1" fmla="*/ 134474 h 134473"/>
                  <a:gd name="connsiteX2" fmla="*/ 0 w 134473"/>
                  <a:gd name="connsiteY2" fmla="*/ 67237 h 134473"/>
                  <a:gd name="connsiteX3" fmla="*/ 67237 w 134473"/>
                  <a:gd name="connsiteY3" fmla="*/ 0 h 134473"/>
                  <a:gd name="connsiteX4" fmla="*/ 134474 w 134473"/>
                  <a:gd name="connsiteY4" fmla="*/ 67237 h 1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73" h="134473">
                    <a:moveTo>
                      <a:pt x="134474" y="67237"/>
                    </a:moveTo>
                    <a:cubicBezTo>
                      <a:pt x="134474" y="104371"/>
                      <a:pt x="104371" y="134474"/>
                      <a:pt x="67237" y="134474"/>
                    </a:cubicBezTo>
                    <a:cubicBezTo>
                      <a:pt x="30103" y="134474"/>
                      <a:pt x="0" y="104371"/>
                      <a:pt x="0" y="67237"/>
                    </a:cubicBezTo>
                    <a:cubicBezTo>
                      <a:pt x="0" y="30103"/>
                      <a:pt x="30103" y="0"/>
                      <a:pt x="67237" y="0"/>
                    </a:cubicBezTo>
                    <a:cubicBezTo>
                      <a:pt x="104371" y="0"/>
                      <a:pt x="134474" y="30103"/>
                      <a:pt x="134474" y="67237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895DB2D-8A35-4C58-B760-ED82E49F95B1}"/>
                  </a:ext>
                </a:extLst>
              </p:cNvPr>
              <p:cNvSpPr/>
              <p:nvPr/>
            </p:nvSpPr>
            <p:spPr>
              <a:xfrm>
                <a:off x="7653021" y="3174425"/>
                <a:ext cx="201701" cy="201701"/>
              </a:xfrm>
              <a:custGeom>
                <a:avLst/>
                <a:gdLst>
                  <a:gd name="connsiteX0" fmla="*/ 201701 w 201701"/>
                  <a:gd name="connsiteY0" fmla="*/ 100851 h 201701"/>
                  <a:gd name="connsiteX1" fmla="*/ 100850 w 201701"/>
                  <a:gd name="connsiteY1" fmla="*/ 201702 h 201701"/>
                  <a:gd name="connsiteX2" fmla="*/ 0 w 201701"/>
                  <a:gd name="connsiteY2" fmla="*/ 100851 h 201701"/>
                  <a:gd name="connsiteX3" fmla="*/ 100850 w 201701"/>
                  <a:gd name="connsiteY3" fmla="*/ 0 h 201701"/>
                  <a:gd name="connsiteX4" fmla="*/ 201701 w 201701"/>
                  <a:gd name="connsiteY4" fmla="*/ 100851 h 20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701" h="201701">
                    <a:moveTo>
                      <a:pt x="201701" y="100851"/>
                    </a:moveTo>
                    <a:cubicBezTo>
                      <a:pt x="201701" y="156549"/>
                      <a:pt x="156549" y="201702"/>
                      <a:pt x="100850" y="201702"/>
                    </a:cubicBezTo>
                    <a:cubicBezTo>
                      <a:pt x="45152" y="201702"/>
                      <a:pt x="0" y="156549"/>
                      <a:pt x="0" y="100851"/>
                    </a:cubicBezTo>
                    <a:cubicBezTo>
                      <a:pt x="0" y="45152"/>
                      <a:pt x="45152" y="0"/>
                      <a:pt x="100850" y="0"/>
                    </a:cubicBezTo>
                    <a:cubicBezTo>
                      <a:pt x="156549" y="0"/>
                      <a:pt x="201701" y="45152"/>
                      <a:pt x="201701" y="100851"/>
                    </a:cubicBezTo>
                    <a:close/>
                  </a:path>
                </a:pathLst>
              </a:custGeom>
              <a:solidFill>
                <a:srgbClr val="2D9A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0" descr="Mars">
              <a:extLst>
                <a:ext uri="{FF2B5EF4-FFF2-40B4-BE49-F238E27FC236}">
                  <a16:creationId xmlns:a16="http://schemas.microsoft.com/office/drawing/2014/main" id="{2E7A9729-52DB-4BE5-A849-96FEF3057098}"/>
                </a:ext>
              </a:extLst>
            </p:cNvPr>
            <p:cNvGrpSpPr/>
            <p:nvPr/>
          </p:nvGrpSpPr>
          <p:grpSpPr>
            <a:xfrm>
              <a:off x="6551196" y="2157688"/>
              <a:ext cx="1670033" cy="1179703"/>
              <a:chOff x="6551196" y="2157688"/>
              <a:chExt cx="1670033" cy="117970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FC9C039-34D3-467B-8817-B6ABACC677F0}"/>
                  </a:ext>
                </a:extLst>
              </p:cNvPr>
              <p:cNvSpPr/>
              <p:nvPr/>
            </p:nvSpPr>
            <p:spPr>
              <a:xfrm rot="17451267">
                <a:off x="7840349" y="2157688"/>
                <a:ext cx="61913" cy="61913"/>
              </a:xfrm>
              <a:custGeom>
                <a:avLst/>
                <a:gdLst>
                  <a:gd name="connsiteX0" fmla="*/ 61913 w 61913"/>
                  <a:gd name="connsiteY0" fmla="*/ 30957 h 61913"/>
                  <a:gd name="connsiteX1" fmla="*/ 30957 w 61913"/>
                  <a:gd name="connsiteY1" fmla="*/ 61913 h 61913"/>
                  <a:gd name="connsiteX2" fmla="*/ 0 w 61913"/>
                  <a:gd name="connsiteY2" fmla="*/ 30957 h 61913"/>
                  <a:gd name="connsiteX3" fmla="*/ 30957 w 61913"/>
                  <a:gd name="connsiteY3" fmla="*/ 0 h 61913"/>
                  <a:gd name="connsiteX4" fmla="*/ 61913 w 61913"/>
                  <a:gd name="connsiteY4" fmla="*/ 30957 h 6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3" h="61913">
                    <a:moveTo>
                      <a:pt x="61913" y="30957"/>
                    </a:moveTo>
                    <a:cubicBezTo>
                      <a:pt x="61913" y="48053"/>
                      <a:pt x="48053" y="61913"/>
                      <a:pt x="30957" y="61913"/>
                    </a:cubicBezTo>
                    <a:cubicBezTo>
                      <a:pt x="13860" y="61913"/>
                      <a:pt x="0" y="48053"/>
                      <a:pt x="0" y="30957"/>
                    </a:cubicBezTo>
                    <a:cubicBezTo>
                      <a:pt x="0" y="13860"/>
                      <a:pt x="13860" y="0"/>
                      <a:pt x="30957" y="0"/>
                    </a:cubicBezTo>
                    <a:cubicBezTo>
                      <a:pt x="48053" y="0"/>
                      <a:pt x="61913" y="13860"/>
                      <a:pt x="61913" y="30957"/>
                    </a:cubicBezTo>
                    <a:close/>
                  </a:path>
                </a:pathLst>
              </a:custGeom>
              <a:solidFill>
                <a:srgbClr val="2D9A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014A25-C4AD-40AA-BA87-5CB9302781EB}"/>
                  </a:ext>
                </a:extLst>
              </p:cNvPr>
              <p:cNvSpPr/>
              <p:nvPr/>
            </p:nvSpPr>
            <p:spPr>
              <a:xfrm rot="17451267">
                <a:off x="7949775" y="2194072"/>
                <a:ext cx="123826" cy="123826"/>
              </a:xfrm>
              <a:custGeom>
                <a:avLst/>
                <a:gdLst>
                  <a:gd name="connsiteX0" fmla="*/ 123827 w 123826"/>
                  <a:gd name="connsiteY0" fmla="*/ 61913 h 123826"/>
                  <a:gd name="connsiteX1" fmla="*/ 61913 w 123826"/>
                  <a:gd name="connsiteY1" fmla="*/ 123827 h 123826"/>
                  <a:gd name="connsiteX2" fmla="*/ 0 w 123826"/>
                  <a:gd name="connsiteY2" fmla="*/ 61913 h 123826"/>
                  <a:gd name="connsiteX3" fmla="*/ 61913 w 123826"/>
                  <a:gd name="connsiteY3" fmla="*/ 0 h 123826"/>
                  <a:gd name="connsiteX4" fmla="*/ 123827 w 123826"/>
                  <a:gd name="connsiteY4" fmla="*/ 61913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6" h="123826">
                    <a:moveTo>
                      <a:pt x="123827" y="61913"/>
                    </a:moveTo>
                    <a:cubicBezTo>
                      <a:pt x="123827" y="96107"/>
                      <a:pt x="96107" y="123827"/>
                      <a:pt x="61913" y="123827"/>
                    </a:cubicBezTo>
                    <a:cubicBezTo>
                      <a:pt x="27720" y="123827"/>
                      <a:pt x="0" y="96107"/>
                      <a:pt x="0" y="61913"/>
                    </a:cubicBezTo>
                    <a:cubicBezTo>
                      <a:pt x="0" y="27720"/>
                      <a:pt x="27720" y="0"/>
                      <a:pt x="61913" y="0"/>
                    </a:cubicBezTo>
                    <a:cubicBezTo>
                      <a:pt x="96107" y="0"/>
                      <a:pt x="123827" y="27720"/>
                      <a:pt x="123827" y="6191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D42E08E-C326-4E9D-9356-CCB9CFE27C03}"/>
                  </a:ext>
                </a:extLst>
              </p:cNvPr>
              <p:cNvSpPr/>
              <p:nvPr/>
            </p:nvSpPr>
            <p:spPr>
              <a:xfrm rot="17451267">
                <a:off x="8097403" y="2297645"/>
                <a:ext cx="123826" cy="123826"/>
              </a:xfrm>
              <a:custGeom>
                <a:avLst/>
                <a:gdLst>
                  <a:gd name="connsiteX0" fmla="*/ 123827 w 123826"/>
                  <a:gd name="connsiteY0" fmla="*/ 61913 h 123826"/>
                  <a:gd name="connsiteX1" fmla="*/ 61913 w 123826"/>
                  <a:gd name="connsiteY1" fmla="*/ 123827 h 123826"/>
                  <a:gd name="connsiteX2" fmla="*/ 0 w 123826"/>
                  <a:gd name="connsiteY2" fmla="*/ 61913 h 123826"/>
                  <a:gd name="connsiteX3" fmla="*/ 61913 w 123826"/>
                  <a:gd name="connsiteY3" fmla="*/ 0 h 123826"/>
                  <a:gd name="connsiteX4" fmla="*/ 123827 w 123826"/>
                  <a:gd name="connsiteY4" fmla="*/ 61913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6" h="123826">
                    <a:moveTo>
                      <a:pt x="123827" y="61913"/>
                    </a:moveTo>
                    <a:cubicBezTo>
                      <a:pt x="123827" y="96107"/>
                      <a:pt x="96107" y="123827"/>
                      <a:pt x="61913" y="123827"/>
                    </a:cubicBezTo>
                    <a:cubicBezTo>
                      <a:pt x="27720" y="123827"/>
                      <a:pt x="0" y="96107"/>
                      <a:pt x="0" y="61913"/>
                    </a:cubicBezTo>
                    <a:cubicBezTo>
                      <a:pt x="0" y="27720"/>
                      <a:pt x="27720" y="0"/>
                      <a:pt x="61913" y="0"/>
                    </a:cubicBezTo>
                    <a:cubicBezTo>
                      <a:pt x="96107" y="0"/>
                      <a:pt x="123827" y="27720"/>
                      <a:pt x="123827" y="61913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75E7F40-B4CC-4507-929E-8BCDE48F235D}"/>
                  </a:ext>
                </a:extLst>
              </p:cNvPr>
              <p:cNvSpPr/>
              <p:nvPr/>
            </p:nvSpPr>
            <p:spPr>
              <a:xfrm rot="17451267">
                <a:off x="6551196" y="3096743"/>
                <a:ext cx="123826" cy="123826"/>
              </a:xfrm>
              <a:custGeom>
                <a:avLst/>
                <a:gdLst>
                  <a:gd name="connsiteX0" fmla="*/ 123827 w 123826"/>
                  <a:gd name="connsiteY0" fmla="*/ 61913 h 123826"/>
                  <a:gd name="connsiteX1" fmla="*/ 61913 w 123826"/>
                  <a:gd name="connsiteY1" fmla="*/ 123827 h 123826"/>
                  <a:gd name="connsiteX2" fmla="*/ 0 w 123826"/>
                  <a:gd name="connsiteY2" fmla="*/ 61913 h 123826"/>
                  <a:gd name="connsiteX3" fmla="*/ 61913 w 123826"/>
                  <a:gd name="connsiteY3" fmla="*/ 0 h 123826"/>
                  <a:gd name="connsiteX4" fmla="*/ 123827 w 123826"/>
                  <a:gd name="connsiteY4" fmla="*/ 61913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6" h="123826">
                    <a:moveTo>
                      <a:pt x="123827" y="61913"/>
                    </a:moveTo>
                    <a:cubicBezTo>
                      <a:pt x="123827" y="96107"/>
                      <a:pt x="96107" y="123827"/>
                      <a:pt x="61913" y="123827"/>
                    </a:cubicBezTo>
                    <a:cubicBezTo>
                      <a:pt x="27720" y="123827"/>
                      <a:pt x="0" y="96107"/>
                      <a:pt x="0" y="61913"/>
                    </a:cubicBezTo>
                    <a:cubicBezTo>
                      <a:pt x="0" y="27720"/>
                      <a:pt x="27720" y="0"/>
                      <a:pt x="61913" y="0"/>
                    </a:cubicBezTo>
                    <a:cubicBezTo>
                      <a:pt x="96107" y="0"/>
                      <a:pt x="123827" y="27720"/>
                      <a:pt x="123827" y="61913"/>
                    </a:cubicBezTo>
                    <a:close/>
                  </a:path>
                </a:pathLst>
              </a:custGeom>
              <a:solidFill>
                <a:srgbClr val="AFE3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DC007C5-BB11-4A86-9D95-5720264C5AF8}"/>
                  </a:ext>
                </a:extLst>
              </p:cNvPr>
              <p:cNvSpPr/>
              <p:nvPr/>
            </p:nvSpPr>
            <p:spPr>
              <a:xfrm rot="18315236">
                <a:off x="6639227" y="3275479"/>
                <a:ext cx="61912" cy="61912"/>
              </a:xfrm>
              <a:custGeom>
                <a:avLst/>
                <a:gdLst>
                  <a:gd name="connsiteX0" fmla="*/ 61912 w 61912"/>
                  <a:gd name="connsiteY0" fmla="*/ 30956 h 61912"/>
                  <a:gd name="connsiteX1" fmla="*/ 30956 w 61912"/>
                  <a:gd name="connsiteY1" fmla="*/ 61912 h 61912"/>
                  <a:gd name="connsiteX2" fmla="*/ 0 w 61912"/>
                  <a:gd name="connsiteY2" fmla="*/ 30956 h 61912"/>
                  <a:gd name="connsiteX3" fmla="*/ 30956 w 61912"/>
                  <a:gd name="connsiteY3" fmla="*/ 0 h 61912"/>
                  <a:gd name="connsiteX4" fmla="*/ 61912 w 61912"/>
                  <a:gd name="connsiteY4" fmla="*/ 30956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61912">
                    <a:moveTo>
                      <a:pt x="61912" y="30956"/>
                    </a:moveTo>
                    <a:cubicBezTo>
                      <a:pt x="61912" y="48053"/>
                      <a:pt x="48053" y="61912"/>
                      <a:pt x="30956" y="61912"/>
                    </a:cubicBezTo>
                    <a:cubicBezTo>
                      <a:pt x="13860" y="61912"/>
                      <a:pt x="0" y="48053"/>
                      <a:pt x="0" y="30956"/>
                    </a:cubicBezTo>
                    <a:cubicBezTo>
                      <a:pt x="0" y="13860"/>
                      <a:pt x="13860" y="0"/>
                      <a:pt x="30956" y="0"/>
                    </a:cubicBezTo>
                    <a:cubicBezTo>
                      <a:pt x="48053" y="0"/>
                      <a:pt x="61912" y="13860"/>
                      <a:pt x="61912" y="30956"/>
                    </a:cubicBezTo>
                    <a:close/>
                  </a:path>
                </a:pathLst>
              </a:custGeom>
              <a:solidFill>
                <a:srgbClr val="2061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20616E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7BBCFB-5BA9-40B0-AB3B-914BF41105F5}"/>
                </a:ext>
              </a:extLst>
            </p:cNvPr>
            <p:cNvSpPr txBox="1"/>
            <p:nvPr/>
          </p:nvSpPr>
          <p:spPr>
            <a:xfrm>
              <a:off x="6880658" y="2133674"/>
              <a:ext cx="79751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ln w="76200">
                    <a:noFill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228600">
                      <a:srgbClr val="AFE3DA">
                        <a:alpha val="40000"/>
                      </a:srgbClr>
                    </a:glow>
                    <a:reflection stA="45000" endPos="0" dist="50800" dir="5400000" sy="-100000" algn="bl" rotWithShape="0"/>
                  </a:effectLst>
                  <a:latin typeface="STCaiyun" panose="02010800040101010101" pitchFamily="2" charset="-122"/>
                  <a:ea typeface="STCaiyun" panose="02010800040101010101" pitchFamily="2" charset="-122"/>
                  <a:cs typeface="Vijaya" panose="020B0502040204020203" pitchFamily="18" charset="0"/>
                </a:rPr>
                <a:t>X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4AC43-9BC5-4730-BDF6-BA2F0BC8B750}"/>
              </a:ext>
            </a:extLst>
          </p:cNvPr>
          <p:cNvSpPr/>
          <p:nvPr/>
        </p:nvSpPr>
        <p:spPr>
          <a:xfrm>
            <a:off x="544540" y="171733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AAE204F-4D33-411C-9DA0-385B95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5" t="18013" r="4444" b="19710"/>
          <a:stretch/>
        </p:blipFill>
        <p:spPr>
          <a:xfrm>
            <a:off x="3567212" y="1708246"/>
            <a:ext cx="1828800" cy="17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STCaiyun</vt:lpstr>
      <vt:lpstr>Arial</vt:lpstr>
      <vt:lpstr>Broadway</vt:lpstr>
      <vt:lpstr>Calibri</vt:lpstr>
      <vt:lpstr>Calibri Light</vt:lpstr>
      <vt:lpstr>Jokerman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Zhang</dc:creator>
  <cp:lastModifiedBy>Miranda Zhang</cp:lastModifiedBy>
  <cp:revision>3</cp:revision>
  <dcterms:created xsi:type="dcterms:W3CDTF">2022-01-13T23:47:05Z</dcterms:created>
  <dcterms:modified xsi:type="dcterms:W3CDTF">2022-01-14T03:10:44Z</dcterms:modified>
</cp:coreProperties>
</file>