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handoutMasterIdLst>
    <p:handoutMasterId r:id="rId19"/>
  </p:handoutMasterIdLst>
  <p:sldIdLst>
    <p:sldId id="1002" r:id="rId3"/>
    <p:sldId id="1007" r:id="rId4"/>
    <p:sldId id="1157" r:id="rId5"/>
    <p:sldId id="1061" r:id="rId6"/>
    <p:sldId id="1158" r:id="rId7"/>
    <p:sldId id="1159" r:id="rId8"/>
    <p:sldId id="1026" r:id="rId9"/>
    <p:sldId id="1161" r:id="rId10"/>
    <p:sldId id="1027" r:id="rId11"/>
    <p:sldId id="1062" r:id="rId12"/>
    <p:sldId id="1063" r:id="rId13"/>
    <p:sldId id="1066" r:id="rId14"/>
    <p:sldId id="1162" r:id="rId15"/>
    <p:sldId id="1067" r:id="rId16"/>
    <p:sldId id="1005" r:id="rId17"/>
  </p:sldIdLst>
  <p:sldSz cx="12192000" cy="6858000"/>
  <p:notesSz cx="6858000" cy="9144000"/>
  <p:custDataLst>
    <p:tags r:id="rId20"/>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DFED2C3-3BE4-4801-B8A9-B44D2E58BD4E}">
          <p14:sldIdLst>
            <p14:sldId id="1002"/>
            <p14:sldId id="1007"/>
            <p14:sldId id="1157"/>
            <p14:sldId id="1061"/>
            <p14:sldId id="1158"/>
            <p14:sldId id="1159"/>
            <p14:sldId id="1026"/>
            <p14:sldId id="1161"/>
            <p14:sldId id="1027"/>
            <p14:sldId id="1062"/>
            <p14:sldId id="1063"/>
            <p14:sldId id="1066"/>
            <p14:sldId id="1162"/>
            <p14:sldId id="1067"/>
            <p14:sldId id="10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bailu(白璐.医疗)" initials="b" lastIdx="3" clrIdx="0"/>
  <p:cmAuthor id="8" name="姜伟光" initials="姜" lastIdx="1" clrIdx="0"/>
  <p:cmAuthor id="2" name="作者" initials="A" lastIdx="0" clrIdx="1"/>
  <p:cmAuthor id="9" name="老中医" initials="老中医" lastIdx="1" clrIdx="4">
    <p:extLst>
      <p:ext uri="{19B8F6BF-5375-455C-9EA6-DF929625EA0E}">
        <p15:presenceInfo xmlns:p15="http://schemas.microsoft.com/office/powerpoint/2012/main" userId="老中医" providerId="None"/>
      </p:ext>
    </p:extLst>
  </p:cmAuthor>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5B045"/>
    <a:srgbClr val="87FF53"/>
    <a:srgbClr val="63B107"/>
    <a:srgbClr val="72B33E"/>
    <a:srgbClr val="34AC8B"/>
    <a:srgbClr val="93D07D"/>
    <a:srgbClr val="4EBDE5"/>
    <a:srgbClr val="2A6A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2170" autoAdjust="0"/>
  </p:normalViewPr>
  <p:slideViewPr>
    <p:cSldViewPr snapToGrid="0">
      <p:cViewPr varScale="1">
        <p:scale>
          <a:sx n="61" d="100"/>
          <a:sy n="61" d="100"/>
        </p:scale>
        <p:origin x="1086"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9" d="100"/>
          <a:sy n="59" d="100"/>
        </p:scale>
        <p:origin x="329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8BFDF-B9EC-40C9-8C78-42E773EE73BD}"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zh-CN" altLang="en-US"/>
        </a:p>
      </dgm:t>
    </dgm:pt>
    <dgm:pt modelId="{3BA53179-7E24-48B3-A10B-8E8A5E34075B}">
      <dgm:prSet phldrT="[文本]"/>
      <dgm:spPr/>
      <dgm:t>
        <a:bodyPr/>
        <a:lstStyle/>
        <a:p>
          <a:r>
            <a:rPr lang="zh-CN" altLang="en-US" dirty="0">
              <a:solidFill>
                <a:schemeClr val="tx1"/>
              </a:solidFill>
            </a:rPr>
            <a:t>一</a:t>
          </a:r>
        </a:p>
      </dgm:t>
    </dgm:pt>
    <dgm:pt modelId="{DCC00E72-BC54-438B-A8E2-B1A13D678061}" type="parTrans" cxnId="{7E82D878-91E3-4216-8005-E511937CA680}">
      <dgm:prSet/>
      <dgm:spPr/>
      <dgm:t>
        <a:bodyPr/>
        <a:lstStyle/>
        <a:p>
          <a:endParaRPr lang="zh-CN" altLang="en-US"/>
        </a:p>
      </dgm:t>
    </dgm:pt>
    <dgm:pt modelId="{0DF27628-38F0-499A-8D47-E0AADD7EA861}" type="sibTrans" cxnId="{7E82D878-91E3-4216-8005-E511937CA680}">
      <dgm:prSet/>
      <dgm:spPr/>
      <dgm:t>
        <a:bodyPr/>
        <a:lstStyle/>
        <a:p>
          <a:endParaRPr lang="zh-CN" altLang="en-US"/>
        </a:p>
      </dgm:t>
    </dgm:pt>
    <dgm:pt modelId="{F4E7248C-08E9-4FE3-91F3-41DC6F8D113F}">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象征性符号的获得     </a:t>
          </a:r>
          <a:r>
            <a:rPr lang="zh-CN"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cs typeface="Angsana New" panose="020B0502040204020203" pitchFamily="18" charset="-34"/>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随意性符号的获得</a:t>
          </a:r>
        </a:p>
      </dgm:t>
    </dgm:pt>
    <dgm:pt modelId="{6DF2F0DB-6329-4EAC-9A4E-5846285D599C}" type="parTrans" cxnId="{98EBF32E-7F53-4D20-9BD9-82AD639DC5D8}">
      <dgm:prSet/>
      <dgm:spPr/>
      <dgm:t>
        <a:bodyPr/>
        <a:lstStyle/>
        <a:p>
          <a:endParaRPr lang="zh-CN" altLang="en-US"/>
        </a:p>
      </dgm:t>
    </dgm:pt>
    <dgm:pt modelId="{E8C2E002-5059-4264-862A-B386D9234A0B}" type="sibTrans" cxnId="{98EBF32E-7F53-4D20-9BD9-82AD639DC5D8}">
      <dgm:prSet/>
      <dgm:spPr/>
      <dgm:t>
        <a:bodyPr/>
        <a:lstStyle/>
        <a:p>
          <a:endParaRPr lang="zh-CN" altLang="en-US"/>
        </a:p>
      </dgm:t>
    </dgm:pt>
    <dgm:pt modelId="{C554296E-6D84-415B-938E-A0980E1BDAF3}">
      <dgm:prSet phldrT="[文本]"/>
      <dgm:spPr/>
      <dgm:t>
        <a:bodyPr/>
        <a:lstStyle/>
        <a:p>
          <a:r>
            <a:rPr lang="zh-CN" altLang="en-US" dirty="0">
              <a:solidFill>
                <a:schemeClr val="tx1"/>
              </a:solidFill>
            </a:rPr>
            <a:t>二</a:t>
          </a:r>
        </a:p>
      </dgm:t>
    </dgm:pt>
    <dgm:pt modelId="{E061095E-418E-43C0-A9C5-AD692747D776}" type="parTrans" cxnId="{9A63353F-EE1B-4272-A4D6-ADA7FFC5BD00}">
      <dgm:prSet/>
      <dgm:spPr/>
      <dgm:t>
        <a:bodyPr/>
        <a:lstStyle/>
        <a:p>
          <a:endParaRPr lang="zh-CN" altLang="en-US"/>
        </a:p>
      </dgm:t>
    </dgm:pt>
    <dgm:pt modelId="{2963303A-0ADA-4838-AB10-8E040B17362B}" type="sibTrans" cxnId="{9A63353F-EE1B-4272-A4D6-ADA7FFC5BD00}">
      <dgm:prSet/>
      <dgm:spPr/>
      <dgm:t>
        <a:bodyPr/>
        <a:lstStyle/>
        <a:p>
          <a:endParaRPr lang="zh-CN" altLang="en-US"/>
        </a:p>
      </dgm:t>
    </dgm:pt>
    <dgm:pt modelId="{C699D80C-10F2-404F-ADFB-B78B7E9C45F1}">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一词句的理解与产生 </a:t>
          </a:r>
          <a:r>
            <a:rPr lang="zh-CN" altLang="en-US" sz="2000" dirty="0">
              <a:latin typeface="楷体" panose="02010609060101010101" pitchFamily="49" charset="-122"/>
              <a:ea typeface="楷体" panose="02010609060101010101" pitchFamily="49" charset="-122"/>
            </a:rPr>
            <a:t> </a:t>
          </a:r>
          <a:r>
            <a:rPr lang="zh-CN" altLang="en-US" sz="2000" dirty="0">
              <a:latin typeface="Angsana New" panose="020B0502040204020203" pitchFamily="18" charset="-34"/>
              <a:ea typeface="楷体" panose="02010609060101010101" pitchFamily="49" charset="-122"/>
              <a:cs typeface="Angsana New" panose="020B0502040204020203" pitchFamily="18" charset="-34"/>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二词句的理解与产</a:t>
          </a:r>
        </a:p>
      </dgm:t>
    </dgm:pt>
    <dgm:pt modelId="{2BA3C916-9277-44D6-BCBD-16109CCAC67C}" type="parTrans" cxnId="{247BEEA5-0CBB-4058-8292-058185C1CA13}">
      <dgm:prSet/>
      <dgm:spPr/>
      <dgm:t>
        <a:bodyPr/>
        <a:lstStyle/>
        <a:p>
          <a:endParaRPr lang="zh-CN" altLang="en-US"/>
        </a:p>
      </dgm:t>
    </dgm:pt>
    <dgm:pt modelId="{3558286B-3B45-48A6-B710-F84A9C35203B}" type="sibTrans" cxnId="{247BEEA5-0CBB-4058-8292-058185C1CA13}">
      <dgm:prSet/>
      <dgm:spPr/>
      <dgm:t>
        <a:bodyPr/>
        <a:lstStyle/>
        <a:p>
          <a:endParaRPr lang="zh-CN" altLang="en-US"/>
        </a:p>
      </dgm:t>
    </dgm:pt>
    <dgm:pt modelId="{DA4716B3-070E-4781-85B9-69D23F484E88}">
      <dgm:prSet phldrT="[文本]"/>
      <dgm:spPr/>
      <dgm:t>
        <a:bodyPr/>
        <a:lstStyle/>
        <a:p>
          <a:r>
            <a:rPr lang="zh-CN" altLang="en-US" dirty="0">
              <a:solidFill>
                <a:schemeClr val="tx1"/>
              </a:solidFill>
            </a:rPr>
            <a:t>三</a:t>
          </a:r>
        </a:p>
      </dgm:t>
    </dgm:pt>
    <dgm:pt modelId="{41FA45FF-7A5B-4614-9DAF-EEED92F7F176}" type="parTrans" cxnId="{B95DD5A0-BD15-4913-83B1-2833B0806BC1}">
      <dgm:prSet/>
      <dgm:spPr/>
      <dgm:t>
        <a:bodyPr/>
        <a:lstStyle/>
        <a:p>
          <a:endParaRPr lang="zh-CN" altLang="en-US"/>
        </a:p>
      </dgm:t>
    </dgm:pt>
    <dgm:pt modelId="{C5DD1611-2FB1-47A5-9D87-5F9D542C1EE6}" type="sibTrans" cxnId="{B95DD5A0-BD15-4913-83B1-2833B0806BC1}">
      <dgm:prSet/>
      <dgm:spPr/>
      <dgm:t>
        <a:bodyPr/>
        <a:lstStyle/>
        <a:p>
          <a:endParaRPr lang="zh-CN" altLang="en-US"/>
        </a:p>
      </dgm:t>
    </dgm:pt>
    <dgm:pt modelId="{0A6F4192-192B-420C-BC8D-9D62870B2FAB}">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语言规则的理解与使用</a:t>
          </a:r>
        </a:p>
      </dgm:t>
    </dgm:pt>
    <dgm:pt modelId="{12160289-864C-4F6E-8615-33A5D7F80212}" type="parTrans" cxnId="{A3B452E8-1AC1-45FF-956E-43D296A2D458}">
      <dgm:prSet/>
      <dgm:spPr/>
      <dgm:t>
        <a:bodyPr/>
        <a:lstStyle/>
        <a:p>
          <a:endParaRPr lang="zh-CN" altLang="en-US"/>
        </a:p>
      </dgm:t>
    </dgm:pt>
    <dgm:pt modelId="{94F24BA8-2A30-4863-B052-F61DF5DFC642}" type="sibTrans" cxnId="{A3B452E8-1AC1-45FF-956E-43D296A2D458}">
      <dgm:prSet/>
      <dgm:spPr/>
      <dgm:t>
        <a:bodyPr/>
        <a:lstStyle/>
        <a:p>
          <a:endParaRPr lang="zh-CN" altLang="en-US"/>
        </a:p>
      </dgm:t>
    </dgm:pt>
    <dgm:pt modelId="{78C4EF66-C154-4DDA-BD69-92E99194344E}">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三词句的理解与产生</a:t>
          </a:r>
        </a:p>
      </dgm:t>
    </dgm:pt>
    <dgm:pt modelId="{8EBBE60E-E35E-4A89-A016-49D1AF1BB038}" type="parTrans" cxnId="{4AA6FB32-E106-490C-962D-EB3226ABA763}">
      <dgm:prSet/>
      <dgm:spPr/>
      <dgm:t>
        <a:bodyPr/>
        <a:lstStyle/>
        <a:p>
          <a:endParaRPr lang="zh-CN" altLang="en-US"/>
        </a:p>
      </dgm:t>
    </dgm:pt>
    <dgm:pt modelId="{859085F2-9079-4336-B3B8-CB3D2ABC4FC4}" type="sibTrans" cxnId="{4AA6FB32-E106-490C-962D-EB3226ABA763}">
      <dgm:prSet/>
      <dgm:spPr/>
      <dgm:t>
        <a:bodyPr/>
        <a:lstStyle/>
        <a:p>
          <a:endParaRPr lang="zh-CN" altLang="en-US"/>
        </a:p>
      </dgm:t>
    </dgm:pt>
    <dgm:pt modelId="{A4569DCA-C8DB-4364-BF43-5ED5C41BFCA8}" type="pres">
      <dgm:prSet presAssocID="{0488BFDF-B9EC-40C9-8C78-42E773EE73BD}" presName="linearFlow" presStyleCnt="0">
        <dgm:presLayoutVars>
          <dgm:dir/>
          <dgm:animLvl val="lvl"/>
          <dgm:resizeHandles val="exact"/>
        </dgm:presLayoutVars>
      </dgm:prSet>
      <dgm:spPr/>
    </dgm:pt>
    <dgm:pt modelId="{7AC89B7B-0924-4492-B7AD-21C3AFB3DF94}" type="pres">
      <dgm:prSet presAssocID="{3BA53179-7E24-48B3-A10B-8E8A5E34075B}" presName="composite" presStyleCnt="0"/>
      <dgm:spPr/>
    </dgm:pt>
    <dgm:pt modelId="{F8E6AB95-7CBF-4763-956B-2A04E53C2D90}" type="pres">
      <dgm:prSet presAssocID="{3BA53179-7E24-48B3-A10B-8E8A5E34075B}" presName="parentText" presStyleLbl="alignNode1" presStyleIdx="0" presStyleCnt="3">
        <dgm:presLayoutVars>
          <dgm:chMax val="1"/>
          <dgm:bulletEnabled val="1"/>
        </dgm:presLayoutVars>
      </dgm:prSet>
      <dgm:spPr/>
    </dgm:pt>
    <dgm:pt modelId="{8C756416-D64C-4793-8AC0-19E62AC4B893}" type="pres">
      <dgm:prSet presAssocID="{3BA53179-7E24-48B3-A10B-8E8A5E34075B}" presName="descendantText" presStyleLbl="alignAcc1" presStyleIdx="0" presStyleCnt="3" custScaleY="105961">
        <dgm:presLayoutVars>
          <dgm:bulletEnabled val="1"/>
        </dgm:presLayoutVars>
      </dgm:prSet>
      <dgm:spPr/>
    </dgm:pt>
    <dgm:pt modelId="{4C66012B-A98A-420F-A19A-847017FD7326}" type="pres">
      <dgm:prSet presAssocID="{0DF27628-38F0-499A-8D47-E0AADD7EA861}" presName="sp" presStyleCnt="0"/>
      <dgm:spPr/>
    </dgm:pt>
    <dgm:pt modelId="{6172155C-4EE3-4176-8F9D-4B14FC6C4060}" type="pres">
      <dgm:prSet presAssocID="{C554296E-6D84-415B-938E-A0980E1BDAF3}" presName="composite" presStyleCnt="0"/>
      <dgm:spPr/>
    </dgm:pt>
    <dgm:pt modelId="{64655221-75AB-4CBE-9D59-E3B6D52AA561}" type="pres">
      <dgm:prSet presAssocID="{C554296E-6D84-415B-938E-A0980E1BDAF3}" presName="parentText" presStyleLbl="alignNode1" presStyleIdx="1" presStyleCnt="3">
        <dgm:presLayoutVars>
          <dgm:chMax val="1"/>
          <dgm:bulletEnabled val="1"/>
        </dgm:presLayoutVars>
      </dgm:prSet>
      <dgm:spPr/>
    </dgm:pt>
    <dgm:pt modelId="{4DC7356B-3087-4B64-AB0B-8D2F6650486F}" type="pres">
      <dgm:prSet presAssocID="{C554296E-6D84-415B-938E-A0980E1BDAF3}" presName="descendantText" presStyleLbl="alignAcc1" presStyleIdx="1" presStyleCnt="3" custScaleY="138383">
        <dgm:presLayoutVars>
          <dgm:bulletEnabled val="1"/>
        </dgm:presLayoutVars>
      </dgm:prSet>
      <dgm:spPr/>
    </dgm:pt>
    <dgm:pt modelId="{688588CB-9BDC-4EAB-82B2-1FDBC81D7DCB}" type="pres">
      <dgm:prSet presAssocID="{2963303A-0ADA-4838-AB10-8E040B17362B}" presName="sp" presStyleCnt="0"/>
      <dgm:spPr/>
    </dgm:pt>
    <dgm:pt modelId="{073B352A-3524-4D45-AB98-47E8CECAF39E}" type="pres">
      <dgm:prSet presAssocID="{DA4716B3-070E-4781-85B9-69D23F484E88}" presName="composite" presStyleCnt="0"/>
      <dgm:spPr/>
    </dgm:pt>
    <dgm:pt modelId="{C9C47A9C-C177-4524-B692-A37CEC8477D2}" type="pres">
      <dgm:prSet presAssocID="{DA4716B3-070E-4781-85B9-69D23F484E88}" presName="parentText" presStyleLbl="alignNode1" presStyleIdx="2" presStyleCnt="3">
        <dgm:presLayoutVars>
          <dgm:chMax val="1"/>
          <dgm:bulletEnabled val="1"/>
        </dgm:presLayoutVars>
      </dgm:prSet>
      <dgm:spPr/>
    </dgm:pt>
    <dgm:pt modelId="{9F55A513-6D65-4ED5-A84B-4929DD5427D7}" type="pres">
      <dgm:prSet presAssocID="{DA4716B3-070E-4781-85B9-69D23F484E88}" presName="descendantText" presStyleLbl="alignAcc1" presStyleIdx="2" presStyleCnt="3" custScaleY="119031">
        <dgm:presLayoutVars>
          <dgm:bulletEnabled val="1"/>
        </dgm:presLayoutVars>
      </dgm:prSet>
      <dgm:spPr/>
    </dgm:pt>
  </dgm:ptLst>
  <dgm:cxnLst>
    <dgm:cxn modelId="{7E902D25-355C-4980-9A5F-C1DFC6ECBA1F}" type="presOf" srcId="{C699D80C-10F2-404F-ADFB-B78B7E9C45F1}" destId="{4DC7356B-3087-4B64-AB0B-8D2F6650486F}" srcOrd="0" destOrd="0" presId="urn:microsoft.com/office/officeart/2005/8/layout/chevron2"/>
    <dgm:cxn modelId="{D726C027-3962-4F4F-83B2-4DB216A723D5}" type="presOf" srcId="{F4E7248C-08E9-4FE3-91F3-41DC6F8D113F}" destId="{8C756416-D64C-4793-8AC0-19E62AC4B893}" srcOrd="0" destOrd="0" presId="urn:microsoft.com/office/officeart/2005/8/layout/chevron2"/>
    <dgm:cxn modelId="{98EBF32E-7F53-4D20-9BD9-82AD639DC5D8}" srcId="{3BA53179-7E24-48B3-A10B-8E8A5E34075B}" destId="{F4E7248C-08E9-4FE3-91F3-41DC6F8D113F}" srcOrd="0" destOrd="0" parTransId="{6DF2F0DB-6329-4EAC-9A4E-5846285D599C}" sibTransId="{E8C2E002-5059-4264-862A-B386D9234A0B}"/>
    <dgm:cxn modelId="{4AA6FB32-E106-490C-962D-EB3226ABA763}" srcId="{C554296E-6D84-415B-938E-A0980E1BDAF3}" destId="{78C4EF66-C154-4DDA-BD69-92E99194344E}" srcOrd="1" destOrd="0" parTransId="{8EBBE60E-E35E-4A89-A016-49D1AF1BB038}" sibTransId="{859085F2-9079-4336-B3B8-CB3D2ABC4FC4}"/>
    <dgm:cxn modelId="{9A63353F-EE1B-4272-A4D6-ADA7FFC5BD00}" srcId="{0488BFDF-B9EC-40C9-8C78-42E773EE73BD}" destId="{C554296E-6D84-415B-938E-A0980E1BDAF3}" srcOrd="1" destOrd="0" parTransId="{E061095E-418E-43C0-A9C5-AD692747D776}" sibTransId="{2963303A-0ADA-4838-AB10-8E040B17362B}"/>
    <dgm:cxn modelId="{F53D1569-FCF1-4664-A2B6-E44CB8560708}" type="presOf" srcId="{C554296E-6D84-415B-938E-A0980E1BDAF3}" destId="{64655221-75AB-4CBE-9D59-E3B6D52AA561}" srcOrd="0" destOrd="0" presId="urn:microsoft.com/office/officeart/2005/8/layout/chevron2"/>
    <dgm:cxn modelId="{49ABE74A-F299-4E0F-8F3D-A2089D1819AE}" type="presOf" srcId="{0488BFDF-B9EC-40C9-8C78-42E773EE73BD}" destId="{A4569DCA-C8DB-4364-BF43-5ED5C41BFCA8}" srcOrd="0" destOrd="0" presId="urn:microsoft.com/office/officeart/2005/8/layout/chevron2"/>
    <dgm:cxn modelId="{7E82D878-91E3-4216-8005-E511937CA680}" srcId="{0488BFDF-B9EC-40C9-8C78-42E773EE73BD}" destId="{3BA53179-7E24-48B3-A10B-8E8A5E34075B}" srcOrd="0" destOrd="0" parTransId="{DCC00E72-BC54-438B-A8E2-B1A13D678061}" sibTransId="{0DF27628-38F0-499A-8D47-E0AADD7EA861}"/>
    <dgm:cxn modelId="{11FE7D7B-B759-487B-B463-6DC7F31FA615}" type="presOf" srcId="{3BA53179-7E24-48B3-A10B-8E8A5E34075B}" destId="{F8E6AB95-7CBF-4763-956B-2A04E53C2D90}" srcOrd="0" destOrd="0" presId="urn:microsoft.com/office/officeart/2005/8/layout/chevron2"/>
    <dgm:cxn modelId="{B95DD5A0-BD15-4913-83B1-2833B0806BC1}" srcId="{0488BFDF-B9EC-40C9-8C78-42E773EE73BD}" destId="{DA4716B3-070E-4781-85B9-69D23F484E88}" srcOrd="2" destOrd="0" parTransId="{41FA45FF-7A5B-4614-9DAF-EEED92F7F176}" sibTransId="{C5DD1611-2FB1-47A5-9D87-5F9D542C1EE6}"/>
    <dgm:cxn modelId="{247BEEA5-0CBB-4058-8292-058185C1CA13}" srcId="{C554296E-6D84-415B-938E-A0980E1BDAF3}" destId="{C699D80C-10F2-404F-ADFB-B78B7E9C45F1}" srcOrd="0" destOrd="0" parTransId="{2BA3C916-9277-44D6-BCBD-16109CCAC67C}" sibTransId="{3558286B-3B45-48A6-B710-F84A9C35203B}"/>
    <dgm:cxn modelId="{D024A2B3-59B2-403D-97F6-C503D658561C}" type="presOf" srcId="{0A6F4192-192B-420C-BC8D-9D62870B2FAB}" destId="{9F55A513-6D65-4ED5-A84B-4929DD5427D7}" srcOrd="0" destOrd="0" presId="urn:microsoft.com/office/officeart/2005/8/layout/chevron2"/>
    <dgm:cxn modelId="{7A504BB5-8676-4E26-8DDE-ACA569760B4D}" type="presOf" srcId="{DA4716B3-070E-4781-85B9-69D23F484E88}" destId="{C9C47A9C-C177-4524-B692-A37CEC8477D2}" srcOrd="0" destOrd="0" presId="urn:microsoft.com/office/officeart/2005/8/layout/chevron2"/>
    <dgm:cxn modelId="{A3B452E8-1AC1-45FF-956E-43D296A2D458}" srcId="{DA4716B3-070E-4781-85B9-69D23F484E88}" destId="{0A6F4192-192B-420C-BC8D-9D62870B2FAB}" srcOrd="0" destOrd="0" parTransId="{12160289-864C-4F6E-8615-33A5D7F80212}" sibTransId="{94F24BA8-2A30-4863-B052-F61DF5DFC642}"/>
    <dgm:cxn modelId="{9AF69FEF-7460-401A-B230-C55240DF5534}" type="presOf" srcId="{78C4EF66-C154-4DDA-BD69-92E99194344E}" destId="{4DC7356B-3087-4B64-AB0B-8D2F6650486F}" srcOrd="0" destOrd="1" presId="urn:microsoft.com/office/officeart/2005/8/layout/chevron2"/>
    <dgm:cxn modelId="{483A42AF-9E28-4934-9527-5D78136582D0}" type="presParOf" srcId="{A4569DCA-C8DB-4364-BF43-5ED5C41BFCA8}" destId="{7AC89B7B-0924-4492-B7AD-21C3AFB3DF94}" srcOrd="0" destOrd="0" presId="urn:microsoft.com/office/officeart/2005/8/layout/chevron2"/>
    <dgm:cxn modelId="{B591A497-9D5F-4C29-9A36-F8BA9DF1F7E5}" type="presParOf" srcId="{7AC89B7B-0924-4492-B7AD-21C3AFB3DF94}" destId="{F8E6AB95-7CBF-4763-956B-2A04E53C2D90}" srcOrd="0" destOrd="0" presId="urn:microsoft.com/office/officeart/2005/8/layout/chevron2"/>
    <dgm:cxn modelId="{DF67F861-7B53-4C39-BD37-987D122984A0}" type="presParOf" srcId="{7AC89B7B-0924-4492-B7AD-21C3AFB3DF94}" destId="{8C756416-D64C-4793-8AC0-19E62AC4B893}" srcOrd="1" destOrd="0" presId="urn:microsoft.com/office/officeart/2005/8/layout/chevron2"/>
    <dgm:cxn modelId="{6A16ADF6-068B-4D61-ABC2-045BF9D28310}" type="presParOf" srcId="{A4569DCA-C8DB-4364-BF43-5ED5C41BFCA8}" destId="{4C66012B-A98A-420F-A19A-847017FD7326}" srcOrd="1" destOrd="0" presId="urn:microsoft.com/office/officeart/2005/8/layout/chevron2"/>
    <dgm:cxn modelId="{83D1C80F-C306-4DD1-BFA9-42CF158DFA5C}" type="presParOf" srcId="{A4569DCA-C8DB-4364-BF43-5ED5C41BFCA8}" destId="{6172155C-4EE3-4176-8F9D-4B14FC6C4060}" srcOrd="2" destOrd="0" presId="urn:microsoft.com/office/officeart/2005/8/layout/chevron2"/>
    <dgm:cxn modelId="{6E031657-8A07-45FE-84EF-5C87B8CE49CF}" type="presParOf" srcId="{6172155C-4EE3-4176-8F9D-4B14FC6C4060}" destId="{64655221-75AB-4CBE-9D59-E3B6D52AA561}" srcOrd="0" destOrd="0" presId="urn:microsoft.com/office/officeart/2005/8/layout/chevron2"/>
    <dgm:cxn modelId="{566F23E1-41A4-4140-9B6F-EEC147038517}" type="presParOf" srcId="{6172155C-4EE3-4176-8F9D-4B14FC6C4060}" destId="{4DC7356B-3087-4B64-AB0B-8D2F6650486F}" srcOrd="1" destOrd="0" presId="urn:microsoft.com/office/officeart/2005/8/layout/chevron2"/>
    <dgm:cxn modelId="{40EF40FB-20EF-473F-8D0B-6F292533014B}" type="presParOf" srcId="{A4569DCA-C8DB-4364-BF43-5ED5C41BFCA8}" destId="{688588CB-9BDC-4EAB-82B2-1FDBC81D7DCB}" srcOrd="3" destOrd="0" presId="urn:microsoft.com/office/officeart/2005/8/layout/chevron2"/>
    <dgm:cxn modelId="{618813E5-FEDA-4353-83B1-00301C1E58F9}" type="presParOf" srcId="{A4569DCA-C8DB-4364-BF43-5ED5C41BFCA8}" destId="{073B352A-3524-4D45-AB98-47E8CECAF39E}" srcOrd="4" destOrd="0" presId="urn:microsoft.com/office/officeart/2005/8/layout/chevron2"/>
    <dgm:cxn modelId="{34500225-212B-4249-84B5-CDB9E72D8D47}" type="presParOf" srcId="{073B352A-3524-4D45-AB98-47E8CECAF39E}" destId="{C9C47A9C-C177-4524-B692-A37CEC8477D2}" srcOrd="0" destOrd="0" presId="urn:microsoft.com/office/officeart/2005/8/layout/chevron2"/>
    <dgm:cxn modelId="{41AF2324-0EAF-416E-940D-E6448141D53D}" type="presParOf" srcId="{073B352A-3524-4D45-AB98-47E8CECAF39E}" destId="{9F55A513-6D65-4ED5-A84B-4929DD5427D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E9149-B39F-4517-B231-4879205C977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zh-CN" altLang="en-US"/>
        </a:p>
      </dgm:t>
    </dgm:pt>
    <dgm:pt modelId="{3345DF93-A56B-416C-8B89-47080BCAC126}">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一、训练环境的设定</a:t>
          </a:r>
        </a:p>
      </dgm:t>
    </dgm:pt>
    <dgm:pt modelId="{C07D9857-2F8A-4DD0-B5F6-065F56300EFE}" type="parTrans" cxnId="{2AA28BC0-3C00-402C-A4F9-F9C2079B7105}">
      <dgm:prSet/>
      <dgm:spPr/>
      <dgm:t>
        <a:bodyPr/>
        <a:lstStyle/>
        <a:p>
          <a:endParaRPr lang="zh-CN" altLang="en-US"/>
        </a:p>
      </dgm:t>
    </dgm:pt>
    <dgm:pt modelId="{564DAAFA-3B21-4A46-82B7-8C1D7BAB8D0A}" type="sibTrans" cxnId="{2AA28BC0-3C00-402C-A4F9-F9C2079B7105}">
      <dgm:prSet/>
      <dgm:spPr/>
      <dgm:t>
        <a:bodyPr/>
        <a:lstStyle/>
        <a:p>
          <a:endParaRPr lang="zh-CN" altLang="en-US"/>
        </a:p>
      </dgm:t>
    </dgm:pt>
    <dgm:pt modelId="{D3555742-3372-48C8-B684-03B4FF844248}">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二、刺激的提示</a:t>
          </a:r>
        </a:p>
      </dgm:t>
    </dgm:pt>
    <dgm:pt modelId="{7B82DD20-C363-43C0-9FAA-F06878089DA3}" type="parTrans" cxnId="{6D6DE886-DB2D-43C4-9E1D-0CAFEC44BA70}">
      <dgm:prSet/>
      <dgm:spPr/>
      <dgm:t>
        <a:bodyPr/>
        <a:lstStyle/>
        <a:p>
          <a:endParaRPr lang="zh-CN" altLang="en-US"/>
        </a:p>
      </dgm:t>
    </dgm:pt>
    <dgm:pt modelId="{0713A287-D382-42A0-9A9A-347E3D8C01B3}" type="sibTrans" cxnId="{6D6DE886-DB2D-43C4-9E1D-0CAFEC44BA70}">
      <dgm:prSet/>
      <dgm:spPr/>
      <dgm:t>
        <a:bodyPr/>
        <a:lstStyle/>
        <a:p>
          <a:endParaRPr lang="zh-CN" altLang="en-US"/>
        </a:p>
      </dgm:t>
    </dgm:pt>
    <dgm:pt modelId="{9E45D03D-18F0-445B-852D-9D9905FCF0B1}">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三、课题的实施</a:t>
          </a:r>
        </a:p>
      </dgm:t>
    </dgm:pt>
    <dgm:pt modelId="{DC75608D-85F9-420F-9D2F-7916A58DCC02}" type="parTrans" cxnId="{08E99D5A-E062-4F25-A1E1-BCFC13DE6812}">
      <dgm:prSet/>
      <dgm:spPr/>
      <dgm:t>
        <a:bodyPr/>
        <a:lstStyle/>
        <a:p>
          <a:endParaRPr lang="zh-CN" altLang="en-US"/>
        </a:p>
      </dgm:t>
    </dgm:pt>
    <dgm:pt modelId="{613FBEF9-1566-4CC5-8B01-2F170DC63427}" type="sibTrans" cxnId="{08E99D5A-E062-4F25-A1E1-BCFC13DE6812}">
      <dgm:prSet/>
      <dgm:spPr/>
      <dgm:t>
        <a:bodyPr/>
        <a:lstStyle/>
        <a:p>
          <a:endParaRPr lang="zh-CN" altLang="en-US"/>
        </a:p>
      </dgm:t>
    </dgm:pt>
    <dgm:pt modelId="{EA8517B1-971E-4B8E-B045-84CE377FC05B}" type="pres">
      <dgm:prSet presAssocID="{AEFE9149-B39F-4517-B231-4879205C9779}" presName="Name0" presStyleCnt="0">
        <dgm:presLayoutVars>
          <dgm:chMax/>
          <dgm:chPref/>
          <dgm:dir/>
        </dgm:presLayoutVars>
      </dgm:prSet>
      <dgm:spPr/>
    </dgm:pt>
    <dgm:pt modelId="{C6820C3E-7D28-4A4F-8F5F-D3B794E859ED}" type="pres">
      <dgm:prSet presAssocID="{3345DF93-A56B-416C-8B89-47080BCAC126}" presName="parenttextcomposite" presStyleCnt="0"/>
      <dgm:spPr/>
    </dgm:pt>
    <dgm:pt modelId="{588B563C-84B5-41C2-A798-F600DC417CD1}" type="pres">
      <dgm:prSet presAssocID="{3345DF93-A56B-416C-8B89-47080BCAC126}" presName="parenttext" presStyleLbl="revTx" presStyleIdx="0" presStyleCnt="3">
        <dgm:presLayoutVars>
          <dgm:chMax/>
          <dgm:chPref val="2"/>
          <dgm:bulletEnabled val="1"/>
        </dgm:presLayoutVars>
      </dgm:prSet>
      <dgm:spPr/>
    </dgm:pt>
    <dgm:pt modelId="{37A4F897-61E8-4A5B-8712-E9A976768717}" type="pres">
      <dgm:prSet presAssocID="{3345DF93-A56B-416C-8B89-47080BCAC126}" presName="parallelogramComposite" presStyleCnt="0"/>
      <dgm:spPr/>
    </dgm:pt>
    <dgm:pt modelId="{5C8CEF48-5599-4526-94F3-D383555BD3AD}" type="pres">
      <dgm:prSet presAssocID="{3345DF93-A56B-416C-8B89-47080BCAC126}" presName="parallelogram1" presStyleLbl="alignNode1" presStyleIdx="0" presStyleCnt="21"/>
      <dgm:spPr/>
    </dgm:pt>
    <dgm:pt modelId="{88005A5F-F526-4D9E-B316-CC94C25C2D90}" type="pres">
      <dgm:prSet presAssocID="{3345DF93-A56B-416C-8B89-47080BCAC126}" presName="parallelogram2" presStyleLbl="alignNode1" presStyleIdx="1" presStyleCnt="21"/>
      <dgm:spPr/>
    </dgm:pt>
    <dgm:pt modelId="{4E74795C-27D8-467E-B083-D513BF1995F4}" type="pres">
      <dgm:prSet presAssocID="{3345DF93-A56B-416C-8B89-47080BCAC126}" presName="parallelogram3" presStyleLbl="alignNode1" presStyleIdx="2" presStyleCnt="21"/>
      <dgm:spPr/>
    </dgm:pt>
    <dgm:pt modelId="{915343A8-1916-43E7-92C5-396451CFD772}" type="pres">
      <dgm:prSet presAssocID="{3345DF93-A56B-416C-8B89-47080BCAC126}" presName="parallelogram4" presStyleLbl="alignNode1" presStyleIdx="3" presStyleCnt="21"/>
      <dgm:spPr/>
    </dgm:pt>
    <dgm:pt modelId="{0E773F05-9D5A-47DB-8148-46131BF714AD}" type="pres">
      <dgm:prSet presAssocID="{3345DF93-A56B-416C-8B89-47080BCAC126}" presName="parallelogram5" presStyleLbl="alignNode1" presStyleIdx="4" presStyleCnt="21"/>
      <dgm:spPr/>
    </dgm:pt>
    <dgm:pt modelId="{F0C5163A-C178-4DC4-89FA-42BA898ECD91}" type="pres">
      <dgm:prSet presAssocID="{3345DF93-A56B-416C-8B89-47080BCAC126}" presName="parallelogram6" presStyleLbl="alignNode1" presStyleIdx="5" presStyleCnt="21"/>
      <dgm:spPr/>
    </dgm:pt>
    <dgm:pt modelId="{0D799663-58E5-480D-8506-4B854F8DC617}" type="pres">
      <dgm:prSet presAssocID="{3345DF93-A56B-416C-8B89-47080BCAC126}" presName="parallelogram7" presStyleLbl="alignNode1" presStyleIdx="6" presStyleCnt="21"/>
      <dgm:spPr/>
    </dgm:pt>
    <dgm:pt modelId="{8E7D7528-DBD6-4EDB-89EA-614FB80859C2}" type="pres">
      <dgm:prSet presAssocID="{564DAAFA-3B21-4A46-82B7-8C1D7BAB8D0A}" presName="sibTrans" presStyleCnt="0"/>
      <dgm:spPr/>
    </dgm:pt>
    <dgm:pt modelId="{2C098909-FE1C-4160-BF2A-D058A239D2AE}" type="pres">
      <dgm:prSet presAssocID="{D3555742-3372-48C8-B684-03B4FF844248}" presName="parenttextcomposite" presStyleCnt="0"/>
      <dgm:spPr/>
    </dgm:pt>
    <dgm:pt modelId="{7D4326C1-BE41-4BD4-8F32-8FEB58FFE9EE}" type="pres">
      <dgm:prSet presAssocID="{D3555742-3372-48C8-B684-03B4FF844248}" presName="parenttext" presStyleLbl="revTx" presStyleIdx="1" presStyleCnt="3">
        <dgm:presLayoutVars>
          <dgm:chMax/>
          <dgm:chPref val="2"/>
          <dgm:bulletEnabled val="1"/>
        </dgm:presLayoutVars>
      </dgm:prSet>
      <dgm:spPr/>
    </dgm:pt>
    <dgm:pt modelId="{70712691-D34B-40D2-97DA-9030833101E0}" type="pres">
      <dgm:prSet presAssocID="{D3555742-3372-48C8-B684-03B4FF844248}" presName="parallelogramComposite" presStyleCnt="0"/>
      <dgm:spPr/>
    </dgm:pt>
    <dgm:pt modelId="{999F11E8-735E-42C3-97ED-811C2AA159A9}" type="pres">
      <dgm:prSet presAssocID="{D3555742-3372-48C8-B684-03B4FF844248}" presName="parallelogram1" presStyleLbl="alignNode1" presStyleIdx="7" presStyleCnt="21"/>
      <dgm:spPr/>
    </dgm:pt>
    <dgm:pt modelId="{F0319B5F-F6F3-425C-BEA8-DC0E356FC385}" type="pres">
      <dgm:prSet presAssocID="{D3555742-3372-48C8-B684-03B4FF844248}" presName="parallelogram2" presStyleLbl="alignNode1" presStyleIdx="8" presStyleCnt="21"/>
      <dgm:spPr/>
    </dgm:pt>
    <dgm:pt modelId="{749E4B6E-59DD-4DD7-912C-6E40C9F4A3E8}" type="pres">
      <dgm:prSet presAssocID="{D3555742-3372-48C8-B684-03B4FF844248}" presName="parallelogram3" presStyleLbl="alignNode1" presStyleIdx="9" presStyleCnt="21"/>
      <dgm:spPr/>
    </dgm:pt>
    <dgm:pt modelId="{0766C7DB-F3A1-4AF4-8992-12505F7C04A8}" type="pres">
      <dgm:prSet presAssocID="{D3555742-3372-48C8-B684-03B4FF844248}" presName="parallelogram4" presStyleLbl="alignNode1" presStyleIdx="10" presStyleCnt="21"/>
      <dgm:spPr/>
    </dgm:pt>
    <dgm:pt modelId="{8F0DFD01-9352-41E4-804D-8D70ABC66C16}" type="pres">
      <dgm:prSet presAssocID="{D3555742-3372-48C8-B684-03B4FF844248}" presName="parallelogram5" presStyleLbl="alignNode1" presStyleIdx="11" presStyleCnt="21"/>
      <dgm:spPr/>
    </dgm:pt>
    <dgm:pt modelId="{D057670C-FD12-42CA-897A-465DF33C8106}" type="pres">
      <dgm:prSet presAssocID="{D3555742-3372-48C8-B684-03B4FF844248}" presName="parallelogram6" presStyleLbl="alignNode1" presStyleIdx="12" presStyleCnt="21"/>
      <dgm:spPr/>
    </dgm:pt>
    <dgm:pt modelId="{5927F7AF-83F5-4581-8DF0-8DE418E6CFD1}" type="pres">
      <dgm:prSet presAssocID="{D3555742-3372-48C8-B684-03B4FF844248}" presName="parallelogram7" presStyleLbl="alignNode1" presStyleIdx="13" presStyleCnt="21"/>
      <dgm:spPr/>
    </dgm:pt>
    <dgm:pt modelId="{74C682D8-D63A-4632-93D2-F0D7F731E05D}" type="pres">
      <dgm:prSet presAssocID="{0713A287-D382-42A0-9A9A-347E3D8C01B3}" presName="sibTrans" presStyleCnt="0"/>
      <dgm:spPr/>
    </dgm:pt>
    <dgm:pt modelId="{4F3B53D3-F8EA-4171-85C6-DD5276EC4581}" type="pres">
      <dgm:prSet presAssocID="{9E45D03D-18F0-445B-852D-9D9905FCF0B1}" presName="parenttextcomposite" presStyleCnt="0"/>
      <dgm:spPr/>
    </dgm:pt>
    <dgm:pt modelId="{46A8FB3B-BD5A-4473-A124-B3BBBB3397A2}" type="pres">
      <dgm:prSet presAssocID="{9E45D03D-18F0-445B-852D-9D9905FCF0B1}" presName="parenttext" presStyleLbl="revTx" presStyleIdx="2" presStyleCnt="3">
        <dgm:presLayoutVars>
          <dgm:chMax/>
          <dgm:chPref val="2"/>
          <dgm:bulletEnabled val="1"/>
        </dgm:presLayoutVars>
      </dgm:prSet>
      <dgm:spPr/>
    </dgm:pt>
    <dgm:pt modelId="{7F730ECB-F1CC-4FA6-9EFF-810BE8545FA2}" type="pres">
      <dgm:prSet presAssocID="{9E45D03D-18F0-445B-852D-9D9905FCF0B1}" presName="parallelogramComposite" presStyleCnt="0"/>
      <dgm:spPr/>
    </dgm:pt>
    <dgm:pt modelId="{C38D870E-C5E0-4F50-B044-584CEEB396D9}" type="pres">
      <dgm:prSet presAssocID="{9E45D03D-18F0-445B-852D-9D9905FCF0B1}" presName="parallelogram1" presStyleLbl="alignNode1" presStyleIdx="14" presStyleCnt="21"/>
      <dgm:spPr/>
    </dgm:pt>
    <dgm:pt modelId="{B009CE7C-DF00-4452-9523-44AA58E6923A}" type="pres">
      <dgm:prSet presAssocID="{9E45D03D-18F0-445B-852D-9D9905FCF0B1}" presName="parallelogram2" presStyleLbl="alignNode1" presStyleIdx="15" presStyleCnt="21"/>
      <dgm:spPr/>
    </dgm:pt>
    <dgm:pt modelId="{FF531030-DBA7-4F26-9263-7C524D5F00EC}" type="pres">
      <dgm:prSet presAssocID="{9E45D03D-18F0-445B-852D-9D9905FCF0B1}" presName="parallelogram3" presStyleLbl="alignNode1" presStyleIdx="16" presStyleCnt="21"/>
      <dgm:spPr/>
    </dgm:pt>
    <dgm:pt modelId="{218B4DE2-32B0-4A64-9BD0-DBD9140EC487}" type="pres">
      <dgm:prSet presAssocID="{9E45D03D-18F0-445B-852D-9D9905FCF0B1}" presName="parallelogram4" presStyleLbl="alignNode1" presStyleIdx="17" presStyleCnt="21"/>
      <dgm:spPr/>
    </dgm:pt>
    <dgm:pt modelId="{502D9AD3-C326-4797-A5A0-373D5922E28D}" type="pres">
      <dgm:prSet presAssocID="{9E45D03D-18F0-445B-852D-9D9905FCF0B1}" presName="parallelogram5" presStyleLbl="alignNode1" presStyleIdx="18" presStyleCnt="21"/>
      <dgm:spPr/>
    </dgm:pt>
    <dgm:pt modelId="{DFC2F89E-4580-4923-BB2D-07404663C7E8}" type="pres">
      <dgm:prSet presAssocID="{9E45D03D-18F0-445B-852D-9D9905FCF0B1}" presName="parallelogram6" presStyleLbl="alignNode1" presStyleIdx="19" presStyleCnt="21"/>
      <dgm:spPr/>
    </dgm:pt>
    <dgm:pt modelId="{ED9CCA6E-7B60-486E-8E9A-58BE5A37E6BF}" type="pres">
      <dgm:prSet presAssocID="{9E45D03D-18F0-445B-852D-9D9905FCF0B1}" presName="parallelogram7" presStyleLbl="alignNode1" presStyleIdx="20" presStyleCnt="21"/>
      <dgm:spPr/>
    </dgm:pt>
  </dgm:ptLst>
  <dgm:cxnLst>
    <dgm:cxn modelId="{9BA28002-5EE9-42F2-8CA5-438D3D581E7F}" type="presOf" srcId="{D3555742-3372-48C8-B684-03B4FF844248}" destId="{7D4326C1-BE41-4BD4-8F32-8FEB58FFE9EE}" srcOrd="0" destOrd="0" presId="urn:microsoft.com/office/officeart/2008/layout/VerticalAccentList"/>
    <dgm:cxn modelId="{D2264F34-8938-4475-B487-76CB2F731751}" type="presOf" srcId="{3345DF93-A56B-416C-8B89-47080BCAC126}" destId="{588B563C-84B5-41C2-A798-F600DC417CD1}" srcOrd="0" destOrd="0" presId="urn:microsoft.com/office/officeart/2008/layout/VerticalAccentList"/>
    <dgm:cxn modelId="{08E99D5A-E062-4F25-A1E1-BCFC13DE6812}" srcId="{AEFE9149-B39F-4517-B231-4879205C9779}" destId="{9E45D03D-18F0-445B-852D-9D9905FCF0B1}" srcOrd="2" destOrd="0" parTransId="{DC75608D-85F9-420F-9D2F-7916A58DCC02}" sibTransId="{613FBEF9-1566-4CC5-8B01-2F170DC63427}"/>
    <dgm:cxn modelId="{6D6DE886-DB2D-43C4-9E1D-0CAFEC44BA70}" srcId="{AEFE9149-B39F-4517-B231-4879205C9779}" destId="{D3555742-3372-48C8-B684-03B4FF844248}" srcOrd="1" destOrd="0" parTransId="{7B82DD20-C363-43C0-9FAA-F06878089DA3}" sibTransId="{0713A287-D382-42A0-9A9A-347E3D8C01B3}"/>
    <dgm:cxn modelId="{571E69A8-D0E1-4C6B-842F-E22B1C7EBFEA}" type="presOf" srcId="{AEFE9149-B39F-4517-B231-4879205C9779}" destId="{EA8517B1-971E-4B8E-B045-84CE377FC05B}" srcOrd="0" destOrd="0" presId="urn:microsoft.com/office/officeart/2008/layout/VerticalAccentList"/>
    <dgm:cxn modelId="{E161A1AA-83AF-440B-B417-8148169783C3}" type="presOf" srcId="{9E45D03D-18F0-445B-852D-9D9905FCF0B1}" destId="{46A8FB3B-BD5A-4473-A124-B3BBBB3397A2}" srcOrd="0" destOrd="0" presId="urn:microsoft.com/office/officeart/2008/layout/VerticalAccentList"/>
    <dgm:cxn modelId="{2AA28BC0-3C00-402C-A4F9-F9C2079B7105}" srcId="{AEFE9149-B39F-4517-B231-4879205C9779}" destId="{3345DF93-A56B-416C-8B89-47080BCAC126}" srcOrd="0" destOrd="0" parTransId="{C07D9857-2F8A-4DD0-B5F6-065F56300EFE}" sibTransId="{564DAAFA-3B21-4A46-82B7-8C1D7BAB8D0A}"/>
    <dgm:cxn modelId="{8F688AE2-6A04-45C7-ACA8-ED58328A75F1}" type="presParOf" srcId="{EA8517B1-971E-4B8E-B045-84CE377FC05B}" destId="{C6820C3E-7D28-4A4F-8F5F-D3B794E859ED}" srcOrd="0" destOrd="0" presId="urn:microsoft.com/office/officeart/2008/layout/VerticalAccentList"/>
    <dgm:cxn modelId="{9235A5D7-818F-45A1-B6E7-B7801B3FE126}" type="presParOf" srcId="{C6820C3E-7D28-4A4F-8F5F-D3B794E859ED}" destId="{588B563C-84B5-41C2-A798-F600DC417CD1}" srcOrd="0" destOrd="0" presId="urn:microsoft.com/office/officeart/2008/layout/VerticalAccentList"/>
    <dgm:cxn modelId="{72743532-1D5D-4FD8-85DF-C7447DF3267F}" type="presParOf" srcId="{EA8517B1-971E-4B8E-B045-84CE377FC05B}" destId="{37A4F897-61E8-4A5B-8712-E9A976768717}" srcOrd="1" destOrd="0" presId="urn:microsoft.com/office/officeart/2008/layout/VerticalAccentList"/>
    <dgm:cxn modelId="{C84CBBFC-AF58-4CF1-A7E9-63D715C4B3BD}" type="presParOf" srcId="{37A4F897-61E8-4A5B-8712-E9A976768717}" destId="{5C8CEF48-5599-4526-94F3-D383555BD3AD}" srcOrd="0" destOrd="0" presId="urn:microsoft.com/office/officeart/2008/layout/VerticalAccentList"/>
    <dgm:cxn modelId="{EBA8BD3A-596C-4346-92F6-444D7F2D1085}" type="presParOf" srcId="{37A4F897-61E8-4A5B-8712-E9A976768717}" destId="{88005A5F-F526-4D9E-B316-CC94C25C2D90}" srcOrd="1" destOrd="0" presId="urn:microsoft.com/office/officeart/2008/layout/VerticalAccentList"/>
    <dgm:cxn modelId="{B2CE0B9C-4069-489E-89ED-03CE82202BBB}" type="presParOf" srcId="{37A4F897-61E8-4A5B-8712-E9A976768717}" destId="{4E74795C-27D8-467E-B083-D513BF1995F4}" srcOrd="2" destOrd="0" presId="urn:microsoft.com/office/officeart/2008/layout/VerticalAccentList"/>
    <dgm:cxn modelId="{2A2D03BE-6949-4BE1-9310-53D2798242F6}" type="presParOf" srcId="{37A4F897-61E8-4A5B-8712-E9A976768717}" destId="{915343A8-1916-43E7-92C5-396451CFD772}" srcOrd="3" destOrd="0" presId="urn:microsoft.com/office/officeart/2008/layout/VerticalAccentList"/>
    <dgm:cxn modelId="{2AE18CB4-225E-4A5F-A60E-64DAA754F611}" type="presParOf" srcId="{37A4F897-61E8-4A5B-8712-E9A976768717}" destId="{0E773F05-9D5A-47DB-8148-46131BF714AD}" srcOrd="4" destOrd="0" presId="urn:microsoft.com/office/officeart/2008/layout/VerticalAccentList"/>
    <dgm:cxn modelId="{C1798A57-305C-46C7-A2DA-76EF82698FB9}" type="presParOf" srcId="{37A4F897-61E8-4A5B-8712-E9A976768717}" destId="{F0C5163A-C178-4DC4-89FA-42BA898ECD91}" srcOrd="5" destOrd="0" presId="urn:microsoft.com/office/officeart/2008/layout/VerticalAccentList"/>
    <dgm:cxn modelId="{96338695-89FB-47C4-BE05-FB0738B29F17}" type="presParOf" srcId="{37A4F897-61E8-4A5B-8712-E9A976768717}" destId="{0D799663-58E5-480D-8506-4B854F8DC617}" srcOrd="6" destOrd="0" presId="urn:microsoft.com/office/officeart/2008/layout/VerticalAccentList"/>
    <dgm:cxn modelId="{ED224559-BCAE-4959-BDEA-21137EBB467E}" type="presParOf" srcId="{EA8517B1-971E-4B8E-B045-84CE377FC05B}" destId="{8E7D7528-DBD6-4EDB-89EA-614FB80859C2}" srcOrd="2" destOrd="0" presId="urn:microsoft.com/office/officeart/2008/layout/VerticalAccentList"/>
    <dgm:cxn modelId="{BEFEA13B-6B5C-47A9-B224-FF7EF0DDF86B}" type="presParOf" srcId="{EA8517B1-971E-4B8E-B045-84CE377FC05B}" destId="{2C098909-FE1C-4160-BF2A-D058A239D2AE}" srcOrd="3" destOrd="0" presId="urn:microsoft.com/office/officeart/2008/layout/VerticalAccentList"/>
    <dgm:cxn modelId="{805482EA-DD3E-40B4-A1CD-D2C18CF9B868}" type="presParOf" srcId="{2C098909-FE1C-4160-BF2A-D058A239D2AE}" destId="{7D4326C1-BE41-4BD4-8F32-8FEB58FFE9EE}" srcOrd="0" destOrd="0" presId="urn:microsoft.com/office/officeart/2008/layout/VerticalAccentList"/>
    <dgm:cxn modelId="{DEFAF113-837F-4236-A683-64BA48F5F3CD}" type="presParOf" srcId="{EA8517B1-971E-4B8E-B045-84CE377FC05B}" destId="{70712691-D34B-40D2-97DA-9030833101E0}" srcOrd="4" destOrd="0" presId="urn:microsoft.com/office/officeart/2008/layout/VerticalAccentList"/>
    <dgm:cxn modelId="{E557247B-D0B2-4AEC-9592-2C6A22834A38}" type="presParOf" srcId="{70712691-D34B-40D2-97DA-9030833101E0}" destId="{999F11E8-735E-42C3-97ED-811C2AA159A9}" srcOrd="0" destOrd="0" presId="urn:microsoft.com/office/officeart/2008/layout/VerticalAccentList"/>
    <dgm:cxn modelId="{4FC4B11C-B755-46D6-B61F-E4455D1640BB}" type="presParOf" srcId="{70712691-D34B-40D2-97DA-9030833101E0}" destId="{F0319B5F-F6F3-425C-BEA8-DC0E356FC385}" srcOrd="1" destOrd="0" presId="urn:microsoft.com/office/officeart/2008/layout/VerticalAccentList"/>
    <dgm:cxn modelId="{108088F5-94BB-4B30-ACAB-E989ACB78347}" type="presParOf" srcId="{70712691-D34B-40D2-97DA-9030833101E0}" destId="{749E4B6E-59DD-4DD7-912C-6E40C9F4A3E8}" srcOrd="2" destOrd="0" presId="urn:microsoft.com/office/officeart/2008/layout/VerticalAccentList"/>
    <dgm:cxn modelId="{9E44F3AB-ED21-4B9B-B9EB-C07EF3ED4684}" type="presParOf" srcId="{70712691-D34B-40D2-97DA-9030833101E0}" destId="{0766C7DB-F3A1-4AF4-8992-12505F7C04A8}" srcOrd="3" destOrd="0" presId="urn:microsoft.com/office/officeart/2008/layout/VerticalAccentList"/>
    <dgm:cxn modelId="{B943F0A7-E3ED-428B-A01A-A8D0476380FF}" type="presParOf" srcId="{70712691-D34B-40D2-97DA-9030833101E0}" destId="{8F0DFD01-9352-41E4-804D-8D70ABC66C16}" srcOrd="4" destOrd="0" presId="urn:microsoft.com/office/officeart/2008/layout/VerticalAccentList"/>
    <dgm:cxn modelId="{0DB3FBD3-5C6F-4694-AD5E-74401A11ADCA}" type="presParOf" srcId="{70712691-D34B-40D2-97DA-9030833101E0}" destId="{D057670C-FD12-42CA-897A-465DF33C8106}" srcOrd="5" destOrd="0" presId="urn:microsoft.com/office/officeart/2008/layout/VerticalAccentList"/>
    <dgm:cxn modelId="{E278416B-69AC-4995-A11C-46D7F4EDBA04}" type="presParOf" srcId="{70712691-D34B-40D2-97DA-9030833101E0}" destId="{5927F7AF-83F5-4581-8DF0-8DE418E6CFD1}" srcOrd="6" destOrd="0" presId="urn:microsoft.com/office/officeart/2008/layout/VerticalAccentList"/>
    <dgm:cxn modelId="{DC3F1715-C872-42CB-AA71-D1B2A154796E}" type="presParOf" srcId="{EA8517B1-971E-4B8E-B045-84CE377FC05B}" destId="{74C682D8-D63A-4632-93D2-F0D7F731E05D}" srcOrd="5" destOrd="0" presId="urn:microsoft.com/office/officeart/2008/layout/VerticalAccentList"/>
    <dgm:cxn modelId="{818575E5-FA7C-45E6-A81F-B2741EB34435}" type="presParOf" srcId="{EA8517B1-971E-4B8E-B045-84CE377FC05B}" destId="{4F3B53D3-F8EA-4171-85C6-DD5276EC4581}" srcOrd="6" destOrd="0" presId="urn:microsoft.com/office/officeart/2008/layout/VerticalAccentList"/>
    <dgm:cxn modelId="{7BA51CAB-B797-48E1-A8C2-17F13F5DA3BF}" type="presParOf" srcId="{4F3B53D3-F8EA-4171-85C6-DD5276EC4581}" destId="{46A8FB3B-BD5A-4473-A124-B3BBBB3397A2}" srcOrd="0" destOrd="0" presId="urn:microsoft.com/office/officeart/2008/layout/VerticalAccentList"/>
    <dgm:cxn modelId="{C2F3A41D-C9BA-4EB1-BA7D-974A93C4889D}" type="presParOf" srcId="{EA8517B1-971E-4B8E-B045-84CE377FC05B}" destId="{7F730ECB-F1CC-4FA6-9EFF-810BE8545FA2}" srcOrd="7" destOrd="0" presId="urn:microsoft.com/office/officeart/2008/layout/VerticalAccentList"/>
    <dgm:cxn modelId="{5A012460-0AF6-4BC7-97DE-26A82E8EC3A3}" type="presParOf" srcId="{7F730ECB-F1CC-4FA6-9EFF-810BE8545FA2}" destId="{C38D870E-C5E0-4F50-B044-584CEEB396D9}" srcOrd="0" destOrd="0" presId="urn:microsoft.com/office/officeart/2008/layout/VerticalAccentList"/>
    <dgm:cxn modelId="{C4DA07B6-7EE0-4593-950A-AF15A5BD7CFA}" type="presParOf" srcId="{7F730ECB-F1CC-4FA6-9EFF-810BE8545FA2}" destId="{B009CE7C-DF00-4452-9523-44AA58E6923A}" srcOrd="1" destOrd="0" presId="urn:microsoft.com/office/officeart/2008/layout/VerticalAccentList"/>
    <dgm:cxn modelId="{B31EC378-E87A-4E72-BF2D-617A0BC25DAD}" type="presParOf" srcId="{7F730ECB-F1CC-4FA6-9EFF-810BE8545FA2}" destId="{FF531030-DBA7-4F26-9263-7C524D5F00EC}" srcOrd="2" destOrd="0" presId="urn:microsoft.com/office/officeart/2008/layout/VerticalAccentList"/>
    <dgm:cxn modelId="{548AFEAF-4BD3-4C0B-A55A-3DA91AA86601}" type="presParOf" srcId="{7F730ECB-F1CC-4FA6-9EFF-810BE8545FA2}" destId="{218B4DE2-32B0-4A64-9BD0-DBD9140EC487}" srcOrd="3" destOrd="0" presId="urn:microsoft.com/office/officeart/2008/layout/VerticalAccentList"/>
    <dgm:cxn modelId="{C3AF44B8-BF38-4093-BD91-21827865C16D}" type="presParOf" srcId="{7F730ECB-F1CC-4FA6-9EFF-810BE8545FA2}" destId="{502D9AD3-C326-4797-A5A0-373D5922E28D}" srcOrd="4" destOrd="0" presId="urn:microsoft.com/office/officeart/2008/layout/VerticalAccentList"/>
    <dgm:cxn modelId="{CA1740BA-C1D2-482F-8987-1CEA927548A6}" type="presParOf" srcId="{7F730ECB-F1CC-4FA6-9EFF-810BE8545FA2}" destId="{DFC2F89E-4580-4923-BB2D-07404663C7E8}" srcOrd="5" destOrd="0" presId="urn:microsoft.com/office/officeart/2008/layout/VerticalAccentList"/>
    <dgm:cxn modelId="{63102626-54F5-4546-B0A3-75DF59A64B0E}" type="presParOf" srcId="{7F730ECB-F1CC-4FA6-9EFF-810BE8545FA2}" destId="{ED9CCA6E-7B60-486E-8E9A-58BE5A37E6BF}" srcOrd="6"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FE9149-B39F-4517-B231-4879205C977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zh-CN" altLang="en-US"/>
        </a:p>
      </dgm:t>
    </dgm:pt>
    <dgm:pt modelId="{EBB1A715-B9B4-43FD-BAB4-AD1B21A21A55}">
      <dgm:prSet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五、训练的记录</a:t>
          </a:r>
        </a:p>
      </dgm:t>
    </dgm:pt>
    <dgm:pt modelId="{946B238D-C82B-4138-862D-B9BC201B06DB}" type="parTrans" cxnId="{1214A3BA-E297-4D0A-A852-7647A3D43E46}">
      <dgm:prSet/>
      <dgm:spPr/>
      <dgm:t>
        <a:bodyPr/>
        <a:lstStyle/>
        <a:p>
          <a:endParaRPr lang="zh-CN" altLang="en-US"/>
        </a:p>
      </dgm:t>
    </dgm:pt>
    <dgm:pt modelId="{04C16905-38D4-4C45-8669-D8A511C0FB47}" type="sibTrans" cxnId="{1214A3BA-E297-4D0A-A852-7647A3D43E46}">
      <dgm:prSet/>
      <dgm:spPr/>
      <dgm:t>
        <a:bodyPr/>
        <a:lstStyle/>
        <a:p>
          <a:endParaRPr lang="zh-CN" altLang="en-US"/>
        </a:p>
      </dgm:t>
    </dgm:pt>
    <dgm:pt modelId="{626299D9-1F06-4B48-AC2F-3DCDF1881D65}">
      <dgm:prSet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六、训练目标的设定</a:t>
          </a:r>
        </a:p>
      </dgm:t>
    </dgm:pt>
    <dgm:pt modelId="{8662D556-B645-43B9-A88C-3CA4441F819A}" type="parTrans" cxnId="{F59FDCF2-F651-45DF-BB57-94C3582A4641}">
      <dgm:prSet/>
      <dgm:spPr/>
      <dgm:t>
        <a:bodyPr/>
        <a:lstStyle/>
        <a:p>
          <a:endParaRPr lang="zh-CN" altLang="en-US"/>
        </a:p>
      </dgm:t>
    </dgm:pt>
    <dgm:pt modelId="{CBF2234B-DAB1-4DC8-9AA5-798462822B0C}" type="sibTrans" cxnId="{F59FDCF2-F651-45DF-BB57-94C3582A4641}">
      <dgm:prSet/>
      <dgm:spPr/>
      <dgm:t>
        <a:bodyPr/>
        <a:lstStyle/>
        <a:p>
          <a:endParaRPr lang="zh-CN" altLang="en-US"/>
        </a:p>
      </dgm:t>
    </dgm:pt>
    <dgm:pt modelId="{9E45D03D-18F0-445B-852D-9D9905FCF0B1}">
      <dgm:prSet phldrT="[文本]" custT="1"/>
      <dgm:spPr/>
      <dgm:t>
        <a:bodyPr/>
        <a:lstStyle/>
        <a:p>
          <a:r>
            <a:rPr lang="zh-CN" altLang="en-US" sz="2600" kern="1200" dirty="0">
              <a:solidFill>
                <a:prstClr val="black"/>
              </a:solidFill>
              <a:latin typeface="字魂59号-创粗黑"/>
              <a:ea typeface="字魂59号-创粗黑"/>
              <a:cs typeface="+mn-cs"/>
            </a:rPr>
            <a:t>四、训练的形式</a:t>
          </a:r>
        </a:p>
      </dgm:t>
    </dgm:pt>
    <dgm:pt modelId="{613FBEF9-1566-4CC5-8B01-2F170DC63427}" type="sibTrans" cxnId="{08E99D5A-E062-4F25-A1E1-BCFC13DE6812}">
      <dgm:prSet/>
      <dgm:spPr/>
      <dgm:t>
        <a:bodyPr/>
        <a:lstStyle/>
        <a:p>
          <a:endParaRPr lang="zh-CN" altLang="en-US"/>
        </a:p>
      </dgm:t>
    </dgm:pt>
    <dgm:pt modelId="{DC75608D-85F9-420F-9D2F-7916A58DCC02}" type="parTrans" cxnId="{08E99D5A-E062-4F25-A1E1-BCFC13DE6812}">
      <dgm:prSet/>
      <dgm:spPr/>
      <dgm:t>
        <a:bodyPr/>
        <a:lstStyle/>
        <a:p>
          <a:endParaRPr lang="zh-CN" altLang="en-US"/>
        </a:p>
      </dgm:t>
    </dgm:pt>
    <dgm:pt modelId="{5F3824E1-153F-4046-AFA5-496B8716FA98}" type="pres">
      <dgm:prSet presAssocID="{AEFE9149-B39F-4517-B231-4879205C9779}" presName="Name0" presStyleCnt="0">
        <dgm:presLayoutVars>
          <dgm:chMax/>
          <dgm:chPref/>
          <dgm:dir/>
        </dgm:presLayoutVars>
      </dgm:prSet>
      <dgm:spPr/>
    </dgm:pt>
    <dgm:pt modelId="{6C466EB8-AE75-449B-9D3A-DE4E2A993629}" type="pres">
      <dgm:prSet presAssocID="{9E45D03D-18F0-445B-852D-9D9905FCF0B1}" presName="parenttextcomposite" presStyleCnt="0"/>
      <dgm:spPr/>
    </dgm:pt>
    <dgm:pt modelId="{A00D5B3C-87D8-47FA-A545-EC2A2BD9AA1A}" type="pres">
      <dgm:prSet presAssocID="{9E45D03D-18F0-445B-852D-9D9905FCF0B1}" presName="parenttext" presStyleLbl="revTx" presStyleIdx="0" presStyleCnt="3">
        <dgm:presLayoutVars>
          <dgm:chMax/>
          <dgm:chPref val="2"/>
          <dgm:bulletEnabled val="1"/>
        </dgm:presLayoutVars>
      </dgm:prSet>
      <dgm:spPr/>
    </dgm:pt>
    <dgm:pt modelId="{45B5B985-5C09-47C7-8FF3-112B3731C4C2}" type="pres">
      <dgm:prSet presAssocID="{9E45D03D-18F0-445B-852D-9D9905FCF0B1}" presName="parallelogramComposite" presStyleCnt="0"/>
      <dgm:spPr/>
    </dgm:pt>
    <dgm:pt modelId="{CC09C29E-6CF9-417F-BBDE-BDFACC21FF30}" type="pres">
      <dgm:prSet presAssocID="{9E45D03D-18F0-445B-852D-9D9905FCF0B1}" presName="parallelogram1" presStyleLbl="alignNode1" presStyleIdx="0" presStyleCnt="21"/>
      <dgm:spPr/>
    </dgm:pt>
    <dgm:pt modelId="{16159ED0-B8CF-4AD3-9A0A-18FCA46FF8D6}" type="pres">
      <dgm:prSet presAssocID="{9E45D03D-18F0-445B-852D-9D9905FCF0B1}" presName="parallelogram2" presStyleLbl="alignNode1" presStyleIdx="1" presStyleCnt="21"/>
      <dgm:spPr/>
    </dgm:pt>
    <dgm:pt modelId="{3F0DA0D5-25D0-49E9-9D89-BFE9777B407F}" type="pres">
      <dgm:prSet presAssocID="{9E45D03D-18F0-445B-852D-9D9905FCF0B1}" presName="parallelogram3" presStyleLbl="alignNode1" presStyleIdx="2" presStyleCnt="21"/>
      <dgm:spPr/>
    </dgm:pt>
    <dgm:pt modelId="{2CE3CA3D-3CAB-4110-8257-D46FFB72A053}" type="pres">
      <dgm:prSet presAssocID="{9E45D03D-18F0-445B-852D-9D9905FCF0B1}" presName="parallelogram4" presStyleLbl="alignNode1" presStyleIdx="3" presStyleCnt="21"/>
      <dgm:spPr/>
    </dgm:pt>
    <dgm:pt modelId="{E98DC2DB-F265-456A-AD24-1DE725FDE27F}" type="pres">
      <dgm:prSet presAssocID="{9E45D03D-18F0-445B-852D-9D9905FCF0B1}" presName="parallelogram5" presStyleLbl="alignNode1" presStyleIdx="4" presStyleCnt="21"/>
      <dgm:spPr/>
    </dgm:pt>
    <dgm:pt modelId="{F3C79A2B-1325-48DF-B136-D39A41E6FCBE}" type="pres">
      <dgm:prSet presAssocID="{9E45D03D-18F0-445B-852D-9D9905FCF0B1}" presName="parallelogram6" presStyleLbl="alignNode1" presStyleIdx="5" presStyleCnt="21"/>
      <dgm:spPr/>
    </dgm:pt>
    <dgm:pt modelId="{889B907A-C241-4F66-A437-10F7272CA01C}" type="pres">
      <dgm:prSet presAssocID="{9E45D03D-18F0-445B-852D-9D9905FCF0B1}" presName="parallelogram7" presStyleLbl="alignNode1" presStyleIdx="6" presStyleCnt="21"/>
      <dgm:spPr/>
    </dgm:pt>
    <dgm:pt modelId="{E671EB3B-AD48-4DAA-AD1C-61DBC66801FE}" type="pres">
      <dgm:prSet presAssocID="{613FBEF9-1566-4CC5-8B01-2F170DC63427}" presName="sibTrans" presStyleCnt="0"/>
      <dgm:spPr/>
    </dgm:pt>
    <dgm:pt modelId="{808C8C17-CF78-4C30-B175-24474AF32731}" type="pres">
      <dgm:prSet presAssocID="{EBB1A715-B9B4-43FD-BAB4-AD1B21A21A55}" presName="parenttextcomposite" presStyleCnt="0"/>
      <dgm:spPr/>
    </dgm:pt>
    <dgm:pt modelId="{1FECFE12-FB51-4A1D-9BEB-40EEBA0B6E07}" type="pres">
      <dgm:prSet presAssocID="{EBB1A715-B9B4-43FD-BAB4-AD1B21A21A55}" presName="parenttext" presStyleLbl="revTx" presStyleIdx="1" presStyleCnt="3">
        <dgm:presLayoutVars>
          <dgm:chMax/>
          <dgm:chPref val="2"/>
          <dgm:bulletEnabled val="1"/>
        </dgm:presLayoutVars>
      </dgm:prSet>
      <dgm:spPr/>
    </dgm:pt>
    <dgm:pt modelId="{0D131195-6A85-4F07-981E-D89E33DBF3DC}" type="pres">
      <dgm:prSet presAssocID="{EBB1A715-B9B4-43FD-BAB4-AD1B21A21A55}" presName="parallelogramComposite" presStyleCnt="0"/>
      <dgm:spPr/>
    </dgm:pt>
    <dgm:pt modelId="{33DC6AB5-20D0-4E46-91E2-EC589BB0ED18}" type="pres">
      <dgm:prSet presAssocID="{EBB1A715-B9B4-43FD-BAB4-AD1B21A21A55}" presName="parallelogram1" presStyleLbl="alignNode1" presStyleIdx="7" presStyleCnt="21"/>
      <dgm:spPr/>
    </dgm:pt>
    <dgm:pt modelId="{8D8706F5-D454-4683-8E16-104FD695B9A9}" type="pres">
      <dgm:prSet presAssocID="{EBB1A715-B9B4-43FD-BAB4-AD1B21A21A55}" presName="parallelogram2" presStyleLbl="alignNode1" presStyleIdx="8" presStyleCnt="21"/>
      <dgm:spPr/>
    </dgm:pt>
    <dgm:pt modelId="{9F32AA5B-1A49-4CA7-BC67-A9522D28ACF8}" type="pres">
      <dgm:prSet presAssocID="{EBB1A715-B9B4-43FD-BAB4-AD1B21A21A55}" presName="parallelogram3" presStyleLbl="alignNode1" presStyleIdx="9" presStyleCnt="21"/>
      <dgm:spPr/>
    </dgm:pt>
    <dgm:pt modelId="{AA1A43A2-9B66-4A56-B798-A63AFDAA1034}" type="pres">
      <dgm:prSet presAssocID="{EBB1A715-B9B4-43FD-BAB4-AD1B21A21A55}" presName="parallelogram4" presStyleLbl="alignNode1" presStyleIdx="10" presStyleCnt="21"/>
      <dgm:spPr/>
    </dgm:pt>
    <dgm:pt modelId="{14761F20-6A39-41C3-81C7-F15D16F7EB84}" type="pres">
      <dgm:prSet presAssocID="{EBB1A715-B9B4-43FD-BAB4-AD1B21A21A55}" presName="parallelogram5" presStyleLbl="alignNode1" presStyleIdx="11" presStyleCnt="21"/>
      <dgm:spPr/>
    </dgm:pt>
    <dgm:pt modelId="{6776B754-2DBD-4FD8-B0BB-DA6D384D5D81}" type="pres">
      <dgm:prSet presAssocID="{EBB1A715-B9B4-43FD-BAB4-AD1B21A21A55}" presName="parallelogram6" presStyleLbl="alignNode1" presStyleIdx="12" presStyleCnt="21"/>
      <dgm:spPr/>
    </dgm:pt>
    <dgm:pt modelId="{8884FA08-A595-4A2A-99E4-F2F357A50024}" type="pres">
      <dgm:prSet presAssocID="{EBB1A715-B9B4-43FD-BAB4-AD1B21A21A55}" presName="parallelogram7" presStyleLbl="alignNode1" presStyleIdx="13" presStyleCnt="21"/>
      <dgm:spPr/>
    </dgm:pt>
    <dgm:pt modelId="{EC88AD9A-1FFA-4CA2-8275-83F474258B90}" type="pres">
      <dgm:prSet presAssocID="{04C16905-38D4-4C45-8669-D8A511C0FB47}" presName="sibTrans" presStyleCnt="0"/>
      <dgm:spPr/>
    </dgm:pt>
    <dgm:pt modelId="{CFA4E599-D0B7-4C94-8DAE-30EBBD6BEB3A}" type="pres">
      <dgm:prSet presAssocID="{626299D9-1F06-4B48-AC2F-3DCDF1881D65}" presName="parenttextcomposite" presStyleCnt="0"/>
      <dgm:spPr/>
    </dgm:pt>
    <dgm:pt modelId="{067E8FDB-B918-4430-8F80-B1FD9EA26F2F}" type="pres">
      <dgm:prSet presAssocID="{626299D9-1F06-4B48-AC2F-3DCDF1881D65}" presName="parenttext" presStyleLbl="revTx" presStyleIdx="2" presStyleCnt="3">
        <dgm:presLayoutVars>
          <dgm:chMax/>
          <dgm:chPref val="2"/>
          <dgm:bulletEnabled val="1"/>
        </dgm:presLayoutVars>
      </dgm:prSet>
      <dgm:spPr/>
    </dgm:pt>
    <dgm:pt modelId="{90557DD3-53DA-46CF-BF80-CD743399C489}" type="pres">
      <dgm:prSet presAssocID="{626299D9-1F06-4B48-AC2F-3DCDF1881D65}" presName="parallelogramComposite" presStyleCnt="0"/>
      <dgm:spPr/>
    </dgm:pt>
    <dgm:pt modelId="{43F3F49A-6ABB-4F06-AFBC-729A31864FAB}" type="pres">
      <dgm:prSet presAssocID="{626299D9-1F06-4B48-AC2F-3DCDF1881D65}" presName="parallelogram1" presStyleLbl="alignNode1" presStyleIdx="14" presStyleCnt="21"/>
      <dgm:spPr/>
    </dgm:pt>
    <dgm:pt modelId="{E61C5352-BC1B-4C1E-9E48-67D77CD43CE1}" type="pres">
      <dgm:prSet presAssocID="{626299D9-1F06-4B48-AC2F-3DCDF1881D65}" presName="parallelogram2" presStyleLbl="alignNode1" presStyleIdx="15" presStyleCnt="21"/>
      <dgm:spPr/>
    </dgm:pt>
    <dgm:pt modelId="{A94A73BC-BA4F-495C-8612-F45800F1ECD7}" type="pres">
      <dgm:prSet presAssocID="{626299D9-1F06-4B48-AC2F-3DCDF1881D65}" presName="parallelogram3" presStyleLbl="alignNode1" presStyleIdx="16" presStyleCnt="21"/>
      <dgm:spPr/>
    </dgm:pt>
    <dgm:pt modelId="{F4C5432E-74FA-4D44-A424-2A35B271F92A}" type="pres">
      <dgm:prSet presAssocID="{626299D9-1F06-4B48-AC2F-3DCDF1881D65}" presName="parallelogram4" presStyleLbl="alignNode1" presStyleIdx="17" presStyleCnt="21"/>
      <dgm:spPr/>
    </dgm:pt>
    <dgm:pt modelId="{EF8A1A03-7520-49E5-A9BD-F0A708DB4E15}" type="pres">
      <dgm:prSet presAssocID="{626299D9-1F06-4B48-AC2F-3DCDF1881D65}" presName="parallelogram5" presStyleLbl="alignNode1" presStyleIdx="18" presStyleCnt="21"/>
      <dgm:spPr/>
    </dgm:pt>
    <dgm:pt modelId="{D2B3CA7C-0319-40F6-BC8C-423FFDCF0C7A}" type="pres">
      <dgm:prSet presAssocID="{626299D9-1F06-4B48-AC2F-3DCDF1881D65}" presName="parallelogram6" presStyleLbl="alignNode1" presStyleIdx="19" presStyleCnt="21"/>
      <dgm:spPr/>
    </dgm:pt>
    <dgm:pt modelId="{A5240650-8B2B-4C9B-9803-3330DED14025}" type="pres">
      <dgm:prSet presAssocID="{626299D9-1F06-4B48-AC2F-3DCDF1881D65}" presName="parallelogram7" presStyleLbl="alignNode1" presStyleIdx="20" presStyleCnt="21"/>
      <dgm:spPr/>
    </dgm:pt>
  </dgm:ptLst>
  <dgm:cxnLst>
    <dgm:cxn modelId="{87B40B64-B560-4627-9AD9-D1D8AFAB74FA}" type="presOf" srcId="{AEFE9149-B39F-4517-B231-4879205C9779}" destId="{5F3824E1-153F-4046-AFA5-496B8716FA98}" srcOrd="0" destOrd="0" presId="urn:microsoft.com/office/officeart/2008/layout/VerticalAccentList"/>
    <dgm:cxn modelId="{DE803D47-99A1-4F97-9FAC-F54CB122C27B}" type="presOf" srcId="{EBB1A715-B9B4-43FD-BAB4-AD1B21A21A55}" destId="{1FECFE12-FB51-4A1D-9BEB-40EEBA0B6E07}" srcOrd="0" destOrd="0" presId="urn:microsoft.com/office/officeart/2008/layout/VerticalAccentList"/>
    <dgm:cxn modelId="{56374B52-ECCD-4421-B156-4F3A33698F3B}" type="presOf" srcId="{9E45D03D-18F0-445B-852D-9D9905FCF0B1}" destId="{A00D5B3C-87D8-47FA-A545-EC2A2BD9AA1A}" srcOrd="0" destOrd="0" presId="urn:microsoft.com/office/officeart/2008/layout/VerticalAccentList"/>
    <dgm:cxn modelId="{08E99D5A-E062-4F25-A1E1-BCFC13DE6812}" srcId="{AEFE9149-B39F-4517-B231-4879205C9779}" destId="{9E45D03D-18F0-445B-852D-9D9905FCF0B1}" srcOrd="0" destOrd="0" parTransId="{DC75608D-85F9-420F-9D2F-7916A58DCC02}" sibTransId="{613FBEF9-1566-4CC5-8B01-2F170DC63427}"/>
    <dgm:cxn modelId="{1214A3BA-E297-4D0A-A852-7647A3D43E46}" srcId="{AEFE9149-B39F-4517-B231-4879205C9779}" destId="{EBB1A715-B9B4-43FD-BAB4-AD1B21A21A55}" srcOrd="1" destOrd="0" parTransId="{946B238D-C82B-4138-862D-B9BC201B06DB}" sibTransId="{04C16905-38D4-4C45-8669-D8A511C0FB47}"/>
    <dgm:cxn modelId="{E90DB7D9-0B33-4A97-9283-C7AFF6F05C78}" type="presOf" srcId="{626299D9-1F06-4B48-AC2F-3DCDF1881D65}" destId="{067E8FDB-B918-4430-8F80-B1FD9EA26F2F}" srcOrd="0" destOrd="0" presId="urn:microsoft.com/office/officeart/2008/layout/VerticalAccentList"/>
    <dgm:cxn modelId="{F59FDCF2-F651-45DF-BB57-94C3582A4641}" srcId="{AEFE9149-B39F-4517-B231-4879205C9779}" destId="{626299D9-1F06-4B48-AC2F-3DCDF1881D65}" srcOrd="2" destOrd="0" parTransId="{8662D556-B645-43B9-A88C-3CA4441F819A}" sibTransId="{CBF2234B-DAB1-4DC8-9AA5-798462822B0C}"/>
    <dgm:cxn modelId="{1F8A70B1-BAD9-4948-9924-D1CF0273E593}" type="presParOf" srcId="{5F3824E1-153F-4046-AFA5-496B8716FA98}" destId="{6C466EB8-AE75-449B-9D3A-DE4E2A993629}" srcOrd="0" destOrd="0" presId="urn:microsoft.com/office/officeart/2008/layout/VerticalAccentList"/>
    <dgm:cxn modelId="{C2567803-9C66-47A5-AE8A-149EF5DE1318}" type="presParOf" srcId="{6C466EB8-AE75-449B-9D3A-DE4E2A993629}" destId="{A00D5B3C-87D8-47FA-A545-EC2A2BD9AA1A}" srcOrd="0" destOrd="0" presId="urn:microsoft.com/office/officeart/2008/layout/VerticalAccentList"/>
    <dgm:cxn modelId="{8A9716EB-E1F7-487E-B910-D11D2D32551C}" type="presParOf" srcId="{5F3824E1-153F-4046-AFA5-496B8716FA98}" destId="{45B5B985-5C09-47C7-8FF3-112B3731C4C2}" srcOrd="1" destOrd="0" presId="urn:microsoft.com/office/officeart/2008/layout/VerticalAccentList"/>
    <dgm:cxn modelId="{0738E8DA-47A2-4F65-9F77-48A3E3A837C9}" type="presParOf" srcId="{45B5B985-5C09-47C7-8FF3-112B3731C4C2}" destId="{CC09C29E-6CF9-417F-BBDE-BDFACC21FF30}" srcOrd="0" destOrd="0" presId="urn:microsoft.com/office/officeart/2008/layout/VerticalAccentList"/>
    <dgm:cxn modelId="{2B9EAAEC-971B-4CE0-8414-1881FCD63D37}" type="presParOf" srcId="{45B5B985-5C09-47C7-8FF3-112B3731C4C2}" destId="{16159ED0-B8CF-4AD3-9A0A-18FCA46FF8D6}" srcOrd="1" destOrd="0" presId="urn:microsoft.com/office/officeart/2008/layout/VerticalAccentList"/>
    <dgm:cxn modelId="{2822806E-F3C7-4434-A183-30571302C577}" type="presParOf" srcId="{45B5B985-5C09-47C7-8FF3-112B3731C4C2}" destId="{3F0DA0D5-25D0-49E9-9D89-BFE9777B407F}" srcOrd="2" destOrd="0" presId="urn:microsoft.com/office/officeart/2008/layout/VerticalAccentList"/>
    <dgm:cxn modelId="{B8B124C8-31D4-42CC-995D-F17C24D7A6E0}" type="presParOf" srcId="{45B5B985-5C09-47C7-8FF3-112B3731C4C2}" destId="{2CE3CA3D-3CAB-4110-8257-D46FFB72A053}" srcOrd="3" destOrd="0" presId="urn:microsoft.com/office/officeart/2008/layout/VerticalAccentList"/>
    <dgm:cxn modelId="{D7CA4EAE-EA04-4BCE-B6FC-57CA9C6CC4C5}" type="presParOf" srcId="{45B5B985-5C09-47C7-8FF3-112B3731C4C2}" destId="{E98DC2DB-F265-456A-AD24-1DE725FDE27F}" srcOrd="4" destOrd="0" presId="urn:microsoft.com/office/officeart/2008/layout/VerticalAccentList"/>
    <dgm:cxn modelId="{FDC07DC4-7F2A-43D9-A69D-3BD16E4E1C08}" type="presParOf" srcId="{45B5B985-5C09-47C7-8FF3-112B3731C4C2}" destId="{F3C79A2B-1325-48DF-B136-D39A41E6FCBE}" srcOrd="5" destOrd="0" presId="urn:microsoft.com/office/officeart/2008/layout/VerticalAccentList"/>
    <dgm:cxn modelId="{CA8CAFE9-8BDF-4131-B596-DC237B16D4BF}" type="presParOf" srcId="{45B5B985-5C09-47C7-8FF3-112B3731C4C2}" destId="{889B907A-C241-4F66-A437-10F7272CA01C}" srcOrd="6" destOrd="0" presId="urn:microsoft.com/office/officeart/2008/layout/VerticalAccentList"/>
    <dgm:cxn modelId="{B4AD69B2-C427-452B-89F2-0155A9D8431E}" type="presParOf" srcId="{5F3824E1-153F-4046-AFA5-496B8716FA98}" destId="{E671EB3B-AD48-4DAA-AD1C-61DBC66801FE}" srcOrd="2" destOrd="0" presId="urn:microsoft.com/office/officeart/2008/layout/VerticalAccentList"/>
    <dgm:cxn modelId="{6A84A8D6-487D-4708-B195-AAD0581AED23}" type="presParOf" srcId="{5F3824E1-153F-4046-AFA5-496B8716FA98}" destId="{808C8C17-CF78-4C30-B175-24474AF32731}" srcOrd="3" destOrd="0" presId="urn:microsoft.com/office/officeart/2008/layout/VerticalAccentList"/>
    <dgm:cxn modelId="{F7759820-FE7B-43A4-BE44-8824EE59EB5D}" type="presParOf" srcId="{808C8C17-CF78-4C30-B175-24474AF32731}" destId="{1FECFE12-FB51-4A1D-9BEB-40EEBA0B6E07}" srcOrd="0" destOrd="0" presId="urn:microsoft.com/office/officeart/2008/layout/VerticalAccentList"/>
    <dgm:cxn modelId="{E42479C8-B1A9-46F3-A8C6-340514159D05}" type="presParOf" srcId="{5F3824E1-153F-4046-AFA5-496B8716FA98}" destId="{0D131195-6A85-4F07-981E-D89E33DBF3DC}" srcOrd="4" destOrd="0" presId="urn:microsoft.com/office/officeart/2008/layout/VerticalAccentList"/>
    <dgm:cxn modelId="{5FB33FC0-87BF-4870-A39F-F1734E3BC303}" type="presParOf" srcId="{0D131195-6A85-4F07-981E-D89E33DBF3DC}" destId="{33DC6AB5-20D0-4E46-91E2-EC589BB0ED18}" srcOrd="0" destOrd="0" presId="urn:microsoft.com/office/officeart/2008/layout/VerticalAccentList"/>
    <dgm:cxn modelId="{971414DC-0AF2-4695-8A11-DABF683E5CCE}" type="presParOf" srcId="{0D131195-6A85-4F07-981E-D89E33DBF3DC}" destId="{8D8706F5-D454-4683-8E16-104FD695B9A9}" srcOrd="1" destOrd="0" presId="urn:microsoft.com/office/officeart/2008/layout/VerticalAccentList"/>
    <dgm:cxn modelId="{8222613F-EB43-4D51-BF82-5A41F45C38E1}" type="presParOf" srcId="{0D131195-6A85-4F07-981E-D89E33DBF3DC}" destId="{9F32AA5B-1A49-4CA7-BC67-A9522D28ACF8}" srcOrd="2" destOrd="0" presId="urn:microsoft.com/office/officeart/2008/layout/VerticalAccentList"/>
    <dgm:cxn modelId="{ED5BBB6A-C2A1-4BA0-B771-504FBA59AC36}" type="presParOf" srcId="{0D131195-6A85-4F07-981E-D89E33DBF3DC}" destId="{AA1A43A2-9B66-4A56-B798-A63AFDAA1034}" srcOrd="3" destOrd="0" presId="urn:microsoft.com/office/officeart/2008/layout/VerticalAccentList"/>
    <dgm:cxn modelId="{1257049B-CCBA-4F32-BE2C-6129EEB092A9}" type="presParOf" srcId="{0D131195-6A85-4F07-981E-D89E33DBF3DC}" destId="{14761F20-6A39-41C3-81C7-F15D16F7EB84}" srcOrd="4" destOrd="0" presId="urn:microsoft.com/office/officeart/2008/layout/VerticalAccentList"/>
    <dgm:cxn modelId="{8E74B3A7-2D6F-4D58-9C3A-A983564CB256}" type="presParOf" srcId="{0D131195-6A85-4F07-981E-D89E33DBF3DC}" destId="{6776B754-2DBD-4FD8-B0BB-DA6D384D5D81}" srcOrd="5" destOrd="0" presId="urn:microsoft.com/office/officeart/2008/layout/VerticalAccentList"/>
    <dgm:cxn modelId="{293658D6-7B8E-41CC-9AE2-83BF81F8923A}" type="presParOf" srcId="{0D131195-6A85-4F07-981E-D89E33DBF3DC}" destId="{8884FA08-A595-4A2A-99E4-F2F357A50024}" srcOrd="6" destOrd="0" presId="urn:microsoft.com/office/officeart/2008/layout/VerticalAccentList"/>
    <dgm:cxn modelId="{02078B14-16B1-4BD3-8180-55409A725853}" type="presParOf" srcId="{5F3824E1-153F-4046-AFA5-496B8716FA98}" destId="{EC88AD9A-1FFA-4CA2-8275-83F474258B90}" srcOrd="5" destOrd="0" presId="urn:microsoft.com/office/officeart/2008/layout/VerticalAccentList"/>
    <dgm:cxn modelId="{0909EAE9-2EB1-433A-BA7E-47D7E454C936}" type="presParOf" srcId="{5F3824E1-153F-4046-AFA5-496B8716FA98}" destId="{CFA4E599-D0B7-4C94-8DAE-30EBBD6BEB3A}" srcOrd="6" destOrd="0" presId="urn:microsoft.com/office/officeart/2008/layout/VerticalAccentList"/>
    <dgm:cxn modelId="{A7741BD0-DC1B-4E42-AB85-A227D5DA1DD4}" type="presParOf" srcId="{CFA4E599-D0B7-4C94-8DAE-30EBBD6BEB3A}" destId="{067E8FDB-B918-4430-8F80-B1FD9EA26F2F}" srcOrd="0" destOrd="0" presId="urn:microsoft.com/office/officeart/2008/layout/VerticalAccentList"/>
    <dgm:cxn modelId="{85E29E69-45E6-43E0-9685-8D1CE5D5BD82}" type="presParOf" srcId="{5F3824E1-153F-4046-AFA5-496B8716FA98}" destId="{90557DD3-53DA-46CF-BF80-CD743399C489}" srcOrd="7" destOrd="0" presId="urn:microsoft.com/office/officeart/2008/layout/VerticalAccentList"/>
    <dgm:cxn modelId="{4ABCCEF9-C139-43B6-960E-F2336F4A4395}" type="presParOf" srcId="{90557DD3-53DA-46CF-BF80-CD743399C489}" destId="{43F3F49A-6ABB-4F06-AFBC-729A31864FAB}" srcOrd="0" destOrd="0" presId="urn:microsoft.com/office/officeart/2008/layout/VerticalAccentList"/>
    <dgm:cxn modelId="{56E21F1B-F4BE-4B1D-9055-A87D60B102D7}" type="presParOf" srcId="{90557DD3-53DA-46CF-BF80-CD743399C489}" destId="{E61C5352-BC1B-4C1E-9E48-67D77CD43CE1}" srcOrd="1" destOrd="0" presId="urn:microsoft.com/office/officeart/2008/layout/VerticalAccentList"/>
    <dgm:cxn modelId="{73B9A30F-9651-417E-86BD-C6065E850EC7}" type="presParOf" srcId="{90557DD3-53DA-46CF-BF80-CD743399C489}" destId="{A94A73BC-BA4F-495C-8612-F45800F1ECD7}" srcOrd="2" destOrd="0" presId="urn:microsoft.com/office/officeart/2008/layout/VerticalAccentList"/>
    <dgm:cxn modelId="{072B5E09-C7AF-4327-BC7F-2D09817DF343}" type="presParOf" srcId="{90557DD3-53DA-46CF-BF80-CD743399C489}" destId="{F4C5432E-74FA-4D44-A424-2A35B271F92A}" srcOrd="3" destOrd="0" presId="urn:microsoft.com/office/officeart/2008/layout/VerticalAccentList"/>
    <dgm:cxn modelId="{05D1B090-4229-4C59-8DD0-2A1AD544F997}" type="presParOf" srcId="{90557DD3-53DA-46CF-BF80-CD743399C489}" destId="{EF8A1A03-7520-49E5-A9BD-F0A708DB4E15}" srcOrd="4" destOrd="0" presId="urn:microsoft.com/office/officeart/2008/layout/VerticalAccentList"/>
    <dgm:cxn modelId="{54994C94-F1B5-43F2-8620-598C7490C43E}" type="presParOf" srcId="{90557DD3-53DA-46CF-BF80-CD743399C489}" destId="{D2B3CA7C-0319-40F6-BC8C-423FFDCF0C7A}" srcOrd="5" destOrd="0" presId="urn:microsoft.com/office/officeart/2008/layout/VerticalAccentList"/>
    <dgm:cxn modelId="{CC65CD66-C6C9-4DA7-839E-6CD7D0613F3E}" type="presParOf" srcId="{90557DD3-53DA-46CF-BF80-CD743399C489}" destId="{A5240650-8B2B-4C9B-9803-3330DED14025}" srcOrd="6" destOrd="0" presId="urn:microsoft.com/office/officeart/2008/layout/Vertical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A3E98-E0B4-4694-AB28-EDD757208B46}" type="doc">
      <dgm:prSet loTypeId="urn:microsoft.com/office/officeart/2005/8/layout/pyramid2" loCatId="pyramid" qsTypeId="urn:microsoft.com/office/officeart/2005/8/quickstyle/simple2" qsCatId="simple" csTypeId="urn:microsoft.com/office/officeart/2005/8/colors/accent6_2" csCatId="accent6" phldr="1"/>
      <dgm:spPr/>
    </dgm:pt>
    <dgm:pt modelId="{E0DBB3F9-2479-4E0F-ACD9-7F1C1E13D4E6}">
      <dgm:prSet phldrT="[文本]"/>
      <dgm:spPr/>
      <dgm:t>
        <a:bodyPr/>
        <a:lstStyle/>
        <a:p>
          <a:r>
            <a:rPr lang="en-US" altLang="zh-CN" dirty="0"/>
            <a:t>1.</a:t>
          </a:r>
          <a:r>
            <a:rPr lang="zh-CN" altLang="en-US" dirty="0"/>
            <a:t>词汇</a:t>
          </a:r>
        </a:p>
      </dgm:t>
    </dgm:pt>
    <dgm:pt modelId="{3480D890-3B4D-40E0-8F7E-BF6DAED5461F}" type="parTrans" cxnId="{8725CED7-DD2E-4400-BB1A-595B45E38F4E}">
      <dgm:prSet/>
      <dgm:spPr/>
      <dgm:t>
        <a:bodyPr/>
        <a:lstStyle/>
        <a:p>
          <a:endParaRPr lang="zh-CN" altLang="en-US"/>
        </a:p>
      </dgm:t>
    </dgm:pt>
    <dgm:pt modelId="{2CE3D679-CA7E-4ADD-8158-33D97306851E}" type="sibTrans" cxnId="{8725CED7-DD2E-4400-BB1A-595B45E38F4E}">
      <dgm:prSet/>
      <dgm:spPr/>
      <dgm:t>
        <a:bodyPr/>
        <a:lstStyle/>
        <a:p>
          <a:endParaRPr lang="zh-CN" altLang="en-US"/>
        </a:p>
      </dgm:t>
    </dgm:pt>
    <dgm:pt modelId="{6BD4614B-36A5-4E92-900E-665776F142AA}">
      <dgm:prSet phldrT="[文本]"/>
      <dgm:spPr/>
      <dgm:t>
        <a:bodyPr/>
        <a:lstStyle/>
        <a:p>
          <a:r>
            <a:rPr lang="en-US" altLang="zh-CN" dirty="0"/>
            <a:t>2.</a:t>
          </a:r>
          <a:r>
            <a:rPr lang="zh-CN" altLang="en-US" dirty="0"/>
            <a:t>句子</a:t>
          </a:r>
        </a:p>
      </dgm:t>
    </dgm:pt>
    <dgm:pt modelId="{950C75F6-FA67-43DA-9BA9-24E8DB8C6D4E}" type="parTrans" cxnId="{E09B9F68-E96D-4D51-8B7C-2DEF508DCAAA}">
      <dgm:prSet/>
      <dgm:spPr/>
      <dgm:t>
        <a:bodyPr/>
        <a:lstStyle/>
        <a:p>
          <a:endParaRPr lang="zh-CN" altLang="en-US"/>
        </a:p>
      </dgm:t>
    </dgm:pt>
    <dgm:pt modelId="{279AC13B-9480-43AB-BEF1-674A2DC680B6}" type="sibTrans" cxnId="{E09B9F68-E96D-4D51-8B7C-2DEF508DCAAA}">
      <dgm:prSet/>
      <dgm:spPr/>
      <dgm:t>
        <a:bodyPr/>
        <a:lstStyle/>
        <a:p>
          <a:endParaRPr lang="zh-CN" altLang="en-US"/>
        </a:p>
      </dgm:t>
    </dgm:pt>
    <dgm:pt modelId="{90813BBD-0045-43B0-8422-4DE4E3F12FCD}">
      <dgm:prSet phldrT="[文本]"/>
      <dgm:spPr/>
      <dgm:t>
        <a:bodyPr/>
        <a:lstStyle/>
        <a:p>
          <a:r>
            <a:rPr lang="en-US" altLang="zh-CN" dirty="0"/>
            <a:t>3.</a:t>
          </a:r>
          <a:r>
            <a:rPr lang="zh-CN" altLang="en-US" dirty="0"/>
            <a:t>语法</a:t>
          </a:r>
        </a:p>
      </dgm:t>
    </dgm:pt>
    <dgm:pt modelId="{607B08B3-2CEC-4D63-B9AC-C7168DBD283B}" type="parTrans" cxnId="{2026F273-A484-49C7-BE74-9A9D83410C7F}">
      <dgm:prSet/>
      <dgm:spPr/>
      <dgm:t>
        <a:bodyPr/>
        <a:lstStyle/>
        <a:p>
          <a:endParaRPr lang="zh-CN" altLang="en-US"/>
        </a:p>
      </dgm:t>
    </dgm:pt>
    <dgm:pt modelId="{01CA92F8-92F5-492A-817A-A34C8CBFB9A5}" type="sibTrans" cxnId="{2026F273-A484-49C7-BE74-9A9D83410C7F}">
      <dgm:prSet/>
      <dgm:spPr/>
      <dgm:t>
        <a:bodyPr/>
        <a:lstStyle/>
        <a:p>
          <a:endParaRPr lang="zh-CN" altLang="en-US"/>
        </a:p>
      </dgm:t>
    </dgm:pt>
    <dgm:pt modelId="{815912E2-B5E9-4D3C-BF1E-5B88194F7484}" type="pres">
      <dgm:prSet presAssocID="{D27A3E98-E0B4-4694-AB28-EDD757208B46}" presName="compositeShape" presStyleCnt="0">
        <dgm:presLayoutVars>
          <dgm:dir/>
          <dgm:resizeHandles/>
        </dgm:presLayoutVars>
      </dgm:prSet>
      <dgm:spPr/>
    </dgm:pt>
    <dgm:pt modelId="{7A2E402A-777E-4F2A-B5C6-C58EF933D196}" type="pres">
      <dgm:prSet presAssocID="{D27A3E98-E0B4-4694-AB28-EDD757208B46}" presName="pyramid" presStyleLbl="node1" presStyleIdx="0" presStyleCnt="1"/>
      <dgm:spPr/>
    </dgm:pt>
    <dgm:pt modelId="{13B23F65-AD9A-4138-B566-24C79AE6D8E0}" type="pres">
      <dgm:prSet presAssocID="{D27A3E98-E0B4-4694-AB28-EDD757208B46}" presName="theList" presStyleCnt="0"/>
      <dgm:spPr/>
    </dgm:pt>
    <dgm:pt modelId="{15C8C932-5D93-4E2A-A232-6FECAB6F52FF}" type="pres">
      <dgm:prSet presAssocID="{E0DBB3F9-2479-4E0F-ACD9-7F1C1E13D4E6}" presName="aNode" presStyleLbl="fgAcc1" presStyleIdx="0" presStyleCnt="3">
        <dgm:presLayoutVars>
          <dgm:bulletEnabled val="1"/>
        </dgm:presLayoutVars>
      </dgm:prSet>
      <dgm:spPr/>
    </dgm:pt>
    <dgm:pt modelId="{5B96D843-C1C9-48C7-927B-98F2EDE25010}" type="pres">
      <dgm:prSet presAssocID="{E0DBB3F9-2479-4E0F-ACD9-7F1C1E13D4E6}" presName="aSpace" presStyleCnt="0"/>
      <dgm:spPr/>
    </dgm:pt>
    <dgm:pt modelId="{2B0511CA-0777-4251-ADC3-2A81D9032B43}" type="pres">
      <dgm:prSet presAssocID="{6BD4614B-36A5-4E92-900E-665776F142AA}" presName="aNode" presStyleLbl="fgAcc1" presStyleIdx="1" presStyleCnt="3">
        <dgm:presLayoutVars>
          <dgm:bulletEnabled val="1"/>
        </dgm:presLayoutVars>
      </dgm:prSet>
      <dgm:spPr/>
    </dgm:pt>
    <dgm:pt modelId="{5286C42A-A17E-4486-A52D-9ED0505A54F6}" type="pres">
      <dgm:prSet presAssocID="{6BD4614B-36A5-4E92-900E-665776F142AA}" presName="aSpace" presStyleCnt="0"/>
      <dgm:spPr/>
    </dgm:pt>
    <dgm:pt modelId="{318CF2EB-F847-4DD7-916C-D9D71008B850}" type="pres">
      <dgm:prSet presAssocID="{90813BBD-0045-43B0-8422-4DE4E3F12FCD}" presName="aNode" presStyleLbl="fgAcc1" presStyleIdx="2" presStyleCnt="3">
        <dgm:presLayoutVars>
          <dgm:bulletEnabled val="1"/>
        </dgm:presLayoutVars>
      </dgm:prSet>
      <dgm:spPr/>
    </dgm:pt>
    <dgm:pt modelId="{E62288B9-6066-4F69-93AF-336CCFA105A4}" type="pres">
      <dgm:prSet presAssocID="{90813BBD-0045-43B0-8422-4DE4E3F12FCD}" presName="aSpace" presStyleCnt="0"/>
      <dgm:spPr/>
    </dgm:pt>
  </dgm:ptLst>
  <dgm:cxnLst>
    <dgm:cxn modelId="{4BB08902-B208-4151-9D97-A1CF511FC072}" type="presOf" srcId="{D27A3E98-E0B4-4694-AB28-EDD757208B46}" destId="{815912E2-B5E9-4D3C-BF1E-5B88194F7484}" srcOrd="0" destOrd="0" presId="urn:microsoft.com/office/officeart/2005/8/layout/pyramid2"/>
    <dgm:cxn modelId="{E09B9F68-E96D-4D51-8B7C-2DEF508DCAAA}" srcId="{D27A3E98-E0B4-4694-AB28-EDD757208B46}" destId="{6BD4614B-36A5-4E92-900E-665776F142AA}" srcOrd="1" destOrd="0" parTransId="{950C75F6-FA67-43DA-9BA9-24E8DB8C6D4E}" sibTransId="{279AC13B-9480-43AB-BEF1-674A2DC680B6}"/>
    <dgm:cxn modelId="{2026F273-A484-49C7-BE74-9A9D83410C7F}" srcId="{D27A3E98-E0B4-4694-AB28-EDD757208B46}" destId="{90813BBD-0045-43B0-8422-4DE4E3F12FCD}" srcOrd="2" destOrd="0" parTransId="{607B08B3-2CEC-4D63-B9AC-C7168DBD283B}" sibTransId="{01CA92F8-92F5-492A-817A-A34C8CBFB9A5}"/>
    <dgm:cxn modelId="{A2CBC675-E344-4C81-B94D-35A8C645D815}" type="presOf" srcId="{6BD4614B-36A5-4E92-900E-665776F142AA}" destId="{2B0511CA-0777-4251-ADC3-2A81D9032B43}" srcOrd="0" destOrd="0" presId="urn:microsoft.com/office/officeart/2005/8/layout/pyramid2"/>
    <dgm:cxn modelId="{D09B8A8D-8A89-4571-B6AA-33DCCF9A9608}" type="presOf" srcId="{90813BBD-0045-43B0-8422-4DE4E3F12FCD}" destId="{318CF2EB-F847-4DD7-916C-D9D71008B850}" srcOrd="0" destOrd="0" presId="urn:microsoft.com/office/officeart/2005/8/layout/pyramid2"/>
    <dgm:cxn modelId="{FF24C6B4-8698-4C18-96F1-DC34FD15553E}" type="presOf" srcId="{E0DBB3F9-2479-4E0F-ACD9-7F1C1E13D4E6}" destId="{15C8C932-5D93-4E2A-A232-6FECAB6F52FF}" srcOrd="0" destOrd="0" presId="urn:microsoft.com/office/officeart/2005/8/layout/pyramid2"/>
    <dgm:cxn modelId="{8725CED7-DD2E-4400-BB1A-595B45E38F4E}" srcId="{D27A3E98-E0B4-4694-AB28-EDD757208B46}" destId="{E0DBB3F9-2479-4E0F-ACD9-7F1C1E13D4E6}" srcOrd="0" destOrd="0" parTransId="{3480D890-3B4D-40E0-8F7E-BF6DAED5461F}" sibTransId="{2CE3D679-CA7E-4ADD-8158-33D97306851E}"/>
    <dgm:cxn modelId="{C42BDF6B-CAD1-42C3-AD45-6F2D104D12A8}" type="presParOf" srcId="{815912E2-B5E9-4D3C-BF1E-5B88194F7484}" destId="{7A2E402A-777E-4F2A-B5C6-C58EF933D196}" srcOrd="0" destOrd="0" presId="urn:microsoft.com/office/officeart/2005/8/layout/pyramid2"/>
    <dgm:cxn modelId="{DF265666-F091-4973-A7A4-F42B56767C2C}" type="presParOf" srcId="{815912E2-B5E9-4D3C-BF1E-5B88194F7484}" destId="{13B23F65-AD9A-4138-B566-24C79AE6D8E0}" srcOrd="1" destOrd="0" presId="urn:microsoft.com/office/officeart/2005/8/layout/pyramid2"/>
    <dgm:cxn modelId="{1BE6AE5A-F4DE-4D5B-A94C-408ED73708E3}" type="presParOf" srcId="{13B23F65-AD9A-4138-B566-24C79AE6D8E0}" destId="{15C8C932-5D93-4E2A-A232-6FECAB6F52FF}" srcOrd="0" destOrd="0" presId="urn:microsoft.com/office/officeart/2005/8/layout/pyramid2"/>
    <dgm:cxn modelId="{1509FD59-3124-4FC3-8BC0-45F2D12B9A5D}" type="presParOf" srcId="{13B23F65-AD9A-4138-B566-24C79AE6D8E0}" destId="{5B96D843-C1C9-48C7-927B-98F2EDE25010}" srcOrd="1" destOrd="0" presId="urn:microsoft.com/office/officeart/2005/8/layout/pyramid2"/>
    <dgm:cxn modelId="{67E85A43-3D12-4169-89F0-0CBA8D1B48E9}" type="presParOf" srcId="{13B23F65-AD9A-4138-B566-24C79AE6D8E0}" destId="{2B0511CA-0777-4251-ADC3-2A81D9032B43}" srcOrd="2" destOrd="0" presId="urn:microsoft.com/office/officeart/2005/8/layout/pyramid2"/>
    <dgm:cxn modelId="{8581D6A9-5906-4086-B08B-40B2386962AB}" type="presParOf" srcId="{13B23F65-AD9A-4138-B566-24C79AE6D8E0}" destId="{5286C42A-A17E-4486-A52D-9ED0505A54F6}" srcOrd="3" destOrd="0" presId="urn:microsoft.com/office/officeart/2005/8/layout/pyramid2"/>
    <dgm:cxn modelId="{A3D349CD-786C-4B76-97B6-BDE59FD3CA50}" type="presParOf" srcId="{13B23F65-AD9A-4138-B566-24C79AE6D8E0}" destId="{318CF2EB-F847-4DD7-916C-D9D71008B850}" srcOrd="4" destOrd="0" presId="urn:microsoft.com/office/officeart/2005/8/layout/pyramid2"/>
    <dgm:cxn modelId="{7B7E126F-F53C-4438-A5D0-D7FFE5F078C6}" type="presParOf" srcId="{13B23F65-AD9A-4138-B566-24C79AE6D8E0}" destId="{E62288B9-6066-4F69-93AF-336CCFA105A4}"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74E9EC-C0D4-4CDA-9CB0-4EE50E52F3E0}"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zh-CN" altLang="en-US"/>
        </a:p>
      </dgm:t>
    </dgm:pt>
    <dgm:pt modelId="{F24BE615-BA7B-4FAC-9D4C-A9248F472428}">
      <dgm:prSet phldrT="[文本]"/>
      <dgm:spPr/>
      <dgm:t>
        <a:bodyPr/>
        <a:lstStyle/>
        <a:p>
          <a:r>
            <a:rPr lang="zh-CN" altLang="en-US" dirty="0">
              <a:solidFill>
                <a:schemeClr val="tx1"/>
              </a:solidFill>
            </a:rPr>
            <a:t>（</a:t>
          </a:r>
          <a:r>
            <a:rPr lang="en-US" altLang="zh-CN" dirty="0">
              <a:solidFill>
                <a:schemeClr val="tx1"/>
              </a:solidFill>
            </a:rPr>
            <a:t>1</a:t>
          </a:r>
          <a:r>
            <a:rPr lang="zh-CN" altLang="en-US" dirty="0">
              <a:solidFill>
                <a:schemeClr val="tx1"/>
              </a:solidFill>
            </a:rPr>
            <a:t>）词汇水平的训练</a:t>
          </a:r>
        </a:p>
      </dgm:t>
    </dgm:pt>
    <dgm:pt modelId="{B4FEB5DC-FD71-4F44-947F-834E43115006}" type="parTrans" cxnId="{32F943B8-69A5-4920-9533-B678C41DC7CA}">
      <dgm:prSet/>
      <dgm:spPr/>
      <dgm:t>
        <a:bodyPr/>
        <a:lstStyle/>
        <a:p>
          <a:endParaRPr lang="zh-CN" altLang="en-US"/>
        </a:p>
      </dgm:t>
    </dgm:pt>
    <dgm:pt modelId="{3449F24A-D739-4DF0-9C34-882C62FE07B9}" type="sibTrans" cxnId="{32F943B8-69A5-4920-9533-B678C41DC7CA}">
      <dgm:prSet/>
      <dgm:spPr/>
      <dgm:t>
        <a:bodyPr/>
        <a:lstStyle/>
        <a:p>
          <a:endParaRPr lang="zh-CN" altLang="en-US"/>
        </a:p>
      </dgm:t>
    </dgm:pt>
    <dgm:pt modelId="{4685E89A-B0B4-4BF2-82B0-D9E6B983C9CB}">
      <dgm:prSet phldrT="[文本]" custT="1"/>
      <dgm:spPr/>
      <dgm:t>
        <a:bodyPr/>
        <a:lstStyle/>
        <a:p>
          <a:r>
            <a:rPr lang="zh-CN" altLang="en-US" sz="2400" dirty="0">
              <a:solidFill>
                <a:schemeClr val="tx1"/>
              </a:solidFill>
            </a:rPr>
            <a:t>词汇的规律</a:t>
          </a:r>
        </a:p>
      </dgm:t>
    </dgm:pt>
    <dgm:pt modelId="{30797CEC-41CF-4F16-A025-F27B176225DA}" type="parTrans" cxnId="{46A1DF61-03F7-4197-BA4A-2B2A7BE5F811}">
      <dgm:prSet/>
      <dgm:spPr/>
      <dgm:t>
        <a:bodyPr/>
        <a:lstStyle/>
        <a:p>
          <a:endParaRPr lang="zh-CN" altLang="en-US"/>
        </a:p>
      </dgm:t>
    </dgm:pt>
    <dgm:pt modelId="{1A5154E9-C0B9-4EC1-891C-129C7A92D537}" type="sibTrans" cxnId="{46A1DF61-03F7-4197-BA4A-2B2A7BE5F811}">
      <dgm:prSet/>
      <dgm:spPr/>
      <dgm:t>
        <a:bodyPr/>
        <a:lstStyle/>
        <a:p>
          <a:endParaRPr lang="zh-CN" altLang="en-US"/>
        </a:p>
      </dgm:t>
    </dgm:pt>
    <dgm:pt modelId="{A6F3DDA5-426C-4E84-84E2-E74FE6E56DAE}">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词汇的选择</a:t>
          </a:r>
        </a:p>
      </dgm:t>
    </dgm:pt>
    <dgm:pt modelId="{401E3BE1-9C05-4E7F-87D5-4B5856E68D47}" type="parTrans" cxnId="{7BEA685B-16BF-4B09-A182-742F212256F5}">
      <dgm:prSet/>
      <dgm:spPr/>
      <dgm:t>
        <a:bodyPr/>
        <a:lstStyle/>
        <a:p>
          <a:endParaRPr lang="zh-CN" altLang="en-US"/>
        </a:p>
      </dgm:t>
    </dgm:pt>
    <dgm:pt modelId="{B6097DEF-6FA3-431A-AAC4-2D525608FB56}" type="sibTrans" cxnId="{7BEA685B-16BF-4B09-A182-742F212256F5}">
      <dgm:prSet/>
      <dgm:spPr/>
      <dgm:t>
        <a:bodyPr/>
        <a:lstStyle/>
        <a:p>
          <a:endParaRPr lang="zh-CN" altLang="en-US"/>
        </a:p>
      </dgm:t>
    </dgm:pt>
    <dgm:pt modelId="{FD05035C-264F-4008-92DD-01CB5D9420E4}">
      <dgm:prSet phldrT="[文本]" custT="1"/>
      <dgm:spPr/>
      <dgm:t>
        <a:bodyPr/>
        <a:lstStyle/>
        <a:p>
          <a:r>
            <a:rPr lang="zh-CN" altLang="en-US" sz="2600" kern="1200" dirty="0">
              <a:solidFill>
                <a:prstClr val="black"/>
              </a:solidFill>
              <a:latin typeface="字魂59号-创粗黑"/>
              <a:ea typeface="字魂59号-创粗黑"/>
              <a:cs typeface="+mn-cs"/>
            </a:rPr>
            <a:t>（</a:t>
          </a:r>
          <a:r>
            <a:rPr lang="en-US" altLang="zh-CN" sz="2600" kern="1200" dirty="0">
              <a:solidFill>
                <a:prstClr val="black"/>
              </a:solidFill>
              <a:latin typeface="字魂59号-创粗黑"/>
              <a:ea typeface="字魂59号-创粗黑"/>
              <a:cs typeface="+mn-cs"/>
            </a:rPr>
            <a:t>2</a:t>
          </a:r>
          <a:r>
            <a:rPr lang="zh-CN" altLang="en-US" sz="2600" kern="1200" dirty="0">
              <a:solidFill>
                <a:prstClr val="black"/>
              </a:solidFill>
              <a:latin typeface="字魂59号-创粗黑"/>
              <a:ea typeface="字魂59号-创粗黑"/>
              <a:cs typeface="+mn-cs"/>
            </a:rPr>
            <a:t>）训练名词的方法</a:t>
          </a:r>
        </a:p>
      </dgm:t>
    </dgm:pt>
    <dgm:pt modelId="{893E0F9A-031F-4415-8F16-E709A0FCFAC6}" type="parTrans" cxnId="{9D967D84-4E1F-4EFA-AFDE-627BDBA2801B}">
      <dgm:prSet/>
      <dgm:spPr/>
      <dgm:t>
        <a:bodyPr/>
        <a:lstStyle/>
        <a:p>
          <a:endParaRPr lang="zh-CN" altLang="en-US"/>
        </a:p>
      </dgm:t>
    </dgm:pt>
    <dgm:pt modelId="{8C2BEA10-6E32-4131-B130-56385BC9424A}" type="sibTrans" cxnId="{9D967D84-4E1F-4EFA-AFDE-627BDBA2801B}">
      <dgm:prSet/>
      <dgm:spPr/>
      <dgm:t>
        <a:bodyPr/>
        <a:lstStyle/>
        <a:p>
          <a:endParaRPr lang="zh-CN" altLang="en-US"/>
        </a:p>
      </dgm:t>
    </dgm:pt>
    <dgm:pt modelId="{A0C77580-0DA7-4332-8594-607880202C66}">
      <dgm:prSet phldrT="[文本]" custT="1"/>
      <dgm:spPr/>
      <dgm:t>
        <a:bodyPr/>
        <a:lstStyle/>
        <a:p>
          <a:pPr marL="0" lvl="0" indent="0" algn="ctr" defTabSz="1066800">
            <a:lnSpc>
              <a:spcPct val="90000"/>
            </a:lnSpc>
            <a:spcBef>
              <a:spcPct val="0"/>
            </a:spcBef>
            <a:spcAft>
              <a:spcPct val="35000"/>
            </a:spcAft>
            <a:buFont typeface="Arial" panose="020B0604020202020204" pitchFamily="34" charset="0"/>
            <a:buChar char="•"/>
          </a:pPr>
          <a:r>
            <a:rPr lang="zh-CN" altLang="en-US" sz="2400" kern="1200" dirty="0">
              <a:solidFill>
                <a:prstClr val="black"/>
              </a:solidFill>
              <a:latin typeface="字魂59号-创粗黑"/>
              <a:ea typeface="字魂59号-创粗黑"/>
              <a:cs typeface="+mn-cs"/>
            </a:rPr>
            <a:t>给孩子看图片</a:t>
          </a:r>
        </a:p>
      </dgm:t>
    </dgm:pt>
    <dgm:pt modelId="{76002085-D082-4E53-BCB7-17AC20A30D8B}" type="parTrans" cxnId="{D13C8ABD-94C0-4762-9CF6-F6294B74C4B3}">
      <dgm:prSet/>
      <dgm:spPr/>
      <dgm:t>
        <a:bodyPr/>
        <a:lstStyle/>
        <a:p>
          <a:endParaRPr lang="zh-CN" altLang="en-US"/>
        </a:p>
      </dgm:t>
    </dgm:pt>
    <dgm:pt modelId="{F67E31E0-F4EC-4F95-8701-CEF2F1FDC4CD}" type="sibTrans" cxnId="{D13C8ABD-94C0-4762-9CF6-F6294B74C4B3}">
      <dgm:prSet/>
      <dgm:spPr/>
      <dgm:t>
        <a:bodyPr/>
        <a:lstStyle/>
        <a:p>
          <a:endParaRPr lang="zh-CN" altLang="en-US"/>
        </a:p>
      </dgm:t>
    </dgm:pt>
    <dgm:pt modelId="{CC6A652B-03F2-4447-883C-D53E2D84F3CF}">
      <dgm:prSet phldrT="[文本]" custT="1"/>
      <dgm:spPr>
        <a:solidFill>
          <a:prstClr val="white">
            <a:alpha val="90000"/>
            <a:hueOff val="0"/>
            <a:satOff val="0"/>
            <a:lumOff val="0"/>
            <a:alphaOff val="0"/>
          </a:prstClr>
        </a:solidFill>
        <a:ln w="12700" cap="flat" cmpd="sng" algn="ctr">
          <a:solidFill>
            <a:srgbClr val="F79646">
              <a:hueOff val="0"/>
              <a:satOff val="0"/>
              <a:lumOff val="0"/>
              <a:alphaOff val="0"/>
            </a:srgbClr>
          </a:solidFill>
          <a:prstDash val="solid"/>
          <a:miter lim="800000"/>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看训练者的口形及发音</a:t>
          </a:r>
        </a:p>
      </dgm:t>
    </dgm:pt>
    <dgm:pt modelId="{1DE268FE-6419-4E8A-BD26-EB6B769906DD}" type="parTrans" cxnId="{DC86F091-8175-4590-BAA5-9F9BA04B60F3}">
      <dgm:prSet/>
      <dgm:spPr/>
      <dgm:t>
        <a:bodyPr/>
        <a:lstStyle/>
        <a:p>
          <a:endParaRPr lang="zh-CN" altLang="en-US"/>
        </a:p>
      </dgm:t>
    </dgm:pt>
    <dgm:pt modelId="{0DE0419C-971D-4B82-9EF8-099474862CB2}" type="sibTrans" cxnId="{DC86F091-8175-4590-BAA5-9F9BA04B60F3}">
      <dgm:prSet/>
      <dgm:spPr/>
      <dgm:t>
        <a:bodyPr/>
        <a:lstStyle/>
        <a:p>
          <a:endParaRPr lang="zh-CN" altLang="en-US"/>
        </a:p>
      </dgm:t>
    </dgm:pt>
    <dgm:pt modelId="{2F4E3F02-556B-4C72-B0B5-9D6915B77968}">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听训练者说以及自己说</a:t>
          </a:r>
        </a:p>
      </dgm:t>
    </dgm:pt>
    <dgm:pt modelId="{9747638C-B4EF-4671-94C6-DA6ACC54D605}" type="parTrans" cxnId="{6C551DDB-D968-4D95-ADD6-EE20E82F6F23}">
      <dgm:prSet/>
      <dgm:spPr/>
      <dgm:t>
        <a:bodyPr/>
        <a:lstStyle/>
        <a:p>
          <a:endParaRPr lang="zh-CN" altLang="en-US"/>
        </a:p>
      </dgm:t>
    </dgm:pt>
    <dgm:pt modelId="{2C072774-3EFB-4285-9138-5EE88EFE27A4}" type="sibTrans" cxnId="{6C551DDB-D968-4D95-ADD6-EE20E82F6F23}">
      <dgm:prSet/>
      <dgm:spPr/>
      <dgm:t>
        <a:bodyPr/>
        <a:lstStyle/>
        <a:p>
          <a:endParaRPr lang="zh-CN" altLang="en-US"/>
        </a:p>
      </dgm:t>
    </dgm:pt>
    <dgm:pt modelId="{6263C111-F5B4-4659-9DDD-169BED71F9F6}" type="pres">
      <dgm:prSet presAssocID="{6974E9EC-C0D4-4CDA-9CB0-4EE50E52F3E0}" presName="diagram" presStyleCnt="0">
        <dgm:presLayoutVars>
          <dgm:chPref val="1"/>
          <dgm:dir/>
          <dgm:animOne val="branch"/>
          <dgm:animLvl val="lvl"/>
          <dgm:resizeHandles/>
        </dgm:presLayoutVars>
      </dgm:prSet>
      <dgm:spPr/>
    </dgm:pt>
    <dgm:pt modelId="{880A05AA-29CA-4A3F-A048-98629C5988A4}" type="pres">
      <dgm:prSet presAssocID="{F24BE615-BA7B-4FAC-9D4C-A9248F472428}" presName="root" presStyleCnt="0"/>
      <dgm:spPr/>
    </dgm:pt>
    <dgm:pt modelId="{F649AC41-6C40-4D4F-818A-9516873E9EC6}" type="pres">
      <dgm:prSet presAssocID="{F24BE615-BA7B-4FAC-9D4C-A9248F472428}" presName="rootComposite" presStyleCnt="0"/>
      <dgm:spPr/>
    </dgm:pt>
    <dgm:pt modelId="{B53531F8-0433-4914-892F-6A427F34DAEA}" type="pres">
      <dgm:prSet presAssocID="{F24BE615-BA7B-4FAC-9D4C-A9248F472428}" presName="rootText" presStyleLbl="node1" presStyleIdx="0" presStyleCnt="2" custScaleX="204017" custScaleY="95120"/>
      <dgm:spPr/>
    </dgm:pt>
    <dgm:pt modelId="{3624D9F6-C0D0-4710-B7B8-6D880FCE989C}" type="pres">
      <dgm:prSet presAssocID="{F24BE615-BA7B-4FAC-9D4C-A9248F472428}" presName="rootConnector" presStyleLbl="node1" presStyleIdx="0" presStyleCnt="2"/>
      <dgm:spPr/>
    </dgm:pt>
    <dgm:pt modelId="{5D494C65-9D3C-47BA-8730-9F29C2A2E126}" type="pres">
      <dgm:prSet presAssocID="{F24BE615-BA7B-4FAC-9D4C-A9248F472428}" presName="childShape" presStyleCnt="0"/>
      <dgm:spPr/>
    </dgm:pt>
    <dgm:pt modelId="{6A01EBDB-F79B-4A04-9F99-A28A6792B31C}" type="pres">
      <dgm:prSet presAssocID="{30797CEC-41CF-4F16-A025-F27B176225DA}" presName="Name13" presStyleLbl="parChTrans1D2" presStyleIdx="0" presStyleCnt="5"/>
      <dgm:spPr/>
    </dgm:pt>
    <dgm:pt modelId="{7D8892A4-2656-49A4-AC3E-9DBE6C1A7093}" type="pres">
      <dgm:prSet presAssocID="{4685E89A-B0B4-4BF2-82B0-D9E6B983C9CB}" presName="childText" presStyleLbl="bgAcc1" presStyleIdx="0" presStyleCnt="5" custScaleX="237647">
        <dgm:presLayoutVars>
          <dgm:bulletEnabled val="1"/>
        </dgm:presLayoutVars>
      </dgm:prSet>
      <dgm:spPr/>
    </dgm:pt>
    <dgm:pt modelId="{95D3A151-EA51-420A-B2C4-DA952E6B8B44}" type="pres">
      <dgm:prSet presAssocID="{401E3BE1-9C05-4E7F-87D5-4B5856E68D47}" presName="Name13" presStyleLbl="parChTrans1D2" presStyleIdx="1" presStyleCnt="5"/>
      <dgm:spPr/>
    </dgm:pt>
    <dgm:pt modelId="{799EC493-B2F5-4722-8E70-40285416134D}" type="pres">
      <dgm:prSet presAssocID="{A6F3DDA5-426C-4E84-84E2-E74FE6E56DAE}" presName="childText" presStyleLbl="bgAcc1" presStyleIdx="1" presStyleCnt="5" custScaleX="237084" custLinFactNeighborX="-3962" custLinFactNeighborY="-9816">
        <dgm:presLayoutVars>
          <dgm:bulletEnabled val="1"/>
        </dgm:presLayoutVars>
      </dgm:prSet>
      <dgm:spPr/>
    </dgm:pt>
    <dgm:pt modelId="{175CD0E2-AE54-41A3-93C8-F1587576BF0F}" type="pres">
      <dgm:prSet presAssocID="{FD05035C-264F-4008-92DD-01CB5D9420E4}" presName="root" presStyleCnt="0"/>
      <dgm:spPr/>
    </dgm:pt>
    <dgm:pt modelId="{860E2E18-A083-41D6-B0D8-252FD847B601}" type="pres">
      <dgm:prSet presAssocID="{FD05035C-264F-4008-92DD-01CB5D9420E4}" presName="rootComposite" presStyleCnt="0"/>
      <dgm:spPr/>
    </dgm:pt>
    <dgm:pt modelId="{C524DD81-878D-44A1-8E2A-2F6931DC30DC}" type="pres">
      <dgm:prSet presAssocID="{FD05035C-264F-4008-92DD-01CB5D9420E4}" presName="rootText" presStyleLbl="node1" presStyleIdx="1" presStyleCnt="2" custScaleX="285685"/>
      <dgm:spPr/>
    </dgm:pt>
    <dgm:pt modelId="{EE541E4E-E30A-4D0D-B81D-4AB7980BBFE7}" type="pres">
      <dgm:prSet presAssocID="{FD05035C-264F-4008-92DD-01CB5D9420E4}" presName="rootConnector" presStyleLbl="node1" presStyleIdx="1" presStyleCnt="2"/>
      <dgm:spPr/>
    </dgm:pt>
    <dgm:pt modelId="{A63402E2-6B82-45EE-9657-5BD5F6488029}" type="pres">
      <dgm:prSet presAssocID="{FD05035C-264F-4008-92DD-01CB5D9420E4}" presName="childShape" presStyleCnt="0"/>
      <dgm:spPr/>
    </dgm:pt>
    <dgm:pt modelId="{A6BA1D29-F09C-4715-AD18-4C973C5FB954}" type="pres">
      <dgm:prSet presAssocID="{76002085-D082-4E53-BCB7-17AC20A30D8B}" presName="Name13" presStyleLbl="parChTrans1D2" presStyleIdx="2" presStyleCnt="5"/>
      <dgm:spPr/>
    </dgm:pt>
    <dgm:pt modelId="{E5EA435D-E37E-40C3-B6EB-7B873554B213}" type="pres">
      <dgm:prSet presAssocID="{A0C77580-0DA7-4332-8594-607880202C66}" presName="childText" presStyleLbl="bgAcc1" presStyleIdx="2" presStyleCnt="5" custScaleX="316368" custLinFactNeighborY="-9122">
        <dgm:presLayoutVars>
          <dgm:bulletEnabled val="1"/>
        </dgm:presLayoutVars>
      </dgm:prSet>
      <dgm:spPr/>
    </dgm:pt>
    <dgm:pt modelId="{2F5D73FC-7C58-4B18-8A64-F23D9051E285}" type="pres">
      <dgm:prSet presAssocID="{1DE268FE-6419-4E8A-BD26-EB6B769906DD}" presName="Name13" presStyleLbl="parChTrans1D2" presStyleIdx="3" presStyleCnt="5"/>
      <dgm:spPr/>
    </dgm:pt>
    <dgm:pt modelId="{54849B77-BDC9-45C8-B571-F08B2AC1193B}" type="pres">
      <dgm:prSet presAssocID="{CC6A652B-03F2-4447-883C-D53E2D84F3CF}" presName="childText" presStyleLbl="bgAcc1" presStyleIdx="3" presStyleCnt="5" custScaleX="313913">
        <dgm:presLayoutVars>
          <dgm:bulletEnabled val="1"/>
        </dgm:presLayoutVars>
      </dgm:prSet>
      <dgm:spPr>
        <a:xfrm>
          <a:off x="3640824" y="2232026"/>
          <a:ext cx="3916395" cy="635362"/>
        </a:xfrm>
        <a:prstGeom prst="roundRect">
          <a:avLst>
            <a:gd name="adj" fmla="val 10000"/>
          </a:avLst>
        </a:prstGeom>
      </dgm:spPr>
    </dgm:pt>
    <dgm:pt modelId="{939E9AA5-0680-402A-8BD5-B4950352B4A1}" type="pres">
      <dgm:prSet presAssocID="{9747638C-B4EF-4671-94C6-DA6ACC54D605}" presName="Name13" presStyleLbl="parChTrans1D2" presStyleIdx="4" presStyleCnt="5"/>
      <dgm:spPr/>
    </dgm:pt>
    <dgm:pt modelId="{BDE998A3-C5D6-4A56-A5A6-D5EE856E778B}" type="pres">
      <dgm:prSet presAssocID="{2F4E3F02-556B-4C72-B0B5-9D6915B77968}" presName="childText" presStyleLbl="bgAcc1" presStyleIdx="4" presStyleCnt="5" custScaleX="329775" custScaleY="90749" custLinFactNeighborX="-10111" custLinFactNeighborY="-2210">
        <dgm:presLayoutVars>
          <dgm:bulletEnabled val="1"/>
        </dgm:presLayoutVars>
      </dgm:prSet>
      <dgm:spPr/>
    </dgm:pt>
  </dgm:ptLst>
  <dgm:cxnLst>
    <dgm:cxn modelId="{FBDF3105-53C5-4653-A99B-8C619678D68D}" type="presOf" srcId="{FD05035C-264F-4008-92DD-01CB5D9420E4}" destId="{EE541E4E-E30A-4D0D-B81D-4AB7980BBFE7}" srcOrd="1" destOrd="0" presId="urn:microsoft.com/office/officeart/2005/8/layout/hierarchy3"/>
    <dgm:cxn modelId="{487E001B-DF40-4629-A03C-C3F0459E7623}" type="presOf" srcId="{4685E89A-B0B4-4BF2-82B0-D9E6B983C9CB}" destId="{7D8892A4-2656-49A4-AC3E-9DBE6C1A7093}" srcOrd="0" destOrd="0" presId="urn:microsoft.com/office/officeart/2005/8/layout/hierarchy3"/>
    <dgm:cxn modelId="{5C7BC41E-E7DD-4AEA-9BCB-ED7DA5AD0044}" type="presOf" srcId="{401E3BE1-9C05-4E7F-87D5-4B5856E68D47}" destId="{95D3A151-EA51-420A-B2C4-DA952E6B8B44}" srcOrd="0" destOrd="0" presId="urn:microsoft.com/office/officeart/2005/8/layout/hierarchy3"/>
    <dgm:cxn modelId="{4798F821-15FA-4421-BDB2-27EF1B19755A}" type="presOf" srcId="{F24BE615-BA7B-4FAC-9D4C-A9248F472428}" destId="{B53531F8-0433-4914-892F-6A427F34DAEA}" srcOrd="0" destOrd="0" presId="urn:microsoft.com/office/officeart/2005/8/layout/hierarchy3"/>
    <dgm:cxn modelId="{7DA86525-14D2-48FF-8225-3F55C8208FF5}" type="presOf" srcId="{2F4E3F02-556B-4C72-B0B5-9D6915B77968}" destId="{BDE998A3-C5D6-4A56-A5A6-D5EE856E778B}" srcOrd="0" destOrd="0" presId="urn:microsoft.com/office/officeart/2005/8/layout/hierarchy3"/>
    <dgm:cxn modelId="{275F7C2A-37FC-4101-AA0C-8A2FF4A48614}" type="presOf" srcId="{76002085-D082-4E53-BCB7-17AC20A30D8B}" destId="{A6BA1D29-F09C-4715-AD18-4C973C5FB954}" srcOrd="0" destOrd="0" presId="urn:microsoft.com/office/officeart/2005/8/layout/hierarchy3"/>
    <dgm:cxn modelId="{7BEA685B-16BF-4B09-A182-742F212256F5}" srcId="{F24BE615-BA7B-4FAC-9D4C-A9248F472428}" destId="{A6F3DDA5-426C-4E84-84E2-E74FE6E56DAE}" srcOrd="1" destOrd="0" parTransId="{401E3BE1-9C05-4E7F-87D5-4B5856E68D47}" sibTransId="{B6097DEF-6FA3-431A-AAC4-2D525608FB56}"/>
    <dgm:cxn modelId="{46A1DF61-03F7-4197-BA4A-2B2A7BE5F811}" srcId="{F24BE615-BA7B-4FAC-9D4C-A9248F472428}" destId="{4685E89A-B0B4-4BF2-82B0-D9E6B983C9CB}" srcOrd="0" destOrd="0" parTransId="{30797CEC-41CF-4F16-A025-F27B176225DA}" sibTransId="{1A5154E9-C0B9-4EC1-891C-129C7A92D537}"/>
    <dgm:cxn modelId="{6B51E94E-C562-4B25-A512-8A22710FCC81}" type="presOf" srcId="{CC6A652B-03F2-4447-883C-D53E2D84F3CF}" destId="{54849B77-BDC9-45C8-B571-F08B2AC1193B}" srcOrd="0" destOrd="0" presId="urn:microsoft.com/office/officeart/2005/8/layout/hierarchy3"/>
    <dgm:cxn modelId="{D2809173-AC1F-483F-97AC-6CE97B83F9EA}" type="presOf" srcId="{30797CEC-41CF-4F16-A025-F27B176225DA}" destId="{6A01EBDB-F79B-4A04-9F99-A28A6792B31C}" srcOrd="0" destOrd="0" presId="urn:microsoft.com/office/officeart/2005/8/layout/hierarchy3"/>
    <dgm:cxn modelId="{5C528254-99FB-4827-9E18-30C717BCDD1B}" type="presOf" srcId="{A0C77580-0DA7-4332-8594-607880202C66}" destId="{E5EA435D-E37E-40C3-B6EB-7B873554B213}" srcOrd="0" destOrd="0" presId="urn:microsoft.com/office/officeart/2005/8/layout/hierarchy3"/>
    <dgm:cxn modelId="{7C8FC17B-2C3A-487D-9D26-ECCFCE54352A}" type="presOf" srcId="{9747638C-B4EF-4671-94C6-DA6ACC54D605}" destId="{939E9AA5-0680-402A-8BD5-B4950352B4A1}" srcOrd="0" destOrd="0" presId="urn:microsoft.com/office/officeart/2005/8/layout/hierarchy3"/>
    <dgm:cxn modelId="{2BCBAC81-4600-45A6-970C-200CE4FFA4A7}" type="presOf" srcId="{1DE268FE-6419-4E8A-BD26-EB6B769906DD}" destId="{2F5D73FC-7C58-4B18-8A64-F23D9051E285}" srcOrd="0" destOrd="0" presId="urn:microsoft.com/office/officeart/2005/8/layout/hierarchy3"/>
    <dgm:cxn modelId="{9D967D84-4E1F-4EFA-AFDE-627BDBA2801B}" srcId="{6974E9EC-C0D4-4CDA-9CB0-4EE50E52F3E0}" destId="{FD05035C-264F-4008-92DD-01CB5D9420E4}" srcOrd="1" destOrd="0" parTransId="{893E0F9A-031F-4415-8F16-E709A0FCFAC6}" sibTransId="{8C2BEA10-6E32-4131-B130-56385BC9424A}"/>
    <dgm:cxn modelId="{D1247887-D5CC-4B79-807C-6A82AC064D0C}" type="presOf" srcId="{6974E9EC-C0D4-4CDA-9CB0-4EE50E52F3E0}" destId="{6263C111-F5B4-4659-9DDD-169BED71F9F6}" srcOrd="0" destOrd="0" presId="urn:microsoft.com/office/officeart/2005/8/layout/hierarchy3"/>
    <dgm:cxn modelId="{DC86F091-8175-4590-BAA5-9F9BA04B60F3}" srcId="{FD05035C-264F-4008-92DD-01CB5D9420E4}" destId="{CC6A652B-03F2-4447-883C-D53E2D84F3CF}" srcOrd="1" destOrd="0" parTransId="{1DE268FE-6419-4E8A-BD26-EB6B769906DD}" sibTransId="{0DE0419C-971D-4B82-9EF8-099474862CB2}"/>
    <dgm:cxn modelId="{E73CFDA4-7C41-47EE-8146-BB82ABB11D56}" type="presOf" srcId="{F24BE615-BA7B-4FAC-9D4C-A9248F472428}" destId="{3624D9F6-C0D0-4710-B7B8-6D880FCE989C}" srcOrd="1" destOrd="0" presId="urn:microsoft.com/office/officeart/2005/8/layout/hierarchy3"/>
    <dgm:cxn modelId="{DFB154AB-556D-4B17-8BAD-84AD2E5BBB2B}" type="presOf" srcId="{FD05035C-264F-4008-92DD-01CB5D9420E4}" destId="{C524DD81-878D-44A1-8E2A-2F6931DC30DC}" srcOrd="0" destOrd="0" presId="urn:microsoft.com/office/officeart/2005/8/layout/hierarchy3"/>
    <dgm:cxn modelId="{32F943B8-69A5-4920-9533-B678C41DC7CA}" srcId="{6974E9EC-C0D4-4CDA-9CB0-4EE50E52F3E0}" destId="{F24BE615-BA7B-4FAC-9D4C-A9248F472428}" srcOrd="0" destOrd="0" parTransId="{B4FEB5DC-FD71-4F44-947F-834E43115006}" sibTransId="{3449F24A-D739-4DF0-9C34-882C62FE07B9}"/>
    <dgm:cxn modelId="{D13C8ABD-94C0-4762-9CF6-F6294B74C4B3}" srcId="{FD05035C-264F-4008-92DD-01CB5D9420E4}" destId="{A0C77580-0DA7-4332-8594-607880202C66}" srcOrd="0" destOrd="0" parTransId="{76002085-D082-4E53-BCB7-17AC20A30D8B}" sibTransId="{F67E31E0-F4EC-4F95-8701-CEF2F1FDC4CD}"/>
    <dgm:cxn modelId="{6C551DDB-D968-4D95-ADD6-EE20E82F6F23}" srcId="{FD05035C-264F-4008-92DD-01CB5D9420E4}" destId="{2F4E3F02-556B-4C72-B0B5-9D6915B77968}" srcOrd="2" destOrd="0" parTransId="{9747638C-B4EF-4671-94C6-DA6ACC54D605}" sibTransId="{2C072774-3EFB-4285-9138-5EE88EFE27A4}"/>
    <dgm:cxn modelId="{3622D9E0-C420-46A0-82C2-E9A4183DDA9E}" type="presOf" srcId="{A6F3DDA5-426C-4E84-84E2-E74FE6E56DAE}" destId="{799EC493-B2F5-4722-8E70-40285416134D}" srcOrd="0" destOrd="0" presId="urn:microsoft.com/office/officeart/2005/8/layout/hierarchy3"/>
    <dgm:cxn modelId="{FE11370D-6691-4038-A16B-7FFD7800C86C}" type="presParOf" srcId="{6263C111-F5B4-4659-9DDD-169BED71F9F6}" destId="{880A05AA-29CA-4A3F-A048-98629C5988A4}" srcOrd="0" destOrd="0" presId="urn:microsoft.com/office/officeart/2005/8/layout/hierarchy3"/>
    <dgm:cxn modelId="{C4055328-074D-44DC-A363-484AB42CFF3A}" type="presParOf" srcId="{880A05AA-29CA-4A3F-A048-98629C5988A4}" destId="{F649AC41-6C40-4D4F-818A-9516873E9EC6}" srcOrd="0" destOrd="0" presId="urn:microsoft.com/office/officeart/2005/8/layout/hierarchy3"/>
    <dgm:cxn modelId="{E6AFDCF8-D01C-497F-A3BD-7EF632C8792E}" type="presParOf" srcId="{F649AC41-6C40-4D4F-818A-9516873E9EC6}" destId="{B53531F8-0433-4914-892F-6A427F34DAEA}" srcOrd="0" destOrd="0" presId="urn:microsoft.com/office/officeart/2005/8/layout/hierarchy3"/>
    <dgm:cxn modelId="{372B4674-086E-4348-86D2-AA5F5D204E18}" type="presParOf" srcId="{F649AC41-6C40-4D4F-818A-9516873E9EC6}" destId="{3624D9F6-C0D0-4710-B7B8-6D880FCE989C}" srcOrd="1" destOrd="0" presId="urn:microsoft.com/office/officeart/2005/8/layout/hierarchy3"/>
    <dgm:cxn modelId="{5E86ECCC-4D87-4FFB-8713-97D5ECBAD4BA}" type="presParOf" srcId="{880A05AA-29CA-4A3F-A048-98629C5988A4}" destId="{5D494C65-9D3C-47BA-8730-9F29C2A2E126}" srcOrd="1" destOrd="0" presId="urn:microsoft.com/office/officeart/2005/8/layout/hierarchy3"/>
    <dgm:cxn modelId="{8DB0DE6E-395F-4C53-8ADB-E5D38C807D8E}" type="presParOf" srcId="{5D494C65-9D3C-47BA-8730-9F29C2A2E126}" destId="{6A01EBDB-F79B-4A04-9F99-A28A6792B31C}" srcOrd="0" destOrd="0" presId="urn:microsoft.com/office/officeart/2005/8/layout/hierarchy3"/>
    <dgm:cxn modelId="{487A33B0-8084-476A-8FD8-7D92D5363E61}" type="presParOf" srcId="{5D494C65-9D3C-47BA-8730-9F29C2A2E126}" destId="{7D8892A4-2656-49A4-AC3E-9DBE6C1A7093}" srcOrd="1" destOrd="0" presId="urn:microsoft.com/office/officeart/2005/8/layout/hierarchy3"/>
    <dgm:cxn modelId="{31FAB682-DBA2-4485-8F25-7AFC713734D1}" type="presParOf" srcId="{5D494C65-9D3C-47BA-8730-9F29C2A2E126}" destId="{95D3A151-EA51-420A-B2C4-DA952E6B8B44}" srcOrd="2" destOrd="0" presId="urn:microsoft.com/office/officeart/2005/8/layout/hierarchy3"/>
    <dgm:cxn modelId="{F26EDAB0-CE72-4FD6-AA84-D647C17754F3}" type="presParOf" srcId="{5D494C65-9D3C-47BA-8730-9F29C2A2E126}" destId="{799EC493-B2F5-4722-8E70-40285416134D}" srcOrd="3" destOrd="0" presId="urn:microsoft.com/office/officeart/2005/8/layout/hierarchy3"/>
    <dgm:cxn modelId="{F259040A-5ADA-4CED-8B25-D7DD6A5A4C3E}" type="presParOf" srcId="{6263C111-F5B4-4659-9DDD-169BED71F9F6}" destId="{175CD0E2-AE54-41A3-93C8-F1587576BF0F}" srcOrd="1" destOrd="0" presId="urn:microsoft.com/office/officeart/2005/8/layout/hierarchy3"/>
    <dgm:cxn modelId="{6D77A881-804E-4F9D-BD23-7745C29F9C8B}" type="presParOf" srcId="{175CD0E2-AE54-41A3-93C8-F1587576BF0F}" destId="{860E2E18-A083-41D6-B0D8-252FD847B601}" srcOrd="0" destOrd="0" presId="urn:microsoft.com/office/officeart/2005/8/layout/hierarchy3"/>
    <dgm:cxn modelId="{5874F468-386A-4880-BA63-EB66BEDE5832}" type="presParOf" srcId="{860E2E18-A083-41D6-B0D8-252FD847B601}" destId="{C524DD81-878D-44A1-8E2A-2F6931DC30DC}" srcOrd="0" destOrd="0" presId="urn:microsoft.com/office/officeart/2005/8/layout/hierarchy3"/>
    <dgm:cxn modelId="{0A2ADFCE-BF40-4136-B97D-55E6B8AFEE42}" type="presParOf" srcId="{860E2E18-A083-41D6-B0D8-252FD847B601}" destId="{EE541E4E-E30A-4D0D-B81D-4AB7980BBFE7}" srcOrd="1" destOrd="0" presId="urn:microsoft.com/office/officeart/2005/8/layout/hierarchy3"/>
    <dgm:cxn modelId="{ABEAFC56-72F7-4823-9EE1-1D3B41505D8B}" type="presParOf" srcId="{175CD0E2-AE54-41A3-93C8-F1587576BF0F}" destId="{A63402E2-6B82-45EE-9657-5BD5F6488029}" srcOrd="1" destOrd="0" presId="urn:microsoft.com/office/officeart/2005/8/layout/hierarchy3"/>
    <dgm:cxn modelId="{9B93F1F7-B15B-477D-8A96-C537BA6A6A0B}" type="presParOf" srcId="{A63402E2-6B82-45EE-9657-5BD5F6488029}" destId="{A6BA1D29-F09C-4715-AD18-4C973C5FB954}" srcOrd="0" destOrd="0" presId="urn:microsoft.com/office/officeart/2005/8/layout/hierarchy3"/>
    <dgm:cxn modelId="{D4F16494-0C37-455F-A124-57F128A39DF7}" type="presParOf" srcId="{A63402E2-6B82-45EE-9657-5BD5F6488029}" destId="{E5EA435D-E37E-40C3-B6EB-7B873554B213}" srcOrd="1" destOrd="0" presId="urn:microsoft.com/office/officeart/2005/8/layout/hierarchy3"/>
    <dgm:cxn modelId="{7D62A2D8-832A-40A8-AEBE-FAA7B1C06326}" type="presParOf" srcId="{A63402E2-6B82-45EE-9657-5BD5F6488029}" destId="{2F5D73FC-7C58-4B18-8A64-F23D9051E285}" srcOrd="2" destOrd="0" presId="urn:microsoft.com/office/officeart/2005/8/layout/hierarchy3"/>
    <dgm:cxn modelId="{4FAC77DC-AFB0-4C22-8DF7-F47F976B45D6}" type="presParOf" srcId="{A63402E2-6B82-45EE-9657-5BD5F6488029}" destId="{54849B77-BDC9-45C8-B571-F08B2AC1193B}" srcOrd="3" destOrd="0" presId="urn:microsoft.com/office/officeart/2005/8/layout/hierarchy3"/>
    <dgm:cxn modelId="{AD045A10-0A18-421B-A553-06B1766F26DF}" type="presParOf" srcId="{A63402E2-6B82-45EE-9657-5BD5F6488029}" destId="{939E9AA5-0680-402A-8BD5-B4950352B4A1}" srcOrd="4" destOrd="0" presId="urn:microsoft.com/office/officeart/2005/8/layout/hierarchy3"/>
    <dgm:cxn modelId="{C6EFBDB1-265E-4605-ABB8-F2A223A48B64}" type="presParOf" srcId="{A63402E2-6B82-45EE-9657-5BD5F6488029}" destId="{BDE998A3-C5D6-4A56-A5A6-D5EE856E778B}"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63C518-210B-4A09-97CD-95ACD9EA3E63}"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3F11F249-1F1B-4AE5-9F28-6D39548CD4FD}">
      <dgm:prSet phldrT="[文本]" custT="1"/>
      <dgm:spPr/>
      <dgm:t>
        <a:bodyPr/>
        <a:lstStyle/>
        <a:p>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1</a:t>
          </a:r>
          <a:r>
            <a:rPr lang="zh-CN" altLang="en-US" sz="2500" kern="1200" dirty="0">
              <a:solidFill>
                <a:prstClr val="black"/>
              </a:solidFill>
              <a:latin typeface="字魂59号-创粗黑"/>
              <a:ea typeface="字魂59号-创粗黑"/>
              <a:cs typeface="+mn-cs"/>
            </a:rPr>
            <a:t>）双词句的理解与使用</a:t>
          </a:r>
        </a:p>
      </dgm:t>
    </dgm:pt>
    <dgm:pt modelId="{EB8742E3-65F1-4229-BA8C-33E2B58A5EBA}" type="parTrans" cxnId="{0FED0865-E36D-4B10-B051-A7BD75071680}">
      <dgm:prSet/>
      <dgm:spPr/>
      <dgm:t>
        <a:bodyPr/>
        <a:lstStyle/>
        <a:p>
          <a:endParaRPr lang="zh-CN" altLang="en-US"/>
        </a:p>
      </dgm:t>
    </dgm:pt>
    <dgm:pt modelId="{79DE88AD-2B0C-409B-8E35-720205EA33EB}" type="sibTrans" cxnId="{0FED0865-E36D-4B10-B051-A7BD75071680}">
      <dgm:prSet/>
      <dgm:spPr/>
      <dgm:t>
        <a:bodyPr/>
        <a:lstStyle/>
        <a:p>
          <a:endParaRPr lang="zh-CN" altLang="en-US"/>
        </a:p>
      </dgm:t>
    </dgm:pt>
    <dgm:pt modelId="{D0A62BAA-EEA5-428B-940B-C9FD4BF7FC37}">
      <dgm:prSet phldrT="[文本]" custT="1"/>
      <dgm:spPr/>
      <dgm: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含名词的双词句：大的苹果</a:t>
          </a:r>
        </a:p>
      </dgm:t>
    </dgm:pt>
    <dgm:pt modelId="{F55A7BE7-C347-410E-BE94-1944D7F55BC5}" type="parTrans" cxnId="{993AB786-3308-493B-BFF1-AEDC6BFE9970}">
      <dgm:prSet/>
      <dgm:spPr/>
      <dgm:t>
        <a:bodyPr/>
        <a:lstStyle/>
        <a:p>
          <a:endParaRPr lang="zh-CN" altLang="en-US"/>
        </a:p>
      </dgm:t>
    </dgm:pt>
    <dgm:pt modelId="{9CE20DED-9AFD-421C-AA1F-6FE1963C5523}" type="sibTrans" cxnId="{993AB786-3308-493B-BFF1-AEDC6BFE9970}">
      <dgm:prSet/>
      <dgm:spPr/>
      <dgm:t>
        <a:bodyPr/>
        <a:lstStyle/>
        <a:p>
          <a:endParaRPr lang="zh-CN" altLang="en-US"/>
        </a:p>
      </dgm:t>
    </dgm:pt>
    <dgm:pt modelId="{50DF41AC-88B5-4257-A1ED-A272FBC0A91F}">
      <dgm:prSet phldrT="[文本]" custT="1"/>
      <dgm:spPr/>
      <dgm: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2</a:t>
          </a:r>
          <a:r>
            <a:rPr lang="zh-CN" altLang="en-US" sz="2500" kern="1200" dirty="0">
              <a:solidFill>
                <a:prstClr val="black"/>
              </a:solidFill>
              <a:latin typeface="字魂59号-创粗黑"/>
              <a:ea typeface="字魂59号-创粗黑"/>
              <a:cs typeface="+mn-cs"/>
            </a:rPr>
            <a:t>）三词句的理解与使用</a:t>
          </a:r>
        </a:p>
      </dgm:t>
    </dgm:pt>
    <dgm:pt modelId="{868972A6-7B57-4054-A70D-AB62D4E7CD28}" type="parTrans" cxnId="{21E9D405-F529-418A-90D4-001036951B20}">
      <dgm:prSet/>
      <dgm:spPr/>
      <dgm:t>
        <a:bodyPr/>
        <a:lstStyle/>
        <a:p>
          <a:endParaRPr lang="zh-CN" altLang="en-US"/>
        </a:p>
      </dgm:t>
    </dgm:pt>
    <dgm:pt modelId="{6EDB8D39-D693-4797-A164-449546A9BA64}" type="sibTrans" cxnId="{21E9D405-F529-418A-90D4-001036951B20}">
      <dgm:prSet/>
      <dgm:spPr/>
      <dgm:t>
        <a:bodyPr/>
        <a:lstStyle/>
        <a:p>
          <a:endParaRPr lang="zh-CN" altLang="en-US"/>
        </a:p>
      </dgm:t>
    </dgm:pt>
    <dgm:pt modelId="{7690FE15-D3DB-46EA-B767-4A217E8649DE}">
      <dgm:prSet phldrT="[文本]"/>
      <dgm:spPr/>
      <dgm:t>
        <a:bodyPr/>
        <a:lstStyle/>
        <a:p>
          <a:pPr>
            <a:buFontTx/>
            <a:buNone/>
          </a:pPr>
          <a:r>
            <a:rPr lang="zh-CN" altLang="en-US" dirty="0"/>
            <a:t>含名词、动词、形容词的三词句，如：</a:t>
          </a:r>
        </a:p>
      </dgm:t>
    </dgm:pt>
    <dgm:pt modelId="{A9C01994-84B8-4C6E-9877-02A7D60BA621}" type="parTrans" cxnId="{3B1634C0-CB19-4E30-8E1C-94E5649D542A}">
      <dgm:prSet/>
      <dgm:spPr/>
      <dgm:t>
        <a:bodyPr/>
        <a:lstStyle/>
        <a:p>
          <a:endParaRPr lang="zh-CN" altLang="en-US"/>
        </a:p>
      </dgm:t>
    </dgm:pt>
    <dgm:pt modelId="{BCE09759-5047-4B28-AB2A-E8A5631BC1CC}" type="sibTrans" cxnId="{3B1634C0-CB19-4E30-8E1C-94E5649D542A}">
      <dgm:prSet/>
      <dgm:spPr/>
      <dgm:t>
        <a:bodyPr/>
        <a:lstStyle/>
        <a:p>
          <a:endParaRPr lang="zh-CN" altLang="en-US"/>
        </a:p>
      </dgm:t>
    </dgm:pt>
    <dgm:pt modelId="{09CA036D-9213-45BE-853D-235C325061AE}">
      <dgm:prSet phldrT="[文本]"/>
      <dgm:spPr/>
      <dgm:t>
        <a:bodyPr/>
        <a:lstStyle/>
        <a:p>
          <a:pPr>
            <a:buFontTx/>
            <a:buNone/>
          </a:pPr>
          <a:r>
            <a:rPr lang="zh-CN" altLang="en-US" dirty="0"/>
            <a:t>小红的红书包、小的红色的球</a:t>
          </a:r>
        </a:p>
      </dgm:t>
    </dgm:pt>
    <dgm:pt modelId="{2D0E47A5-05A4-4B40-BAD8-64FCFC360D00}" type="parTrans" cxnId="{EC4C3955-D663-421C-B21B-88B81C643D4A}">
      <dgm:prSet/>
      <dgm:spPr/>
      <dgm:t>
        <a:bodyPr/>
        <a:lstStyle/>
        <a:p>
          <a:endParaRPr lang="zh-CN" altLang="en-US"/>
        </a:p>
      </dgm:t>
    </dgm:pt>
    <dgm:pt modelId="{3866C6D0-B39E-4AC3-B585-B41B2C975F9F}" type="sibTrans" cxnId="{EC4C3955-D663-421C-B21B-88B81C643D4A}">
      <dgm:prSet/>
      <dgm:spPr/>
      <dgm:t>
        <a:bodyPr/>
        <a:lstStyle/>
        <a:p>
          <a:endParaRPr lang="zh-CN" altLang="en-US"/>
        </a:p>
      </dgm:t>
    </dgm:pt>
    <dgm:pt modelId="{C5BA1B6B-B6EC-4DB5-A3C6-4073FB8A3750}">
      <dgm:prSet phldrT="[文本]" custT="1"/>
      <dgm:spPr/>
      <dgm: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含动词的双词句：妈妈吃、吃苹果</a:t>
          </a:r>
        </a:p>
      </dgm:t>
    </dgm:pt>
    <dgm:pt modelId="{09ACD023-2279-47D6-8945-100785CD4EDC}" type="parTrans" cxnId="{AB93D6BD-561B-45C8-812B-0D85EAABA50E}">
      <dgm:prSet/>
      <dgm:spPr/>
    </dgm:pt>
    <dgm:pt modelId="{70C553B8-CE2B-49A5-8D33-1E7BFD5C2568}" type="sibTrans" cxnId="{AB93D6BD-561B-45C8-812B-0D85EAABA50E}">
      <dgm:prSet/>
      <dgm:spPr/>
    </dgm:pt>
    <dgm:pt modelId="{1C39F548-96D2-4F8A-9DD1-1915C313253B}" type="pres">
      <dgm:prSet presAssocID="{0363C518-210B-4A09-97CD-95ACD9EA3E63}" presName="linear" presStyleCnt="0">
        <dgm:presLayoutVars>
          <dgm:animLvl val="lvl"/>
          <dgm:resizeHandles val="exact"/>
        </dgm:presLayoutVars>
      </dgm:prSet>
      <dgm:spPr/>
    </dgm:pt>
    <dgm:pt modelId="{9B3AB0D9-23B2-443F-AAFF-2A42527EC2B7}" type="pres">
      <dgm:prSet presAssocID="{3F11F249-1F1B-4AE5-9F28-6D39548CD4FD}" presName="parentText" presStyleLbl="node1" presStyleIdx="0" presStyleCnt="2">
        <dgm:presLayoutVars>
          <dgm:chMax val="0"/>
          <dgm:bulletEnabled val="1"/>
        </dgm:presLayoutVars>
      </dgm:prSet>
      <dgm:spPr/>
    </dgm:pt>
    <dgm:pt modelId="{582FB2CC-C101-4B12-8EA0-FB83C51E0E58}" type="pres">
      <dgm:prSet presAssocID="{3F11F249-1F1B-4AE5-9F28-6D39548CD4FD}" presName="childText" presStyleLbl="revTx" presStyleIdx="0" presStyleCnt="2">
        <dgm:presLayoutVars>
          <dgm:bulletEnabled val="1"/>
        </dgm:presLayoutVars>
      </dgm:prSet>
      <dgm:spPr/>
    </dgm:pt>
    <dgm:pt modelId="{870B30BF-A30A-453A-8575-FF85F4A9A99C}" type="pres">
      <dgm:prSet presAssocID="{50DF41AC-88B5-4257-A1ED-A272FBC0A91F}" presName="parentText" presStyleLbl="node1" presStyleIdx="1" presStyleCnt="2">
        <dgm:presLayoutVars>
          <dgm:chMax val="0"/>
          <dgm:bulletEnabled val="1"/>
        </dgm:presLayoutVars>
      </dgm:prSet>
      <dgm:spPr/>
    </dgm:pt>
    <dgm:pt modelId="{E772BB68-9443-46A1-A043-1C4C959D8722}" type="pres">
      <dgm:prSet presAssocID="{50DF41AC-88B5-4257-A1ED-A272FBC0A91F}" presName="childText" presStyleLbl="revTx" presStyleIdx="1" presStyleCnt="2">
        <dgm:presLayoutVars>
          <dgm:bulletEnabled val="1"/>
        </dgm:presLayoutVars>
      </dgm:prSet>
      <dgm:spPr/>
    </dgm:pt>
  </dgm:ptLst>
  <dgm:cxnLst>
    <dgm:cxn modelId="{21E9D405-F529-418A-90D4-001036951B20}" srcId="{0363C518-210B-4A09-97CD-95ACD9EA3E63}" destId="{50DF41AC-88B5-4257-A1ED-A272FBC0A91F}" srcOrd="1" destOrd="0" parTransId="{868972A6-7B57-4054-A70D-AB62D4E7CD28}" sibTransId="{6EDB8D39-D693-4797-A164-449546A9BA64}"/>
    <dgm:cxn modelId="{A539813A-EEDD-4B19-AEDE-7BDEF58F5A7D}" type="presOf" srcId="{09CA036D-9213-45BE-853D-235C325061AE}" destId="{E772BB68-9443-46A1-A043-1C4C959D8722}" srcOrd="0" destOrd="1" presId="urn:microsoft.com/office/officeart/2005/8/layout/vList2"/>
    <dgm:cxn modelId="{0FED0865-E36D-4B10-B051-A7BD75071680}" srcId="{0363C518-210B-4A09-97CD-95ACD9EA3E63}" destId="{3F11F249-1F1B-4AE5-9F28-6D39548CD4FD}" srcOrd="0" destOrd="0" parTransId="{EB8742E3-65F1-4229-BA8C-33E2B58A5EBA}" sibTransId="{79DE88AD-2B0C-409B-8E35-720205EA33EB}"/>
    <dgm:cxn modelId="{EC4C3955-D663-421C-B21B-88B81C643D4A}" srcId="{50DF41AC-88B5-4257-A1ED-A272FBC0A91F}" destId="{09CA036D-9213-45BE-853D-235C325061AE}" srcOrd="1" destOrd="0" parTransId="{2D0E47A5-05A4-4B40-BAD8-64FCFC360D00}" sibTransId="{3866C6D0-B39E-4AC3-B585-B41B2C975F9F}"/>
    <dgm:cxn modelId="{5CA65F56-3171-4274-94A3-EE4319533E8A}" type="presOf" srcId="{C5BA1B6B-B6EC-4DB5-A3C6-4073FB8A3750}" destId="{582FB2CC-C101-4B12-8EA0-FB83C51E0E58}" srcOrd="0" destOrd="1" presId="urn:microsoft.com/office/officeart/2005/8/layout/vList2"/>
    <dgm:cxn modelId="{2FC7337B-EAB3-417B-B602-6F2A70226B4E}" type="presOf" srcId="{D0A62BAA-EEA5-428B-940B-C9FD4BF7FC37}" destId="{582FB2CC-C101-4B12-8EA0-FB83C51E0E58}" srcOrd="0" destOrd="0" presId="urn:microsoft.com/office/officeart/2005/8/layout/vList2"/>
    <dgm:cxn modelId="{993AB786-3308-493B-BFF1-AEDC6BFE9970}" srcId="{3F11F249-1F1B-4AE5-9F28-6D39548CD4FD}" destId="{D0A62BAA-EEA5-428B-940B-C9FD4BF7FC37}" srcOrd="0" destOrd="0" parTransId="{F55A7BE7-C347-410E-BE94-1944D7F55BC5}" sibTransId="{9CE20DED-9AFD-421C-AA1F-6FE1963C5523}"/>
    <dgm:cxn modelId="{AED2E88E-729D-4F54-96CA-B5E7F695C5ED}" type="presOf" srcId="{3F11F249-1F1B-4AE5-9F28-6D39548CD4FD}" destId="{9B3AB0D9-23B2-443F-AAFF-2A42527EC2B7}" srcOrd="0" destOrd="0" presId="urn:microsoft.com/office/officeart/2005/8/layout/vList2"/>
    <dgm:cxn modelId="{AB93D6BD-561B-45C8-812B-0D85EAABA50E}" srcId="{3F11F249-1F1B-4AE5-9F28-6D39548CD4FD}" destId="{C5BA1B6B-B6EC-4DB5-A3C6-4073FB8A3750}" srcOrd="1" destOrd="0" parTransId="{09ACD023-2279-47D6-8945-100785CD4EDC}" sibTransId="{70C553B8-CE2B-49A5-8D33-1E7BFD5C2568}"/>
    <dgm:cxn modelId="{3B1634C0-CB19-4E30-8E1C-94E5649D542A}" srcId="{50DF41AC-88B5-4257-A1ED-A272FBC0A91F}" destId="{7690FE15-D3DB-46EA-B767-4A217E8649DE}" srcOrd="0" destOrd="0" parTransId="{A9C01994-84B8-4C6E-9877-02A7D60BA621}" sibTransId="{BCE09759-5047-4B28-AB2A-E8A5631BC1CC}"/>
    <dgm:cxn modelId="{5ED444C5-2B7E-4DCE-BA62-2D449C95547F}" type="presOf" srcId="{0363C518-210B-4A09-97CD-95ACD9EA3E63}" destId="{1C39F548-96D2-4F8A-9DD1-1915C313253B}" srcOrd="0" destOrd="0" presId="urn:microsoft.com/office/officeart/2005/8/layout/vList2"/>
    <dgm:cxn modelId="{9857FCC5-8DE5-4A72-AD27-2E0C01C91098}" type="presOf" srcId="{50DF41AC-88B5-4257-A1ED-A272FBC0A91F}" destId="{870B30BF-A30A-453A-8575-FF85F4A9A99C}" srcOrd="0" destOrd="0" presId="urn:microsoft.com/office/officeart/2005/8/layout/vList2"/>
    <dgm:cxn modelId="{D49158DB-CFBD-47CB-9A8D-343271E3F224}" type="presOf" srcId="{7690FE15-D3DB-46EA-B767-4A217E8649DE}" destId="{E772BB68-9443-46A1-A043-1C4C959D8722}" srcOrd="0" destOrd="0" presId="urn:microsoft.com/office/officeart/2005/8/layout/vList2"/>
    <dgm:cxn modelId="{06805996-1248-4CF6-BDFA-98B8B717422C}" type="presParOf" srcId="{1C39F548-96D2-4F8A-9DD1-1915C313253B}" destId="{9B3AB0D9-23B2-443F-AAFF-2A42527EC2B7}" srcOrd="0" destOrd="0" presId="urn:microsoft.com/office/officeart/2005/8/layout/vList2"/>
    <dgm:cxn modelId="{34F734F9-FB79-4DA2-AC1A-7FD35F84EAF9}" type="presParOf" srcId="{1C39F548-96D2-4F8A-9DD1-1915C313253B}" destId="{582FB2CC-C101-4B12-8EA0-FB83C51E0E58}" srcOrd="1" destOrd="0" presId="urn:microsoft.com/office/officeart/2005/8/layout/vList2"/>
    <dgm:cxn modelId="{2DF97B5A-FB40-4E68-B285-37B93750AD48}" type="presParOf" srcId="{1C39F548-96D2-4F8A-9DD1-1915C313253B}" destId="{870B30BF-A30A-453A-8575-FF85F4A9A99C}" srcOrd="2" destOrd="0" presId="urn:microsoft.com/office/officeart/2005/8/layout/vList2"/>
    <dgm:cxn modelId="{4D97B167-5F6B-435C-BCAF-BF815228D2C0}" type="presParOf" srcId="{1C39F548-96D2-4F8A-9DD1-1915C313253B}" destId="{E772BB68-9443-46A1-A043-1C4C959D872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64336B-E0A2-46E9-9ADF-3CE0BA02204C}" type="doc">
      <dgm:prSet loTypeId="urn:microsoft.com/office/officeart/2005/8/layout/target3" loCatId="relationship" qsTypeId="urn:microsoft.com/office/officeart/2005/8/quickstyle/simple4" qsCatId="simple" csTypeId="urn:microsoft.com/office/officeart/2005/8/colors/accent6_2" csCatId="accent6" phldr="1"/>
      <dgm:spPr/>
      <dgm:t>
        <a:bodyPr/>
        <a:lstStyle/>
        <a:p>
          <a:endParaRPr lang="zh-CN" altLang="en-US"/>
        </a:p>
      </dgm:t>
    </dgm:pt>
    <dgm:pt modelId="{EE67A297-D0A0-4706-ABF3-97D226CD0638}">
      <dgm:prSet phldrT="[文本]" custT="1"/>
      <dgm:spPr/>
      <dgm:t>
        <a:bodyPr/>
        <a:lstStyle/>
        <a:p>
          <a:r>
            <a:rPr lang="zh-CN" altLang="en-US" sz="2800" kern="1200" dirty="0">
              <a:solidFill>
                <a:prstClr val="black"/>
              </a:solidFill>
              <a:latin typeface="字魂59号-创粗黑"/>
              <a:ea typeface="字魂59号-创粗黑"/>
              <a:cs typeface="+mn-cs"/>
            </a:rPr>
            <a:t>（</a:t>
          </a:r>
          <a:r>
            <a:rPr lang="en-US" altLang="zh-CN" sz="2800" kern="1200" dirty="0">
              <a:solidFill>
                <a:prstClr val="black"/>
              </a:solidFill>
              <a:latin typeface="字魂59号-创粗黑"/>
              <a:ea typeface="字魂59号-创粗黑"/>
              <a:cs typeface="+mn-cs"/>
            </a:rPr>
            <a:t>1</a:t>
          </a:r>
          <a:r>
            <a:rPr lang="zh-CN" altLang="en-US" sz="2800" kern="1200" dirty="0">
              <a:solidFill>
                <a:prstClr val="black"/>
              </a:solidFill>
              <a:latin typeface="字魂59号-创粗黑"/>
              <a:ea typeface="字魂59号-创粗黑"/>
              <a:cs typeface="+mn-cs"/>
            </a:rPr>
            <a:t>）词汇的扩大</a:t>
          </a:r>
        </a:p>
      </dgm:t>
    </dgm:pt>
    <dgm:pt modelId="{FA0ED651-C02D-45E9-8768-70C87DA64A8A}" type="parTrans" cxnId="{A9AF4215-BCAE-46D3-A8BB-D8B102DFF192}">
      <dgm:prSet/>
      <dgm:spPr/>
      <dgm:t>
        <a:bodyPr/>
        <a:lstStyle/>
        <a:p>
          <a:endParaRPr lang="zh-CN" altLang="en-US"/>
        </a:p>
      </dgm:t>
    </dgm:pt>
    <dgm:pt modelId="{22653181-67D8-48DB-A935-B35BD2D54C01}" type="sibTrans" cxnId="{A9AF4215-BCAE-46D3-A8BB-D8B102DFF192}">
      <dgm:prSet/>
      <dgm:spPr/>
      <dgm:t>
        <a:bodyPr/>
        <a:lstStyle/>
        <a:p>
          <a:endParaRPr lang="zh-CN" altLang="en-US"/>
        </a:p>
      </dgm:t>
    </dgm:pt>
    <dgm:pt modelId="{595929AC-ECC0-4588-A301-B94BF5894301}">
      <dgm:prSet phldrT="[文本]" custT="1"/>
      <dgm:spPr/>
      <dgm:t>
        <a:bodyPr/>
        <a:lstStyle/>
        <a:p>
          <a:r>
            <a:rPr lang="zh-CN" altLang="en-US" sz="2800" dirty="0"/>
            <a:t>（</a:t>
          </a:r>
          <a:r>
            <a:rPr lang="en-US" altLang="zh-CN" sz="2800" dirty="0"/>
            <a:t>2</a:t>
          </a:r>
          <a:r>
            <a:rPr lang="zh-CN" altLang="en-US" sz="2800" dirty="0"/>
            <a:t>）句式的学习</a:t>
          </a:r>
        </a:p>
      </dgm:t>
    </dgm:pt>
    <dgm:pt modelId="{E9896B3D-43F3-43D3-83ED-9F1C51EB5763}" type="parTrans" cxnId="{C743EA2D-4737-4D27-B0E6-A18B502FF2EE}">
      <dgm:prSet/>
      <dgm:spPr/>
      <dgm:t>
        <a:bodyPr/>
        <a:lstStyle/>
        <a:p>
          <a:endParaRPr lang="zh-CN" altLang="en-US"/>
        </a:p>
      </dgm:t>
    </dgm:pt>
    <dgm:pt modelId="{F78FF9D0-C6F8-4F75-BC69-DD0071EFC601}" type="sibTrans" cxnId="{C743EA2D-4737-4D27-B0E6-A18B502FF2EE}">
      <dgm:prSet/>
      <dgm:spPr/>
      <dgm:t>
        <a:bodyPr/>
        <a:lstStyle/>
        <a:p>
          <a:endParaRPr lang="zh-CN" altLang="en-US"/>
        </a:p>
      </dgm:t>
    </dgm:pt>
    <dgm:pt modelId="{C05A180F-CE18-4843-BC74-F64162287441}">
      <dgm:prSet phldrT="[文本]" custT="1"/>
      <dgm:spPr/>
      <dgm:t>
        <a:bodyPr/>
        <a:lstStyle/>
        <a:p>
          <a:r>
            <a:rPr lang="zh-CN" altLang="en-US" sz="2800" dirty="0"/>
            <a:t>（</a:t>
          </a:r>
          <a:r>
            <a:rPr lang="en-US" altLang="zh-CN" sz="2800" dirty="0"/>
            <a:t>3</a:t>
          </a:r>
          <a:r>
            <a:rPr lang="zh-CN" altLang="en-US" sz="2800" dirty="0"/>
            <a:t>）复合句的学习</a:t>
          </a:r>
        </a:p>
      </dgm:t>
    </dgm:pt>
    <dgm:pt modelId="{F04DEAE1-E6B8-492E-97A9-DD2B7B3DA491}" type="parTrans" cxnId="{ABCF5A61-0E4A-447E-8008-CFC66768F629}">
      <dgm:prSet/>
      <dgm:spPr/>
      <dgm:t>
        <a:bodyPr/>
        <a:lstStyle/>
        <a:p>
          <a:endParaRPr lang="zh-CN" altLang="en-US"/>
        </a:p>
      </dgm:t>
    </dgm:pt>
    <dgm:pt modelId="{BC50DF77-48D9-4250-ACD8-7D0BE89DA027}" type="sibTrans" cxnId="{ABCF5A61-0E4A-447E-8008-CFC66768F629}">
      <dgm:prSet/>
      <dgm:spPr/>
      <dgm:t>
        <a:bodyPr/>
        <a:lstStyle/>
        <a:p>
          <a:endParaRPr lang="zh-CN" altLang="en-US"/>
        </a:p>
      </dgm:t>
    </dgm:pt>
    <dgm:pt modelId="{E41EC5B9-A3C9-416E-97A7-0E2523EEA4DB}" type="pres">
      <dgm:prSet presAssocID="{7464336B-E0A2-46E9-9ADF-3CE0BA02204C}" presName="Name0" presStyleCnt="0">
        <dgm:presLayoutVars>
          <dgm:chMax val="7"/>
          <dgm:dir/>
          <dgm:animLvl val="lvl"/>
          <dgm:resizeHandles val="exact"/>
        </dgm:presLayoutVars>
      </dgm:prSet>
      <dgm:spPr/>
    </dgm:pt>
    <dgm:pt modelId="{7FC2678D-36C5-4F5E-A418-CC844E1BF25F}" type="pres">
      <dgm:prSet presAssocID="{EE67A297-D0A0-4706-ABF3-97D226CD0638}" presName="circle1" presStyleLbl="node1" presStyleIdx="0" presStyleCnt="3"/>
      <dgm:spPr/>
    </dgm:pt>
    <dgm:pt modelId="{24262367-2671-48A3-B667-DDFA9786F5FC}" type="pres">
      <dgm:prSet presAssocID="{EE67A297-D0A0-4706-ABF3-97D226CD0638}" presName="space" presStyleCnt="0"/>
      <dgm:spPr/>
    </dgm:pt>
    <dgm:pt modelId="{ECFADC39-E987-41F0-AD99-8218EC93BBE9}" type="pres">
      <dgm:prSet presAssocID="{EE67A297-D0A0-4706-ABF3-97D226CD0638}" presName="rect1" presStyleLbl="alignAcc1" presStyleIdx="0" presStyleCnt="3"/>
      <dgm:spPr/>
    </dgm:pt>
    <dgm:pt modelId="{203D8445-16BC-4F92-A61B-B5D2E5DD823E}" type="pres">
      <dgm:prSet presAssocID="{595929AC-ECC0-4588-A301-B94BF5894301}" presName="vertSpace2" presStyleLbl="node1" presStyleIdx="0" presStyleCnt="3"/>
      <dgm:spPr/>
    </dgm:pt>
    <dgm:pt modelId="{6FCC1FD1-F8A5-4709-9885-72A28046267A}" type="pres">
      <dgm:prSet presAssocID="{595929AC-ECC0-4588-A301-B94BF5894301}" presName="circle2" presStyleLbl="node1" presStyleIdx="1" presStyleCnt="3"/>
      <dgm:spPr/>
    </dgm:pt>
    <dgm:pt modelId="{1C54BC3B-1769-4DCE-9D84-D65B6B1AEF5D}" type="pres">
      <dgm:prSet presAssocID="{595929AC-ECC0-4588-A301-B94BF5894301}" presName="rect2" presStyleLbl="alignAcc1" presStyleIdx="1" presStyleCnt="3"/>
      <dgm:spPr/>
    </dgm:pt>
    <dgm:pt modelId="{33B92495-9072-4E9D-9280-23BBCFBEA4BE}" type="pres">
      <dgm:prSet presAssocID="{C05A180F-CE18-4843-BC74-F64162287441}" presName="vertSpace3" presStyleLbl="node1" presStyleIdx="1" presStyleCnt="3"/>
      <dgm:spPr/>
    </dgm:pt>
    <dgm:pt modelId="{3C996E82-B3FE-418D-B070-DD845A89623F}" type="pres">
      <dgm:prSet presAssocID="{C05A180F-CE18-4843-BC74-F64162287441}" presName="circle3" presStyleLbl="node1" presStyleIdx="2" presStyleCnt="3"/>
      <dgm:spPr/>
    </dgm:pt>
    <dgm:pt modelId="{E6AE573F-2BA2-42A0-9E0E-1F988B659993}" type="pres">
      <dgm:prSet presAssocID="{C05A180F-CE18-4843-BC74-F64162287441}" presName="rect3" presStyleLbl="alignAcc1" presStyleIdx="2" presStyleCnt="3"/>
      <dgm:spPr/>
    </dgm:pt>
    <dgm:pt modelId="{02844903-9D2C-4A2C-A488-5C5254D45D2D}" type="pres">
      <dgm:prSet presAssocID="{EE67A297-D0A0-4706-ABF3-97D226CD0638}" presName="rect1ParTxNoCh" presStyleLbl="alignAcc1" presStyleIdx="2" presStyleCnt="3">
        <dgm:presLayoutVars>
          <dgm:chMax val="1"/>
          <dgm:bulletEnabled val="1"/>
        </dgm:presLayoutVars>
      </dgm:prSet>
      <dgm:spPr/>
    </dgm:pt>
    <dgm:pt modelId="{B6F4440B-9FA3-42B3-8BB8-76173E21EE96}" type="pres">
      <dgm:prSet presAssocID="{595929AC-ECC0-4588-A301-B94BF5894301}" presName="rect2ParTxNoCh" presStyleLbl="alignAcc1" presStyleIdx="2" presStyleCnt="3">
        <dgm:presLayoutVars>
          <dgm:chMax val="1"/>
          <dgm:bulletEnabled val="1"/>
        </dgm:presLayoutVars>
      </dgm:prSet>
      <dgm:spPr/>
    </dgm:pt>
    <dgm:pt modelId="{D8823604-692A-4B8E-AD75-3E273CF07FB0}" type="pres">
      <dgm:prSet presAssocID="{C05A180F-CE18-4843-BC74-F64162287441}" presName="rect3ParTxNoCh" presStyleLbl="alignAcc1" presStyleIdx="2" presStyleCnt="3">
        <dgm:presLayoutVars>
          <dgm:chMax val="1"/>
          <dgm:bulletEnabled val="1"/>
        </dgm:presLayoutVars>
      </dgm:prSet>
      <dgm:spPr/>
    </dgm:pt>
  </dgm:ptLst>
  <dgm:cxnLst>
    <dgm:cxn modelId="{B112A508-0D86-4F75-83D4-CFE2B3082C73}" type="presOf" srcId="{EE67A297-D0A0-4706-ABF3-97D226CD0638}" destId="{02844903-9D2C-4A2C-A488-5C5254D45D2D}" srcOrd="1" destOrd="0" presId="urn:microsoft.com/office/officeart/2005/8/layout/target3"/>
    <dgm:cxn modelId="{8AD37C13-08B1-4D4C-A63D-D719470263B5}" type="presOf" srcId="{EE67A297-D0A0-4706-ABF3-97D226CD0638}" destId="{ECFADC39-E987-41F0-AD99-8218EC93BBE9}" srcOrd="0" destOrd="0" presId="urn:microsoft.com/office/officeart/2005/8/layout/target3"/>
    <dgm:cxn modelId="{A9AF4215-BCAE-46D3-A8BB-D8B102DFF192}" srcId="{7464336B-E0A2-46E9-9ADF-3CE0BA02204C}" destId="{EE67A297-D0A0-4706-ABF3-97D226CD0638}" srcOrd="0" destOrd="0" parTransId="{FA0ED651-C02D-45E9-8768-70C87DA64A8A}" sibTransId="{22653181-67D8-48DB-A935-B35BD2D54C01}"/>
    <dgm:cxn modelId="{C743EA2D-4737-4D27-B0E6-A18B502FF2EE}" srcId="{7464336B-E0A2-46E9-9ADF-3CE0BA02204C}" destId="{595929AC-ECC0-4588-A301-B94BF5894301}" srcOrd="1" destOrd="0" parTransId="{E9896B3D-43F3-43D3-83ED-9F1C51EB5763}" sibTransId="{F78FF9D0-C6F8-4F75-BC69-DD0071EFC601}"/>
    <dgm:cxn modelId="{ABCF5A61-0E4A-447E-8008-CFC66768F629}" srcId="{7464336B-E0A2-46E9-9ADF-3CE0BA02204C}" destId="{C05A180F-CE18-4843-BC74-F64162287441}" srcOrd="2" destOrd="0" parTransId="{F04DEAE1-E6B8-492E-97A9-DD2B7B3DA491}" sibTransId="{BC50DF77-48D9-4250-ACD8-7D0BE89DA027}"/>
    <dgm:cxn modelId="{F540B56F-4C06-4E2D-B0DC-F2F6C90DD742}" type="presOf" srcId="{C05A180F-CE18-4843-BC74-F64162287441}" destId="{E6AE573F-2BA2-42A0-9E0E-1F988B659993}" srcOrd="0" destOrd="0" presId="urn:microsoft.com/office/officeart/2005/8/layout/target3"/>
    <dgm:cxn modelId="{2194CB54-8B7D-4DF7-8291-83D1AB6BA939}" type="presOf" srcId="{7464336B-E0A2-46E9-9ADF-3CE0BA02204C}" destId="{E41EC5B9-A3C9-416E-97A7-0E2523EEA4DB}" srcOrd="0" destOrd="0" presId="urn:microsoft.com/office/officeart/2005/8/layout/target3"/>
    <dgm:cxn modelId="{C28F2F7C-45AE-4334-BA0F-437BD804CD5A}" type="presOf" srcId="{C05A180F-CE18-4843-BC74-F64162287441}" destId="{D8823604-692A-4B8E-AD75-3E273CF07FB0}" srcOrd="1" destOrd="0" presId="urn:microsoft.com/office/officeart/2005/8/layout/target3"/>
    <dgm:cxn modelId="{055E5D83-7DD7-4A1A-B642-53C4F5DA687F}" type="presOf" srcId="{595929AC-ECC0-4588-A301-B94BF5894301}" destId="{1C54BC3B-1769-4DCE-9D84-D65B6B1AEF5D}" srcOrd="0" destOrd="0" presId="urn:microsoft.com/office/officeart/2005/8/layout/target3"/>
    <dgm:cxn modelId="{32DF1086-E65E-4F5A-9F2C-FF9A68C7E176}" type="presOf" srcId="{595929AC-ECC0-4588-A301-B94BF5894301}" destId="{B6F4440B-9FA3-42B3-8BB8-76173E21EE96}" srcOrd="1" destOrd="0" presId="urn:microsoft.com/office/officeart/2005/8/layout/target3"/>
    <dgm:cxn modelId="{3991B1B9-B055-4EB7-A993-D9BE3865D0A6}" type="presParOf" srcId="{E41EC5B9-A3C9-416E-97A7-0E2523EEA4DB}" destId="{7FC2678D-36C5-4F5E-A418-CC844E1BF25F}" srcOrd="0" destOrd="0" presId="urn:microsoft.com/office/officeart/2005/8/layout/target3"/>
    <dgm:cxn modelId="{437CF17C-6CBD-4556-BA58-2ACDD0998314}" type="presParOf" srcId="{E41EC5B9-A3C9-416E-97A7-0E2523EEA4DB}" destId="{24262367-2671-48A3-B667-DDFA9786F5FC}" srcOrd="1" destOrd="0" presId="urn:microsoft.com/office/officeart/2005/8/layout/target3"/>
    <dgm:cxn modelId="{B190E700-29E8-4E13-95D3-B842A96E9EA8}" type="presParOf" srcId="{E41EC5B9-A3C9-416E-97A7-0E2523EEA4DB}" destId="{ECFADC39-E987-41F0-AD99-8218EC93BBE9}" srcOrd="2" destOrd="0" presId="urn:microsoft.com/office/officeart/2005/8/layout/target3"/>
    <dgm:cxn modelId="{06371FFE-D67B-4B5B-8BD0-0FAD2E1216E0}" type="presParOf" srcId="{E41EC5B9-A3C9-416E-97A7-0E2523EEA4DB}" destId="{203D8445-16BC-4F92-A61B-B5D2E5DD823E}" srcOrd="3" destOrd="0" presId="urn:microsoft.com/office/officeart/2005/8/layout/target3"/>
    <dgm:cxn modelId="{03AB9BCE-C3EC-4BE7-B143-4BCB44CE5ABB}" type="presParOf" srcId="{E41EC5B9-A3C9-416E-97A7-0E2523EEA4DB}" destId="{6FCC1FD1-F8A5-4709-9885-72A28046267A}" srcOrd="4" destOrd="0" presId="urn:microsoft.com/office/officeart/2005/8/layout/target3"/>
    <dgm:cxn modelId="{374722EF-39F6-4B79-819C-ED2D8653AB32}" type="presParOf" srcId="{E41EC5B9-A3C9-416E-97A7-0E2523EEA4DB}" destId="{1C54BC3B-1769-4DCE-9D84-D65B6B1AEF5D}" srcOrd="5" destOrd="0" presId="urn:microsoft.com/office/officeart/2005/8/layout/target3"/>
    <dgm:cxn modelId="{5C310672-D192-4AE7-8DE6-44DD28256D88}" type="presParOf" srcId="{E41EC5B9-A3C9-416E-97A7-0E2523EEA4DB}" destId="{33B92495-9072-4E9D-9280-23BBCFBEA4BE}" srcOrd="6" destOrd="0" presId="urn:microsoft.com/office/officeart/2005/8/layout/target3"/>
    <dgm:cxn modelId="{8F7C7C21-941A-4895-84D5-2309F7EAE876}" type="presParOf" srcId="{E41EC5B9-A3C9-416E-97A7-0E2523EEA4DB}" destId="{3C996E82-B3FE-418D-B070-DD845A89623F}" srcOrd="7" destOrd="0" presId="urn:microsoft.com/office/officeart/2005/8/layout/target3"/>
    <dgm:cxn modelId="{6EBBB5D7-639A-4B63-9606-7D79EE96941A}" type="presParOf" srcId="{E41EC5B9-A3C9-416E-97A7-0E2523EEA4DB}" destId="{E6AE573F-2BA2-42A0-9E0E-1F988B659993}" srcOrd="8" destOrd="0" presId="urn:microsoft.com/office/officeart/2005/8/layout/target3"/>
    <dgm:cxn modelId="{01846F70-1206-4D87-A38D-BD06B98C34E6}" type="presParOf" srcId="{E41EC5B9-A3C9-416E-97A7-0E2523EEA4DB}" destId="{02844903-9D2C-4A2C-A488-5C5254D45D2D}" srcOrd="9" destOrd="0" presId="urn:microsoft.com/office/officeart/2005/8/layout/target3"/>
    <dgm:cxn modelId="{FED82CB0-6F37-43A7-B1EB-4E6BEC9ADBB9}" type="presParOf" srcId="{E41EC5B9-A3C9-416E-97A7-0E2523EEA4DB}" destId="{B6F4440B-9FA3-42B3-8BB8-76173E21EE96}" srcOrd="10" destOrd="0" presId="urn:microsoft.com/office/officeart/2005/8/layout/target3"/>
    <dgm:cxn modelId="{6D552FC0-57AA-495C-839C-DE38A27E9658}" type="presParOf" srcId="{E41EC5B9-A3C9-416E-97A7-0E2523EEA4DB}" destId="{D8823604-692A-4B8E-AD75-3E273CF07FB0}"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1E73ED-AA38-4505-97C8-E336F7EC1278}"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zh-CN" altLang="en-US"/>
        </a:p>
      </dgm:t>
    </dgm:pt>
    <dgm:pt modelId="{EB706BB8-0ADE-4FC5-AA1F-B5E565FA9E6A}">
      <dgm:prSet phldrT="[文本]"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声音辨别</a:t>
          </a:r>
        </a:p>
      </dgm:t>
    </dgm:pt>
    <dgm:pt modelId="{47074EA8-DE4E-4BF8-8A23-7024A362FFE7}" type="parTrans" cxnId="{D682D545-888C-4231-993F-645C203277FF}">
      <dgm:prSet/>
      <dgm:spPr/>
      <dgm:t>
        <a:bodyPr/>
        <a:lstStyle/>
        <a:p>
          <a:endParaRPr lang="zh-CN" altLang="en-US"/>
        </a:p>
      </dgm:t>
    </dgm:pt>
    <dgm:pt modelId="{F74B2C2D-591A-47CC-9979-5CDF0E2B0193}" type="sibTrans" cxnId="{D682D545-888C-4231-993F-645C203277FF}">
      <dgm:prSet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声音觉察</a:t>
          </a:r>
        </a:p>
      </dgm:t>
    </dgm:pt>
    <dgm:pt modelId="{C8D3DDD2-CDFE-48A0-BD3B-19786B250467}">
      <dgm:prSet phldrT="[文本]"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声音识别</a:t>
          </a:r>
        </a:p>
      </dgm:t>
    </dgm:pt>
    <dgm:pt modelId="{6C8EC4A7-578A-49F1-B5DA-D9C3899B8A0E}" type="parTrans" cxnId="{B882A088-CB51-4F75-9532-660538419CA2}">
      <dgm:prSet/>
      <dgm:spPr/>
      <dgm:t>
        <a:bodyPr/>
        <a:lstStyle/>
        <a:p>
          <a:endParaRPr lang="zh-CN" altLang="en-US"/>
        </a:p>
      </dgm:t>
    </dgm:pt>
    <dgm:pt modelId="{2DEF1F61-9BFB-4D23-B10C-01E971F7404C}" type="sibTrans" cxnId="{B882A088-CB51-4F75-9532-660538419CA2}">
      <dgm:prSet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声音理解</a:t>
          </a:r>
        </a:p>
      </dgm:t>
    </dgm:pt>
    <dgm:pt modelId="{7C73C1F2-86E5-4F06-992B-3E7548FEBC27}" type="pres">
      <dgm:prSet presAssocID="{4D1E73ED-AA38-4505-97C8-E336F7EC1278}" presName="Name0" presStyleCnt="0">
        <dgm:presLayoutVars>
          <dgm:chMax/>
          <dgm:chPref/>
          <dgm:dir/>
          <dgm:animLvl val="lvl"/>
        </dgm:presLayoutVars>
      </dgm:prSet>
      <dgm:spPr/>
    </dgm:pt>
    <dgm:pt modelId="{E5D8DAC9-C698-4A5A-8004-1CA2EF5B3C4C}" type="pres">
      <dgm:prSet presAssocID="{EB706BB8-0ADE-4FC5-AA1F-B5E565FA9E6A}" presName="composite" presStyleCnt="0"/>
      <dgm:spPr/>
    </dgm:pt>
    <dgm:pt modelId="{4533FE1C-0587-4785-9F15-2375444E6226}" type="pres">
      <dgm:prSet presAssocID="{EB706BB8-0ADE-4FC5-AA1F-B5E565FA9E6A}" presName="Parent1" presStyleLbl="node1" presStyleIdx="0" presStyleCnt="4">
        <dgm:presLayoutVars>
          <dgm:chMax val="1"/>
          <dgm:chPref val="1"/>
          <dgm:bulletEnabled val="1"/>
        </dgm:presLayoutVars>
      </dgm:prSet>
      <dgm:spPr/>
    </dgm:pt>
    <dgm:pt modelId="{E6B5A5D2-F709-494B-8EAF-C6E0F2A7F1C8}" type="pres">
      <dgm:prSet presAssocID="{EB706BB8-0ADE-4FC5-AA1F-B5E565FA9E6A}" presName="Childtext1" presStyleLbl="revTx" presStyleIdx="0" presStyleCnt="2">
        <dgm:presLayoutVars>
          <dgm:chMax val="0"/>
          <dgm:chPref val="0"/>
          <dgm:bulletEnabled val="1"/>
        </dgm:presLayoutVars>
      </dgm:prSet>
      <dgm:spPr/>
    </dgm:pt>
    <dgm:pt modelId="{08AF1BEC-9A28-4283-BD7E-A7DF55B950A7}" type="pres">
      <dgm:prSet presAssocID="{EB706BB8-0ADE-4FC5-AA1F-B5E565FA9E6A}" presName="BalanceSpacing" presStyleCnt="0"/>
      <dgm:spPr/>
    </dgm:pt>
    <dgm:pt modelId="{CAAA74B5-56D5-4185-9423-FFDC1D95407B}" type="pres">
      <dgm:prSet presAssocID="{EB706BB8-0ADE-4FC5-AA1F-B5E565FA9E6A}" presName="BalanceSpacing1" presStyleCnt="0"/>
      <dgm:spPr/>
    </dgm:pt>
    <dgm:pt modelId="{88A01FCB-86C5-4727-909F-1444A8E3BD52}" type="pres">
      <dgm:prSet presAssocID="{F74B2C2D-591A-47CC-9979-5CDF0E2B0193}" presName="Accent1Text" presStyleLbl="node1" presStyleIdx="1" presStyleCnt="4"/>
      <dgm:spPr/>
    </dgm:pt>
    <dgm:pt modelId="{92AF11F8-EB8C-4CE0-B949-D93A6C6F5F72}" type="pres">
      <dgm:prSet presAssocID="{F74B2C2D-591A-47CC-9979-5CDF0E2B0193}" presName="spaceBetweenRectangles" presStyleCnt="0"/>
      <dgm:spPr/>
    </dgm:pt>
    <dgm:pt modelId="{9725703C-5CD3-48F3-A407-A321A53FBCB9}" type="pres">
      <dgm:prSet presAssocID="{C8D3DDD2-CDFE-48A0-BD3B-19786B250467}" presName="composite" presStyleCnt="0"/>
      <dgm:spPr/>
    </dgm:pt>
    <dgm:pt modelId="{180192A3-4DD0-410D-A4F5-99211B1DDD6F}" type="pres">
      <dgm:prSet presAssocID="{C8D3DDD2-CDFE-48A0-BD3B-19786B250467}" presName="Parent1" presStyleLbl="node1" presStyleIdx="2" presStyleCnt="4">
        <dgm:presLayoutVars>
          <dgm:chMax val="1"/>
          <dgm:chPref val="1"/>
          <dgm:bulletEnabled val="1"/>
        </dgm:presLayoutVars>
      </dgm:prSet>
      <dgm:spPr/>
    </dgm:pt>
    <dgm:pt modelId="{68DD35BF-5192-4332-83FB-3D8453A434D6}" type="pres">
      <dgm:prSet presAssocID="{C8D3DDD2-CDFE-48A0-BD3B-19786B250467}" presName="Childtext1" presStyleLbl="revTx" presStyleIdx="1" presStyleCnt="2">
        <dgm:presLayoutVars>
          <dgm:chMax val="0"/>
          <dgm:chPref val="0"/>
          <dgm:bulletEnabled val="1"/>
        </dgm:presLayoutVars>
      </dgm:prSet>
      <dgm:spPr/>
    </dgm:pt>
    <dgm:pt modelId="{BE4EFE54-F1BB-433A-94A2-70B011037E8E}" type="pres">
      <dgm:prSet presAssocID="{C8D3DDD2-CDFE-48A0-BD3B-19786B250467}" presName="BalanceSpacing" presStyleCnt="0"/>
      <dgm:spPr/>
    </dgm:pt>
    <dgm:pt modelId="{558728FB-5B79-4393-84F8-2B63736B925B}" type="pres">
      <dgm:prSet presAssocID="{C8D3DDD2-CDFE-48A0-BD3B-19786B250467}" presName="BalanceSpacing1" presStyleCnt="0"/>
      <dgm:spPr/>
    </dgm:pt>
    <dgm:pt modelId="{85165B07-50DC-44AC-A0AC-CC1C0E788522}" type="pres">
      <dgm:prSet presAssocID="{2DEF1F61-9BFB-4D23-B10C-01E971F7404C}" presName="Accent1Text" presStyleLbl="node1" presStyleIdx="3" presStyleCnt="4"/>
      <dgm:spPr/>
    </dgm:pt>
  </dgm:ptLst>
  <dgm:cxnLst>
    <dgm:cxn modelId="{060C0D3F-E1D7-43A2-8E47-FE78BEA910D4}" type="presOf" srcId="{EB706BB8-0ADE-4FC5-AA1F-B5E565FA9E6A}" destId="{4533FE1C-0587-4785-9F15-2375444E6226}" srcOrd="0" destOrd="0" presId="urn:microsoft.com/office/officeart/2008/layout/AlternatingHexagons"/>
    <dgm:cxn modelId="{D682D545-888C-4231-993F-645C203277FF}" srcId="{4D1E73ED-AA38-4505-97C8-E336F7EC1278}" destId="{EB706BB8-0ADE-4FC5-AA1F-B5E565FA9E6A}" srcOrd="0" destOrd="0" parTransId="{47074EA8-DE4E-4BF8-8A23-7024A362FFE7}" sibTransId="{F74B2C2D-591A-47CC-9979-5CDF0E2B0193}"/>
    <dgm:cxn modelId="{D8503C53-C98B-4E28-9FAA-1DB3A0D9BC79}" type="presOf" srcId="{4D1E73ED-AA38-4505-97C8-E336F7EC1278}" destId="{7C73C1F2-86E5-4F06-992B-3E7548FEBC27}" srcOrd="0" destOrd="0" presId="urn:microsoft.com/office/officeart/2008/layout/AlternatingHexagons"/>
    <dgm:cxn modelId="{B882A088-CB51-4F75-9532-660538419CA2}" srcId="{4D1E73ED-AA38-4505-97C8-E336F7EC1278}" destId="{C8D3DDD2-CDFE-48A0-BD3B-19786B250467}" srcOrd="1" destOrd="0" parTransId="{6C8EC4A7-578A-49F1-B5DA-D9C3899B8A0E}" sibTransId="{2DEF1F61-9BFB-4D23-B10C-01E971F7404C}"/>
    <dgm:cxn modelId="{B56E878D-19E1-4F34-91A1-0FEA08973598}" type="presOf" srcId="{F74B2C2D-591A-47CC-9979-5CDF0E2B0193}" destId="{88A01FCB-86C5-4727-909F-1444A8E3BD52}" srcOrd="0" destOrd="0" presId="urn:microsoft.com/office/officeart/2008/layout/AlternatingHexagons"/>
    <dgm:cxn modelId="{7E34629C-D457-4FB1-A671-C8958E0BBA77}" type="presOf" srcId="{2DEF1F61-9BFB-4D23-B10C-01E971F7404C}" destId="{85165B07-50DC-44AC-A0AC-CC1C0E788522}" srcOrd="0" destOrd="0" presId="urn:microsoft.com/office/officeart/2008/layout/AlternatingHexagons"/>
    <dgm:cxn modelId="{DB53DFD1-7F32-448A-8595-862AF5A29C54}" type="presOf" srcId="{C8D3DDD2-CDFE-48A0-BD3B-19786B250467}" destId="{180192A3-4DD0-410D-A4F5-99211B1DDD6F}" srcOrd="0" destOrd="0" presId="urn:microsoft.com/office/officeart/2008/layout/AlternatingHexagons"/>
    <dgm:cxn modelId="{CCB7C64F-D55C-4FA6-A615-7E6A87CC3237}" type="presParOf" srcId="{7C73C1F2-86E5-4F06-992B-3E7548FEBC27}" destId="{E5D8DAC9-C698-4A5A-8004-1CA2EF5B3C4C}" srcOrd="0" destOrd="0" presId="urn:microsoft.com/office/officeart/2008/layout/AlternatingHexagons"/>
    <dgm:cxn modelId="{6D2572F7-BD0D-4480-B9B3-00ABFBAA7705}" type="presParOf" srcId="{E5D8DAC9-C698-4A5A-8004-1CA2EF5B3C4C}" destId="{4533FE1C-0587-4785-9F15-2375444E6226}" srcOrd="0" destOrd="0" presId="urn:microsoft.com/office/officeart/2008/layout/AlternatingHexagons"/>
    <dgm:cxn modelId="{38E5E631-BFC6-4530-A980-99D21D985C4C}" type="presParOf" srcId="{E5D8DAC9-C698-4A5A-8004-1CA2EF5B3C4C}" destId="{E6B5A5D2-F709-494B-8EAF-C6E0F2A7F1C8}" srcOrd="1" destOrd="0" presId="urn:microsoft.com/office/officeart/2008/layout/AlternatingHexagons"/>
    <dgm:cxn modelId="{DB09BC9E-1368-4F17-9527-30115369CD05}" type="presParOf" srcId="{E5D8DAC9-C698-4A5A-8004-1CA2EF5B3C4C}" destId="{08AF1BEC-9A28-4283-BD7E-A7DF55B950A7}" srcOrd="2" destOrd="0" presId="urn:microsoft.com/office/officeart/2008/layout/AlternatingHexagons"/>
    <dgm:cxn modelId="{C1AF7047-1217-4CD8-84B3-8E6F2C3EC1F1}" type="presParOf" srcId="{E5D8DAC9-C698-4A5A-8004-1CA2EF5B3C4C}" destId="{CAAA74B5-56D5-4185-9423-FFDC1D95407B}" srcOrd="3" destOrd="0" presId="urn:microsoft.com/office/officeart/2008/layout/AlternatingHexagons"/>
    <dgm:cxn modelId="{C40ECE5D-6905-4989-A547-C59CC6BE9544}" type="presParOf" srcId="{E5D8DAC9-C698-4A5A-8004-1CA2EF5B3C4C}" destId="{88A01FCB-86C5-4727-909F-1444A8E3BD52}" srcOrd="4" destOrd="0" presId="urn:microsoft.com/office/officeart/2008/layout/AlternatingHexagons"/>
    <dgm:cxn modelId="{5636C252-120A-4749-808B-A50D6FBE0685}" type="presParOf" srcId="{7C73C1F2-86E5-4F06-992B-3E7548FEBC27}" destId="{92AF11F8-EB8C-4CE0-B949-D93A6C6F5F72}" srcOrd="1" destOrd="0" presId="urn:microsoft.com/office/officeart/2008/layout/AlternatingHexagons"/>
    <dgm:cxn modelId="{E965A315-54C4-42DC-86AF-19E2B3509D67}" type="presParOf" srcId="{7C73C1F2-86E5-4F06-992B-3E7548FEBC27}" destId="{9725703C-5CD3-48F3-A407-A321A53FBCB9}" srcOrd="2" destOrd="0" presId="urn:microsoft.com/office/officeart/2008/layout/AlternatingHexagons"/>
    <dgm:cxn modelId="{0836E094-AB64-4AF0-A0BF-D0DEE2A9916E}" type="presParOf" srcId="{9725703C-5CD3-48F3-A407-A321A53FBCB9}" destId="{180192A3-4DD0-410D-A4F5-99211B1DDD6F}" srcOrd="0" destOrd="0" presId="urn:microsoft.com/office/officeart/2008/layout/AlternatingHexagons"/>
    <dgm:cxn modelId="{E3A1A9F2-2737-49A9-82DF-8D58C89693DF}" type="presParOf" srcId="{9725703C-5CD3-48F3-A407-A321A53FBCB9}" destId="{68DD35BF-5192-4332-83FB-3D8453A434D6}" srcOrd="1" destOrd="0" presId="urn:microsoft.com/office/officeart/2008/layout/AlternatingHexagons"/>
    <dgm:cxn modelId="{355AB9F5-C697-43EA-A442-91A8B0576BE2}" type="presParOf" srcId="{9725703C-5CD3-48F3-A407-A321A53FBCB9}" destId="{BE4EFE54-F1BB-433A-94A2-70B011037E8E}" srcOrd="2" destOrd="0" presId="urn:microsoft.com/office/officeart/2008/layout/AlternatingHexagons"/>
    <dgm:cxn modelId="{8CC12453-BC73-412C-B5C7-AA4726F1AABF}" type="presParOf" srcId="{9725703C-5CD3-48F3-A407-A321A53FBCB9}" destId="{558728FB-5B79-4393-84F8-2B63736B925B}" srcOrd="3" destOrd="0" presId="urn:microsoft.com/office/officeart/2008/layout/AlternatingHexagons"/>
    <dgm:cxn modelId="{F0AB0EA4-DCBB-47BB-BF98-CA98CC9B1E55}" type="presParOf" srcId="{9725703C-5CD3-48F3-A407-A321A53FBCB9}" destId="{85165B07-50DC-44AC-A0AC-CC1C0E78852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6AB95-7CBF-4763-956B-2A04E53C2D90}">
      <dsp:nvSpPr>
        <dsp:cNvPr id="0" name=""/>
        <dsp:cNvSpPr/>
      </dsp:nvSpPr>
      <dsp:spPr>
        <a:xfrm rot="5400000">
          <a:off x="-227962" y="263178"/>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一</a:t>
          </a:r>
        </a:p>
      </dsp:txBody>
      <dsp:txXfrm rot="-5400000">
        <a:off x="1" y="567128"/>
        <a:ext cx="1063826" cy="455926"/>
      </dsp:txXfrm>
    </dsp:sp>
    <dsp:sp modelId="{8C756416-D64C-4793-8AC0-19E62AC4B893}">
      <dsp:nvSpPr>
        <dsp:cNvPr id="0" name=""/>
        <dsp:cNvSpPr/>
      </dsp:nvSpPr>
      <dsp:spPr>
        <a:xfrm rot="5400000">
          <a:off x="3790426" y="-2720826"/>
          <a:ext cx="1046724"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象征性符号的获得     </a:t>
          </a:r>
          <a:r>
            <a:rPr lang="zh-CN" altLang="en-US" sz="2000" kern="1200" dirty="0">
              <a:latin typeface="楷体" panose="02010609060101010101" pitchFamily="49" charset="-122"/>
              <a:ea typeface="楷体" panose="02010609060101010101" pitchFamily="49" charset="-122"/>
            </a:rPr>
            <a:t> </a:t>
          </a:r>
          <a:r>
            <a:rPr lang="zh-CN" altLang="en-US" sz="2000" kern="1200" dirty="0">
              <a:latin typeface="楷体" panose="02010609060101010101" pitchFamily="49" charset="-122"/>
              <a:ea typeface="楷体" panose="02010609060101010101" pitchFamily="49" charset="-122"/>
              <a:cs typeface="Angsana New" panose="020B0502040204020203" pitchFamily="18" charset="-34"/>
            </a:rPr>
            <a:t>■</a:t>
          </a:r>
          <a:r>
            <a:rPr lang="zh-CN" altLang="en-US" sz="2000" kern="1200" dirty="0">
              <a:latin typeface="楷体" panose="02010609060101010101" pitchFamily="49" charset="-122"/>
              <a:ea typeface="楷体" panose="02010609060101010101" pitchFamily="49" charset="-122"/>
            </a:rPr>
            <a:t> </a:t>
          </a:r>
          <a:r>
            <a:rPr lang="zh-CN" altLang="en-US" sz="2400" kern="1200" dirty="0">
              <a:latin typeface="楷体" panose="02010609060101010101" pitchFamily="49" charset="-122"/>
              <a:ea typeface="楷体" panose="02010609060101010101" pitchFamily="49" charset="-122"/>
            </a:rPr>
            <a:t>随意性符号的获得</a:t>
          </a:r>
        </a:p>
      </dsp:txBody>
      <dsp:txXfrm rot="-5400000">
        <a:off x="1063827" y="56870"/>
        <a:ext cx="6448826" cy="944530"/>
      </dsp:txXfrm>
    </dsp:sp>
    <dsp:sp modelId="{64655221-75AB-4CBE-9D59-E3B6D52AA561}">
      <dsp:nvSpPr>
        <dsp:cNvPr id="0" name=""/>
        <dsp:cNvSpPr/>
      </dsp:nvSpPr>
      <dsp:spPr>
        <a:xfrm rot="5400000">
          <a:off x="-227962" y="1792556"/>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二</a:t>
          </a:r>
        </a:p>
      </dsp:txBody>
      <dsp:txXfrm rot="-5400000">
        <a:off x="1" y="2096506"/>
        <a:ext cx="1063826" cy="455926"/>
      </dsp:txXfrm>
    </dsp:sp>
    <dsp:sp modelId="{4DC7356B-3087-4B64-AB0B-8D2F6650486F}">
      <dsp:nvSpPr>
        <dsp:cNvPr id="0" name=""/>
        <dsp:cNvSpPr/>
      </dsp:nvSpPr>
      <dsp:spPr>
        <a:xfrm rot="5400000">
          <a:off x="3630287" y="-1191448"/>
          <a:ext cx="1367001"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一词句的理解与产生 </a:t>
          </a:r>
          <a:r>
            <a:rPr lang="zh-CN" altLang="en-US" sz="2000" kern="1200" dirty="0">
              <a:latin typeface="楷体" panose="02010609060101010101" pitchFamily="49" charset="-122"/>
              <a:ea typeface="楷体" panose="02010609060101010101" pitchFamily="49" charset="-122"/>
            </a:rPr>
            <a:t> </a:t>
          </a:r>
          <a:r>
            <a:rPr lang="zh-CN" altLang="en-US" sz="2000" kern="1200" dirty="0">
              <a:latin typeface="Angsana New" panose="020B0502040204020203" pitchFamily="18" charset="-34"/>
              <a:ea typeface="楷体" panose="02010609060101010101" pitchFamily="49" charset="-122"/>
              <a:cs typeface="Angsana New" panose="020B0502040204020203" pitchFamily="18" charset="-34"/>
            </a:rPr>
            <a:t>■</a:t>
          </a:r>
          <a:r>
            <a:rPr lang="zh-CN" altLang="en-US" sz="2000" kern="1200" dirty="0">
              <a:latin typeface="楷体" panose="02010609060101010101" pitchFamily="49" charset="-122"/>
              <a:ea typeface="楷体" panose="02010609060101010101" pitchFamily="49" charset="-122"/>
            </a:rPr>
            <a:t> </a:t>
          </a:r>
          <a:r>
            <a:rPr lang="zh-CN" altLang="en-US" sz="2400" kern="1200" dirty="0">
              <a:latin typeface="楷体" panose="02010609060101010101" pitchFamily="49" charset="-122"/>
              <a:ea typeface="楷体" panose="02010609060101010101" pitchFamily="49" charset="-122"/>
            </a:rPr>
            <a:t>二词句的理解与产</a:t>
          </a:r>
        </a:p>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三词句的理解与产生</a:t>
          </a:r>
        </a:p>
      </dsp:txBody>
      <dsp:txXfrm rot="-5400000">
        <a:off x="1063827" y="1441743"/>
        <a:ext cx="6433192" cy="1233539"/>
      </dsp:txXfrm>
    </dsp:sp>
    <dsp:sp modelId="{C9C47A9C-C177-4524-B692-A37CEC8477D2}">
      <dsp:nvSpPr>
        <dsp:cNvPr id="0" name=""/>
        <dsp:cNvSpPr/>
      </dsp:nvSpPr>
      <dsp:spPr>
        <a:xfrm rot="5400000">
          <a:off x="-227962" y="3226351"/>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三</a:t>
          </a:r>
        </a:p>
      </dsp:txBody>
      <dsp:txXfrm rot="-5400000">
        <a:off x="1" y="3530301"/>
        <a:ext cx="1063826" cy="455926"/>
      </dsp:txXfrm>
    </dsp:sp>
    <dsp:sp modelId="{9F55A513-6D65-4ED5-A84B-4929DD5427D7}">
      <dsp:nvSpPr>
        <dsp:cNvPr id="0" name=""/>
        <dsp:cNvSpPr/>
      </dsp:nvSpPr>
      <dsp:spPr>
        <a:xfrm rot="5400000">
          <a:off x="3725870" y="242346"/>
          <a:ext cx="1175834"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语言规则的理解与使用</a:t>
          </a:r>
        </a:p>
      </dsp:txBody>
      <dsp:txXfrm rot="-5400000">
        <a:off x="1063826" y="2961790"/>
        <a:ext cx="6442524" cy="1061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B563C-84B5-41C2-A798-F600DC417CD1}">
      <dsp:nvSpPr>
        <dsp:cNvPr id="0" name=""/>
        <dsp:cNvSpPr/>
      </dsp:nvSpPr>
      <dsp:spPr>
        <a:xfrm>
          <a:off x="258509" y="451558"/>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一、训练环境的设定</a:t>
          </a:r>
        </a:p>
      </dsp:txBody>
      <dsp:txXfrm>
        <a:off x="258509" y="451558"/>
        <a:ext cx="4608132" cy="418921"/>
      </dsp:txXfrm>
    </dsp:sp>
    <dsp:sp modelId="{5C8CEF48-5599-4526-94F3-D383555BD3AD}">
      <dsp:nvSpPr>
        <dsp:cNvPr id="0" name=""/>
        <dsp:cNvSpPr/>
      </dsp:nvSpPr>
      <dsp:spPr>
        <a:xfrm>
          <a:off x="258509"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05A5F-F526-4D9E-B316-CC94C25C2D90}">
      <dsp:nvSpPr>
        <dsp:cNvPr id="0" name=""/>
        <dsp:cNvSpPr/>
      </dsp:nvSpPr>
      <dsp:spPr>
        <a:xfrm>
          <a:off x="908768"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4795C-27D8-467E-B083-D513BF1995F4}">
      <dsp:nvSpPr>
        <dsp:cNvPr id="0" name=""/>
        <dsp:cNvSpPr/>
      </dsp:nvSpPr>
      <dsp:spPr>
        <a:xfrm>
          <a:off x="1559027"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343A8-1916-43E7-92C5-396451CFD772}">
      <dsp:nvSpPr>
        <dsp:cNvPr id="0" name=""/>
        <dsp:cNvSpPr/>
      </dsp:nvSpPr>
      <dsp:spPr>
        <a:xfrm>
          <a:off x="2209285"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73F05-9D5A-47DB-8148-46131BF714AD}">
      <dsp:nvSpPr>
        <dsp:cNvPr id="0" name=""/>
        <dsp:cNvSpPr/>
      </dsp:nvSpPr>
      <dsp:spPr>
        <a:xfrm>
          <a:off x="2859544"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5163A-C178-4DC4-89FA-42BA898ECD91}">
      <dsp:nvSpPr>
        <dsp:cNvPr id="0" name=""/>
        <dsp:cNvSpPr/>
      </dsp:nvSpPr>
      <dsp:spPr>
        <a:xfrm>
          <a:off x="3509803"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9663-58E5-480D-8506-4B854F8DC617}">
      <dsp:nvSpPr>
        <dsp:cNvPr id="0" name=""/>
        <dsp:cNvSpPr/>
      </dsp:nvSpPr>
      <dsp:spPr>
        <a:xfrm>
          <a:off x="4160061"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26C1-BE41-4BD4-8F32-8FEB58FFE9EE}">
      <dsp:nvSpPr>
        <dsp:cNvPr id="0" name=""/>
        <dsp:cNvSpPr/>
      </dsp:nvSpPr>
      <dsp:spPr>
        <a:xfrm>
          <a:off x="258509" y="1024227"/>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二、刺激的提示</a:t>
          </a:r>
        </a:p>
      </dsp:txBody>
      <dsp:txXfrm>
        <a:off x="258509" y="1024227"/>
        <a:ext cx="4608132" cy="418921"/>
      </dsp:txXfrm>
    </dsp:sp>
    <dsp:sp modelId="{999F11E8-735E-42C3-97ED-811C2AA159A9}">
      <dsp:nvSpPr>
        <dsp:cNvPr id="0" name=""/>
        <dsp:cNvSpPr/>
      </dsp:nvSpPr>
      <dsp:spPr>
        <a:xfrm>
          <a:off x="258509"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19B5F-F6F3-425C-BEA8-DC0E356FC385}">
      <dsp:nvSpPr>
        <dsp:cNvPr id="0" name=""/>
        <dsp:cNvSpPr/>
      </dsp:nvSpPr>
      <dsp:spPr>
        <a:xfrm>
          <a:off x="908768"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E4B6E-59DD-4DD7-912C-6E40C9F4A3E8}">
      <dsp:nvSpPr>
        <dsp:cNvPr id="0" name=""/>
        <dsp:cNvSpPr/>
      </dsp:nvSpPr>
      <dsp:spPr>
        <a:xfrm>
          <a:off x="1559027"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6C7DB-F3A1-4AF4-8992-12505F7C04A8}">
      <dsp:nvSpPr>
        <dsp:cNvPr id="0" name=""/>
        <dsp:cNvSpPr/>
      </dsp:nvSpPr>
      <dsp:spPr>
        <a:xfrm>
          <a:off x="2209285"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DFD01-9352-41E4-804D-8D70ABC66C16}">
      <dsp:nvSpPr>
        <dsp:cNvPr id="0" name=""/>
        <dsp:cNvSpPr/>
      </dsp:nvSpPr>
      <dsp:spPr>
        <a:xfrm>
          <a:off x="2859544"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7670C-FD12-42CA-897A-465DF33C8106}">
      <dsp:nvSpPr>
        <dsp:cNvPr id="0" name=""/>
        <dsp:cNvSpPr/>
      </dsp:nvSpPr>
      <dsp:spPr>
        <a:xfrm>
          <a:off x="3509803"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7F7AF-83F5-4581-8DF0-8DE418E6CFD1}">
      <dsp:nvSpPr>
        <dsp:cNvPr id="0" name=""/>
        <dsp:cNvSpPr/>
      </dsp:nvSpPr>
      <dsp:spPr>
        <a:xfrm>
          <a:off x="4160061"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FB3B-BD5A-4473-A124-B3BBBB3397A2}">
      <dsp:nvSpPr>
        <dsp:cNvPr id="0" name=""/>
        <dsp:cNvSpPr/>
      </dsp:nvSpPr>
      <dsp:spPr>
        <a:xfrm>
          <a:off x="258509" y="1596896"/>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三、课题的实施</a:t>
          </a:r>
        </a:p>
      </dsp:txBody>
      <dsp:txXfrm>
        <a:off x="258509" y="1596896"/>
        <a:ext cx="4608132" cy="418921"/>
      </dsp:txXfrm>
    </dsp:sp>
    <dsp:sp modelId="{C38D870E-C5E0-4F50-B044-584CEEB396D9}">
      <dsp:nvSpPr>
        <dsp:cNvPr id="0" name=""/>
        <dsp:cNvSpPr/>
      </dsp:nvSpPr>
      <dsp:spPr>
        <a:xfrm>
          <a:off x="258509"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9CE7C-DF00-4452-9523-44AA58E6923A}">
      <dsp:nvSpPr>
        <dsp:cNvPr id="0" name=""/>
        <dsp:cNvSpPr/>
      </dsp:nvSpPr>
      <dsp:spPr>
        <a:xfrm>
          <a:off x="908768"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31030-DBA7-4F26-9263-7C524D5F00EC}">
      <dsp:nvSpPr>
        <dsp:cNvPr id="0" name=""/>
        <dsp:cNvSpPr/>
      </dsp:nvSpPr>
      <dsp:spPr>
        <a:xfrm>
          <a:off x="1559027"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B4DE2-32B0-4A64-9BD0-DBD9140EC487}">
      <dsp:nvSpPr>
        <dsp:cNvPr id="0" name=""/>
        <dsp:cNvSpPr/>
      </dsp:nvSpPr>
      <dsp:spPr>
        <a:xfrm>
          <a:off x="2209285"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D9AD3-C326-4797-A5A0-373D5922E28D}">
      <dsp:nvSpPr>
        <dsp:cNvPr id="0" name=""/>
        <dsp:cNvSpPr/>
      </dsp:nvSpPr>
      <dsp:spPr>
        <a:xfrm>
          <a:off x="2859544"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F89E-4580-4923-BB2D-07404663C7E8}">
      <dsp:nvSpPr>
        <dsp:cNvPr id="0" name=""/>
        <dsp:cNvSpPr/>
      </dsp:nvSpPr>
      <dsp:spPr>
        <a:xfrm>
          <a:off x="3509803"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9CCA6E-7B60-486E-8E9A-58BE5A37E6BF}">
      <dsp:nvSpPr>
        <dsp:cNvPr id="0" name=""/>
        <dsp:cNvSpPr/>
      </dsp:nvSpPr>
      <dsp:spPr>
        <a:xfrm>
          <a:off x="4160061"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D5B3C-87D8-47FA-A545-EC2A2BD9AA1A}">
      <dsp:nvSpPr>
        <dsp:cNvPr id="0" name=""/>
        <dsp:cNvSpPr/>
      </dsp:nvSpPr>
      <dsp:spPr>
        <a:xfrm>
          <a:off x="258509" y="451558"/>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四、训练的形式</a:t>
          </a:r>
        </a:p>
      </dsp:txBody>
      <dsp:txXfrm>
        <a:off x="258509" y="451558"/>
        <a:ext cx="4608131" cy="418921"/>
      </dsp:txXfrm>
    </dsp:sp>
    <dsp:sp modelId="{CC09C29E-6CF9-417F-BBDE-BDFACC21FF30}">
      <dsp:nvSpPr>
        <dsp:cNvPr id="0" name=""/>
        <dsp:cNvSpPr/>
      </dsp:nvSpPr>
      <dsp:spPr>
        <a:xfrm>
          <a:off x="258509"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59ED0-B8CF-4AD3-9A0A-18FCA46FF8D6}">
      <dsp:nvSpPr>
        <dsp:cNvPr id="0" name=""/>
        <dsp:cNvSpPr/>
      </dsp:nvSpPr>
      <dsp:spPr>
        <a:xfrm>
          <a:off x="908768"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DA0D5-25D0-49E9-9D89-BFE9777B407F}">
      <dsp:nvSpPr>
        <dsp:cNvPr id="0" name=""/>
        <dsp:cNvSpPr/>
      </dsp:nvSpPr>
      <dsp:spPr>
        <a:xfrm>
          <a:off x="1559026"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3CA3D-3CAB-4110-8257-D46FFB72A053}">
      <dsp:nvSpPr>
        <dsp:cNvPr id="0" name=""/>
        <dsp:cNvSpPr/>
      </dsp:nvSpPr>
      <dsp:spPr>
        <a:xfrm>
          <a:off x="2209285"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DC2DB-F265-456A-AD24-1DE725FDE27F}">
      <dsp:nvSpPr>
        <dsp:cNvPr id="0" name=""/>
        <dsp:cNvSpPr/>
      </dsp:nvSpPr>
      <dsp:spPr>
        <a:xfrm>
          <a:off x="2859543"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9A2B-1325-48DF-B136-D39A41E6FCBE}">
      <dsp:nvSpPr>
        <dsp:cNvPr id="0" name=""/>
        <dsp:cNvSpPr/>
      </dsp:nvSpPr>
      <dsp:spPr>
        <a:xfrm>
          <a:off x="3509802"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B907A-C241-4F66-A437-10F7272CA01C}">
      <dsp:nvSpPr>
        <dsp:cNvPr id="0" name=""/>
        <dsp:cNvSpPr/>
      </dsp:nvSpPr>
      <dsp:spPr>
        <a:xfrm>
          <a:off x="4160061"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CFE12-FB51-4A1D-9BEB-40EEBA0B6E07}">
      <dsp:nvSpPr>
        <dsp:cNvPr id="0" name=""/>
        <dsp:cNvSpPr/>
      </dsp:nvSpPr>
      <dsp:spPr>
        <a:xfrm>
          <a:off x="258509" y="1024227"/>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五、训练的记录</a:t>
          </a:r>
        </a:p>
      </dsp:txBody>
      <dsp:txXfrm>
        <a:off x="258509" y="1024227"/>
        <a:ext cx="4608131" cy="418921"/>
      </dsp:txXfrm>
    </dsp:sp>
    <dsp:sp modelId="{33DC6AB5-20D0-4E46-91E2-EC589BB0ED18}">
      <dsp:nvSpPr>
        <dsp:cNvPr id="0" name=""/>
        <dsp:cNvSpPr/>
      </dsp:nvSpPr>
      <dsp:spPr>
        <a:xfrm>
          <a:off x="258509"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706F5-D454-4683-8E16-104FD695B9A9}">
      <dsp:nvSpPr>
        <dsp:cNvPr id="0" name=""/>
        <dsp:cNvSpPr/>
      </dsp:nvSpPr>
      <dsp:spPr>
        <a:xfrm>
          <a:off x="908768"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2AA5B-1A49-4CA7-BC67-A9522D28ACF8}">
      <dsp:nvSpPr>
        <dsp:cNvPr id="0" name=""/>
        <dsp:cNvSpPr/>
      </dsp:nvSpPr>
      <dsp:spPr>
        <a:xfrm>
          <a:off x="1559026"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A43A2-9B66-4A56-B798-A63AFDAA1034}">
      <dsp:nvSpPr>
        <dsp:cNvPr id="0" name=""/>
        <dsp:cNvSpPr/>
      </dsp:nvSpPr>
      <dsp:spPr>
        <a:xfrm>
          <a:off x="2209285"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61F20-6A39-41C3-81C7-F15D16F7EB84}">
      <dsp:nvSpPr>
        <dsp:cNvPr id="0" name=""/>
        <dsp:cNvSpPr/>
      </dsp:nvSpPr>
      <dsp:spPr>
        <a:xfrm>
          <a:off x="2859543"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6B754-2DBD-4FD8-B0BB-DA6D384D5D81}">
      <dsp:nvSpPr>
        <dsp:cNvPr id="0" name=""/>
        <dsp:cNvSpPr/>
      </dsp:nvSpPr>
      <dsp:spPr>
        <a:xfrm>
          <a:off x="3509802"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4FA08-A595-4A2A-99E4-F2F357A50024}">
      <dsp:nvSpPr>
        <dsp:cNvPr id="0" name=""/>
        <dsp:cNvSpPr/>
      </dsp:nvSpPr>
      <dsp:spPr>
        <a:xfrm>
          <a:off x="4160061"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8FDB-B918-4430-8F80-B1FD9EA26F2F}">
      <dsp:nvSpPr>
        <dsp:cNvPr id="0" name=""/>
        <dsp:cNvSpPr/>
      </dsp:nvSpPr>
      <dsp:spPr>
        <a:xfrm>
          <a:off x="258509" y="1596896"/>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六、训练目标的设定</a:t>
          </a:r>
        </a:p>
      </dsp:txBody>
      <dsp:txXfrm>
        <a:off x="258509" y="1596896"/>
        <a:ext cx="4608131" cy="418921"/>
      </dsp:txXfrm>
    </dsp:sp>
    <dsp:sp modelId="{43F3F49A-6ABB-4F06-AFBC-729A31864FAB}">
      <dsp:nvSpPr>
        <dsp:cNvPr id="0" name=""/>
        <dsp:cNvSpPr/>
      </dsp:nvSpPr>
      <dsp:spPr>
        <a:xfrm>
          <a:off x="258509"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1C5352-BC1B-4C1E-9E48-67D77CD43CE1}">
      <dsp:nvSpPr>
        <dsp:cNvPr id="0" name=""/>
        <dsp:cNvSpPr/>
      </dsp:nvSpPr>
      <dsp:spPr>
        <a:xfrm>
          <a:off x="908768"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A73BC-BA4F-495C-8612-F45800F1ECD7}">
      <dsp:nvSpPr>
        <dsp:cNvPr id="0" name=""/>
        <dsp:cNvSpPr/>
      </dsp:nvSpPr>
      <dsp:spPr>
        <a:xfrm>
          <a:off x="1559026"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5432E-74FA-4D44-A424-2A35B271F92A}">
      <dsp:nvSpPr>
        <dsp:cNvPr id="0" name=""/>
        <dsp:cNvSpPr/>
      </dsp:nvSpPr>
      <dsp:spPr>
        <a:xfrm>
          <a:off x="2209285"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A1A03-7520-49E5-A9BD-F0A708DB4E15}">
      <dsp:nvSpPr>
        <dsp:cNvPr id="0" name=""/>
        <dsp:cNvSpPr/>
      </dsp:nvSpPr>
      <dsp:spPr>
        <a:xfrm>
          <a:off x="2859543"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3CA7C-0319-40F6-BC8C-423FFDCF0C7A}">
      <dsp:nvSpPr>
        <dsp:cNvPr id="0" name=""/>
        <dsp:cNvSpPr/>
      </dsp:nvSpPr>
      <dsp:spPr>
        <a:xfrm>
          <a:off x="3509802"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40650-8B2B-4C9B-9803-3330DED14025}">
      <dsp:nvSpPr>
        <dsp:cNvPr id="0" name=""/>
        <dsp:cNvSpPr/>
      </dsp:nvSpPr>
      <dsp:spPr>
        <a:xfrm>
          <a:off x="4160061"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E402A-777E-4F2A-B5C6-C58EF933D196}">
      <dsp:nvSpPr>
        <dsp:cNvPr id="0" name=""/>
        <dsp:cNvSpPr/>
      </dsp:nvSpPr>
      <dsp:spPr>
        <a:xfrm>
          <a:off x="963630" y="0"/>
          <a:ext cx="3931161" cy="3931161"/>
        </a:xfrm>
        <a:prstGeom prst="triangle">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5C8C932-5D93-4E2A-A232-6FECAB6F52FF}">
      <dsp:nvSpPr>
        <dsp:cNvPr id="0" name=""/>
        <dsp:cNvSpPr/>
      </dsp:nvSpPr>
      <dsp:spPr>
        <a:xfrm>
          <a:off x="2929210" y="395227"/>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1.</a:t>
          </a:r>
          <a:r>
            <a:rPr lang="zh-CN" altLang="en-US" sz="3000" kern="1200" dirty="0"/>
            <a:t>词汇</a:t>
          </a:r>
        </a:p>
      </dsp:txBody>
      <dsp:txXfrm>
        <a:off x="2974637" y="440654"/>
        <a:ext cx="2464400" cy="839725"/>
      </dsp:txXfrm>
    </dsp:sp>
    <dsp:sp modelId="{2B0511CA-0777-4251-ADC3-2A81D9032B43}">
      <dsp:nvSpPr>
        <dsp:cNvPr id="0" name=""/>
        <dsp:cNvSpPr/>
      </dsp:nvSpPr>
      <dsp:spPr>
        <a:xfrm>
          <a:off x="2929210" y="1442129"/>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2.</a:t>
          </a:r>
          <a:r>
            <a:rPr lang="zh-CN" altLang="en-US" sz="3000" kern="1200" dirty="0"/>
            <a:t>句子</a:t>
          </a:r>
        </a:p>
      </dsp:txBody>
      <dsp:txXfrm>
        <a:off x="2974637" y="1487556"/>
        <a:ext cx="2464400" cy="839725"/>
      </dsp:txXfrm>
    </dsp:sp>
    <dsp:sp modelId="{318CF2EB-F847-4DD7-916C-D9D71008B850}">
      <dsp:nvSpPr>
        <dsp:cNvPr id="0" name=""/>
        <dsp:cNvSpPr/>
      </dsp:nvSpPr>
      <dsp:spPr>
        <a:xfrm>
          <a:off x="2929210" y="2489031"/>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3.</a:t>
          </a:r>
          <a:r>
            <a:rPr lang="zh-CN" altLang="en-US" sz="3000" kern="1200" dirty="0"/>
            <a:t>语法</a:t>
          </a:r>
        </a:p>
      </dsp:txBody>
      <dsp:txXfrm>
        <a:off x="2974637" y="2534458"/>
        <a:ext cx="2464400" cy="839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531F8-0433-4914-892F-6A427F34DAEA}">
      <dsp:nvSpPr>
        <dsp:cNvPr id="0" name=""/>
        <dsp:cNvSpPr/>
      </dsp:nvSpPr>
      <dsp:spPr>
        <a:xfrm>
          <a:off x="4382" y="342045"/>
          <a:ext cx="3172395" cy="7395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chemeClr val="tx1"/>
              </a:solidFill>
            </a:rPr>
            <a:t>（</a:t>
          </a:r>
          <a:r>
            <a:rPr lang="en-US" altLang="zh-CN" sz="2500" kern="1200" dirty="0">
              <a:solidFill>
                <a:schemeClr val="tx1"/>
              </a:solidFill>
            </a:rPr>
            <a:t>1</a:t>
          </a:r>
          <a:r>
            <a:rPr lang="zh-CN" altLang="en-US" sz="2500" kern="1200" dirty="0">
              <a:solidFill>
                <a:schemeClr val="tx1"/>
              </a:solidFill>
            </a:rPr>
            <a:t>）词汇水平的训练</a:t>
          </a:r>
        </a:p>
      </dsp:txBody>
      <dsp:txXfrm>
        <a:off x="26042" y="363705"/>
        <a:ext cx="3129075" cy="696221"/>
      </dsp:txXfrm>
    </dsp:sp>
    <dsp:sp modelId="{6A01EBDB-F79B-4A04-9F99-A28A6792B31C}">
      <dsp:nvSpPr>
        <dsp:cNvPr id="0" name=""/>
        <dsp:cNvSpPr/>
      </dsp:nvSpPr>
      <dsp:spPr>
        <a:xfrm>
          <a:off x="321621" y="1081587"/>
          <a:ext cx="317239" cy="583112"/>
        </a:xfrm>
        <a:custGeom>
          <a:avLst/>
          <a:gdLst/>
          <a:ahLst/>
          <a:cxnLst/>
          <a:rect l="0" t="0" r="0" b="0"/>
          <a:pathLst>
            <a:path>
              <a:moveTo>
                <a:pt x="0" y="0"/>
              </a:moveTo>
              <a:lnTo>
                <a:pt x="0" y="583112"/>
              </a:lnTo>
              <a:lnTo>
                <a:pt x="317239" y="58311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8892A4-2656-49A4-AC3E-9DBE6C1A7093}">
      <dsp:nvSpPr>
        <dsp:cNvPr id="0" name=""/>
        <dsp:cNvSpPr/>
      </dsp:nvSpPr>
      <dsp:spPr>
        <a:xfrm>
          <a:off x="638861" y="1275958"/>
          <a:ext cx="2956264"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词汇的规律</a:t>
          </a:r>
        </a:p>
      </dsp:txBody>
      <dsp:txXfrm>
        <a:off x="661633" y="1298730"/>
        <a:ext cx="2910720" cy="731939"/>
      </dsp:txXfrm>
    </dsp:sp>
    <dsp:sp modelId="{95D3A151-EA51-420A-B2C4-DA952E6B8B44}">
      <dsp:nvSpPr>
        <dsp:cNvPr id="0" name=""/>
        <dsp:cNvSpPr/>
      </dsp:nvSpPr>
      <dsp:spPr>
        <a:xfrm>
          <a:off x="321621" y="1081587"/>
          <a:ext cx="267953" cy="1478648"/>
        </a:xfrm>
        <a:custGeom>
          <a:avLst/>
          <a:gdLst/>
          <a:ahLst/>
          <a:cxnLst/>
          <a:rect l="0" t="0" r="0" b="0"/>
          <a:pathLst>
            <a:path>
              <a:moveTo>
                <a:pt x="0" y="0"/>
              </a:moveTo>
              <a:lnTo>
                <a:pt x="0" y="1478648"/>
              </a:lnTo>
              <a:lnTo>
                <a:pt x="267953" y="147864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EC493-B2F5-4722-8E70-40285416134D}">
      <dsp:nvSpPr>
        <dsp:cNvPr id="0" name=""/>
        <dsp:cNvSpPr/>
      </dsp:nvSpPr>
      <dsp:spPr>
        <a:xfrm>
          <a:off x="589575" y="2171494"/>
          <a:ext cx="2949261"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词汇的选择</a:t>
          </a:r>
        </a:p>
      </dsp:txBody>
      <dsp:txXfrm>
        <a:off x="612347" y="2194266"/>
        <a:ext cx="2903717" cy="731939"/>
      </dsp:txXfrm>
    </dsp:sp>
    <dsp:sp modelId="{C524DD81-878D-44A1-8E2A-2F6931DC30DC}">
      <dsp:nvSpPr>
        <dsp:cNvPr id="0" name=""/>
        <dsp:cNvSpPr/>
      </dsp:nvSpPr>
      <dsp:spPr>
        <a:xfrm>
          <a:off x="3565519" y="342045"/>
          <a:ext cx="4442305" cy="77748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a:t>
          </a:r>
          <a:r>
            <a:rPr lang="en-US" altLang="zh-CN" sz="2600" kern="1200" dirty="0">
              <a:solidFill>
                <a:prstClr val="black"/>
              </a:solidFill>
              <a:latin typeface="字魂59号-创粗黑"/>
              <a:ea typeface="字魂59号-创粗黑"/>
              <a:cs typeface="+mn-cs"/>
            </a:rPr>
            <a:t>2</a:t>
          </a:r>
          <a:r>
            <a:rPr lang="zh-CN" altLang="en-US" sz="2600" kern="1200" dirty="0">
              <a:solidFill>
                <a:prstClr val="black"/>
              </a:solidFill>
              <a:latin typeface="字魂59号-创粗黑"/>
              <a:ea typeface="字魂59号-创粗黑"/>
              <a:cs typeface="+mn-cs"/>
            </a:rPr>
            <a:t>）训练名词的方法</a:t>
          </a:r>
        </a:p>
      </dsp:txBody>
      <dsp:txXfrm>
        <a:off x="3588291" y="364817"/>
        <a:ext cx="4396761" cy="731939"/>
      </dsp:txXfrm>
    </dsp:sp>
    <dsp:sp modelId="{A6BA1D29-F09C-4715-AD18-4C973C5FB954}">
      <dsp:nvSpPr>
        <dsp:cNvPr id="0" name=""/>
        <dsp:cNvSpPr/>
      </dsp:nvSpPr>
      <dsp:spPr>
        <a:xfrm>
          <a:off x="4009750" y="1119529"/>
          <a:ext cx="444230" cy="512190"/>
        </a:xfrm>
        <a:custGeom>
          <a:avLst/>
          <a:gdLst/>
          <a:ahLst/>
          <a:cxnLst/>
          <a:rect l="0" t="0" r="0" b="0"/>
          <a:pathLst>
            <a:path>
              <a:moveTo>
                <a:pt x="0" y="0"/>
              </a:moveTo>
              <a:lnTo>
                <a:pt x="0" y="512190"/>
              </a:lnTo>
              <a:lnTo>
                <a:pt x="444230" y="5121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EA435D-E37E-40C3-B6EB-7B873554B213}">
      <dsp:nvSpPr>
        <dsp:cNvPr id="0" name=""/>
        <dsp:cNvSpPr/>
      </dsp:nvSpPr>
      <dsp:spPr>
        <a:xfrm>
          <a:off x="4453980" y="1242977"/>
          <a:ext cx="3935532"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CN" altLang="en-US" sz="2400" kern="1200" dirty="0">
              <a:solidFill>
                <a:prstClr val="black"/>
              </a:solidFill>
              <a:latin typeface="字魂59号-创粗黑"/>
              <a:ea typeface="字魂59号-创粗黑"/>
              <a:cs typeface="+mn-cs"/>
            </a:rPr>
            <a:t>给孩子看图片</a:t>
          </a:r>
        </a:p>
      </dsp:txBody>
      <dsp:txXfrm>
        <a:off x="4476752" y="1265749"/>
        <a:ext cx="3889988" cy="731939"/>
      </dsp:txXfrm>
    </dsp:sp>
    <dsp:sp modelId="{2F5D73FC-7C58-4B18-8A64-F23D9051E285}">
      <dsp:nvSpPr>
        <dsp:cNvPr id="0" name=""/>
        <dsp:cNvSpPr/>
      </dsp:nvSpPr>
      <dsp:spPr>
        <a:xfrm>
          <a:off x="4009750" y="1119529"/>
          <a:ext cx="444230" cy="1554966"/>
        </a:xfrm>
        <a:custGeom>
          <a:avLst/>
          <a:gdLst/>
          <a:ahLst/>
          <a:cxnLst/>
          <a:rect l="0" t="0" r="0" b="0"/>
          <a:pathLst>
            <a:path>
              <a:moveTo>
                <a:pt x="0" y="0"/>
              </a:moveTo>
              <a:lnTo>
                <a:pt x="0" y="1554966"/>
              </a:lnTo>
              <a:lnTo>
                <a:pt x="444230" y="15549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49B77-BDC9-45C8-B571-F08B2AC1193B}">
      <dsp:nvSpPr>
        <dsp:cNvPr id="0" name=""/>
        <dsp:cNvSpPr/>
      </dsp:nvSpPr>
      <dsp:spPr>
        <a:xfrm>
          <a:off x="4453980" y="2285753"/>
          <a:ext cx="3904993" cy="777483"/>
        </a:xfrm>
        <a:prstGeom prst="roundRect">
          <a:avLst>
            <a:gd name="adj" fmla="val 10000"/>
          </a:avLst>
        </a:prstGeom>
        <a:solidFill>
          <a:prstClr val="white">
            <a:alpha val="90000"/>
            <a:hueOff val="0"/>
            <a:satOff val="0"/>
            <a:lumOff val="0"/>
            <a:alphaOff val="0"/>
          </a:prstClr>
        </a:solidFill>
        <a:ln w="12700" cap="flat" cmpd="sng" algn="ctr">
          <a:solidFill>
            <a:srgbClr val="F7964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看训练者的口形及发音</a:t>
          </a:r>
        </a:p>
      </dsp:txBody>
      <dsp:txXfrm>
        <a:off x="4476752" y="2308525"/>
        <a:ext cx="3859449" cy="731939"/>
      </dsp:txXfrm>
    </dsp:sp>
    <dsp:sp modelId="{939E9AA5-0680-402A-8BD5-B4950352B4A1}">
      <dsp:nvSpPr>
        <dsp:cNvPr id="0" name=""/>
        <dsp:cNvSpPr/>
      </dsp:nvSpPr>
      <dsp:spPr>
        <a:xfrm>
          <a:off x="4009750" y="1119529"/>
          <a:ext cx="318452" cy="2473675"/>
        </a:xfrm>
        <a:custGeom>
          <a:avLst/>
          <a:gdLst/>
          <a:ahLst/>
          <a:cxnLst/>
          <a:rect l="0" t="0" r="0" b="0"/>
          <a:pathLst>
            <a:path>
              <a:moveTo>
                <a:pt x="0" y="0"/>
              </a:moveTo>
              <a:lnTo>
                <a:pt x="0" y="2473675"/>
              </a:lnTo>
              <a:lnTo>
                <a:pt x="318452" y="24736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998A3-C5D6-4A56-A5A6-D5EE856E778B}">
      <dsp:nvSpPr>
        <dsp:cNvPr id="0" name=""/>
        <dsp:cNvSpPr/>
      </dsp:nvSpPr>
      <dsp:spPr>
        <a:xfrm>
          <a:off x="4328202" y="3240425"/>
          <a:ext cx="4102312" cy="7055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听训练者说以及自己说</a:t>
          </a:r>
        </a:p>
      </dsp:txBody>
      <dsp:txXfrm>
        <a:off x="4348867" y="3261090"/>
        <a:ext cx="4060982" cy="6642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AB0D9-23B2-443F-AAFF-2A42527EC2B7}">
      <dsp:nvSpPr>
        <dsp:cNvPr id="0" name=""/>
        <dsp:cNvSpPr/>
      </dsp:nvSpPr>
      <dsp:spPr>
        <a:xfrm>
          <a:off x="0" y="34581"/>
          <a:ext cx="5991904" cy="769859"/>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1</a:t>
          </a:r>
          <a:r>
            <a:rPr lang="zh-CN" altLang="en-US" sz="2500" kern="1200" dirty="0">
              <a:solidFill>
                <a:prstClr val="black"/>
              </a:solidFill>
              <a:latin typeface="字魂59号-创粗黑"/>
              <a:ea typeface="字魂59号-创粗黑"/>
              <a:cs typeface="+mn-cs"/>
            </a:rPr>
            <a:t>）双词句的理解与使用</a:t>
          </a:r>
        </a:p>
      </dsp:txBody>
      <dsp:txXfrm>
        <a:off x="37581" y="72162"/>
        <a:ext cx="5916742" cy="694697"/>
      </dsp:txXfrm>
    </dsp:sp>
    <dsp:sp modelId="{582FB2CC-C101-4B12-8EA0-FB83C51E0E58}">
      <dsp:nvSpPr>
        <dsp:cNvPr id="0" name=""/>
        <dsp:cNvSpPr/>
      </dsp:nvSpPr>
      <dsp:spPr>
        <a:xfrm>
          <a:off x="0" y="804441"/>
          <a:ext cx="5991904"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243" tIns="30480" rIns="170688" bIns="30480" numCol="1" spcCol="1270" anchor="t" anchorCtr="0">
          <a:noAutofi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含名词的双词句：大的苹果</a:t>
          </a:r>
        </a:p>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含动词的双词句：妈妈吃、吃苹果</a:t>
          </a:r>
        </a:p>
      </dsp:txBody>
      <dsp:txXfrm>
        <a:off x="0" y="804441"/>
        <a:ext cx="5991904" cy="1217160"/>
      </dsp:txXfrm>
    </dsp:sp>
    <dsp:sp modelId="{870B30BF-A30A-453A-8575-FF85F4A9A99C}">
      <dsp:nvSpPr>
        <dsp:cNvPr id="0" name=""/>
        <dsp:cNvSpPr/>
      </dsp:nvSpPr>
      <dsp:spPr>
        <a:xfrm>
          <a:off x="0" y="2021601"/>
          <a:ext cx="5991904" cy="769859"/>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2</a:t>
          </a:r>
          <a:r>
            <a:rPr lang="zh-CN" altLang="en-US" sz="2500" kern="1200" dirty="0">
              <a:solidFill>
                <a:prstClr val="black"/>
              </a:solidFill>
              <a:latin typeface="字魂59号-创粗黑"/>
              <a:ea typeface="字魂59号-创粗黑"/>
              <a:cs typeface="+mn-cs"/>
            </a:rPr>
            <a:t>）三词句的理解与使用</a:t>
          </a:r>
        </a:p>
      </dsp:txBody>
      <dsp:txXfrm>
        <a:off x="37581" y="2059182"/>
        <a:ext cx="5916742" cy="694697"/>
      </dsp:txXfrm>
    </dsp:sp>
    <dsp:sp modelId="{E772BB68-9443-46A1-A043-1C4C959D8722}">
      <dsp:nvSpPr>
        <dsp:cNvPr id="0" name=""/>
        <dsp:cNvSpPr/>
      </dsp:nvSpPr>
      <dsp:spPr>
        <a:xfrm>
          <a:off x="0" y="2791461"/>
          <a:ext cx="5991904"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243" tIns="35560" rIns="199136" bIns="35560" numCol="1" spcCol="1270" anchor="t" anchorCtr="0">
          <a:noAutofit/>
        </a:bodyPr>
        <a:lstStyle/>
        <a:p>
          <a:pPr marL="228600" lvl="1" indent="-228600" algn="l" defTabSz="977900">
            <a:lnSpc>
              <a:spcPct val="90000"/>
            </a:lnSpc>
            <a:spcBef>
              <a:spcPct val="0"/>
            </a:spcBef>
            <a:spcAft>
              <a:spcPct val="20000"/>
            </a:spcAft>
            <a:buFontTx/>
            <a:buNone/>
          </a:pPr>
          <a:r>
            <a:rPr lang="zh-CN" altLang="en-US" sz="2200" kern="1200" dirty="0"/>
            <a:t>含名词、动词、形容词的三词句，如：</a:t>
          </a:r>
        </a:p>
        <a:p>
          <a:pPr marL="228600" lvl="1" indent="-228600" algn="l" defTabSz="977900">
            <a:lnSpc>
              <a:spcPct val="90000"/>
            </a:lnSpc>
            <a:spcBef>
              <a:spcPct val="0"/>
            </a:spcBef>
            <a:spcAft>
              <a:spcPct val="20000"/>
            </a:spcAft>
            <a:buFontTx/>
            <a:buNone/>
          </a:pPr>
          <a:r>
            <a:rPr lang="zh-CN" altLang="en-US" sz="2200" kern="1200" dirty="0"/>
            <a:t>小红的红书包、小的红色的球</a:t>
          </a:r>
        </a:p>
      </dsp:txBody>
      <dsp:txXfrm>
        <a:off x="0" y="2791461"/>
        <a:ext cx="5991904" cy="1043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2678D-36C5-4F5E-A418-CC844E1BF25F}">
      <dsp:nvSpPr>
        <dsp:cNvPr id="0" name=""/>
        <dsp:cNvSpPr/>
      </dsp:nvSpPr>
      <dsp:spPr>
        <a:xfrm>
          <a:off x="0" y="0"/>
          <a:ext cx="3489726" cy="3489726"/>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CFADC39-E987-41F0-AD99-8218EC93BBE9}">
      <dsp:nvSpPr>
        <dsp:cNvPr id="0" name=""/>
        <dsp:cNvSpPr/>
      </dsp:nvSpPr>
      <dsp:spPr>
        <a:xfrm>
          <a:off x="1744863" y="0"/>
          <a:ext cx="4577109" cy="3489726"/>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a:t>
          </a:r>
          <a:r>
            <a:rPr lang="en-US" altLang="zh-CN" sz="2800" kern="1200" dirty="0">
              <a:solidFill>
                <a:prstClr val="black"/>
              </a:solidFill>
              <a:latin typeface="字魂59号-创粗黑"/>
              <a:ea typeface="字魂59号-创粗黑"/>
              <a:cs typeface="+mn-cs"/>
            </a:rPr>
            <a:t>1</a:t>
          </a:r>
          <a:r>
            <a:rPr lang="zh-CN" altLang="en-US" sz="2800" kern="1200" dirty="0">
              <a:solidFill>
                <a:prstClr val="black"/>
              </a:solidFill>
              <a:latin typeface="字魂59号-创粗黑"/>
              <a:ea typeface="字魂59号-创粗黑"/>
              <a:cs typeface="+mn-cs"/>
            </a:rPr>
            <a:t>）词汇的扩大</a:t>
          </a:r>
        </a:p>
      </dsp:txBody>
      <dsp:txXfrm>
        <a:off x="1744863" y="0"/>
        <a:ext cx="4577109" cy="1046920"/>
      </dsp:txXfrm>
    </dsp:sp>
    <dsp:sp modelId="{6FCC1FD1-F8A5-4709-9885-72A28046267A}">
      <dsp:nvSpPr>
        <dsp:cNvPr id="0" name=""/>
        <dsp:cNvSpPr/>
      </dsp:nvSpPr>
      <dsp:spPr>
        <a:xfrm>
          <a:off x="610703" y="1046920"/>
          <a:ext cx="2268319" cy="2268319"/>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54BC3B-1769-4DCE-9D84-D65B6B1AEF5D}">
      <dsp:nvSpPr>
        <dsp:cNvPr id="0" name=""/>
        <dsp:cNvSpPr/>
      </dsp:nvSpPr>
      <dsp:spPr>
        <a:xfrm>
          <a:off x="1744863" y="1046920"/>
          <a:ext cx="4577109" cy="226831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a:t>
          </a:r>
          <a:r>
            <a:rPr lang="en-US" altLang="zh-CN" sz="2800" kern="1200" dirty="0"/>
            <a:t>2</a:t>
          </a:r>
          <a:r>
            <a:rPr lang="zh-CN" altLang="en-US" sz="2800" kern="1200" dirty="0"/>
            <a:t>）句式的学习</a:t>
          </a:r>
        </a:p>
      </dsp:txBody>
      <dsp:txXfrm>
        <a:off x="1744863" y="1046920"/>
        <a:ext cx="4577109" cy="1046916"/>
      </dsp:txXfrm>
    </dsp:sp>
    <dsp:sp modelId="{3C996E82-B3FE-418D-B070-DD845A89623F}">
      <dsp:nvSpPr>
        <dsp:cNvPr id="0" name=""/>
        <dsp:cNvSpPr/>
      </dsp:nvSpPr>
      <dsp:spPr>
        <a:xfrm>
          <a:off x="1221404" y="2093836"/>
          <a:ext cx="1046916" cy="1046916"/>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AE573F-2BA2-42A0-9E0E-1F988B659993}">
      <dsp:nvSpPr>
        <dsp:cNvPr id="0" name=""/>
        <dsp:cNvSpPr/>
      </dsp:nvSpPr>
      <dsp:spPr>
        <a:xfrm>
          <a:off x="1744863" y="2093836"/>
          <a:ext cx="4577109" cy="1046916"/>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a:t>
          </a:r>
          <a:r>
            <a:rPr lang="en-US" altLang="zh-CN" sz="2800" kern="1200" dirty="0"/>
            <a:t>3</a:t>
          </a:r>
          <a:r>
            <a:rPr lang="zh-CN" altLang="en-US" sz="2800" kern="1200" dirty="0"/>
            <a:t>）复合句的学习</a:t>
          </a:r>
        </a:p>
      </dsp:txBody>
      <dsp:txXfrm>
        <a:off x="1744863" y="2093836"/>
        <a:ext cx="4577109" cy="1046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FE1C-0587-4785-9F15-2375444E6226}">
      <dsp:nvSpPr>
        <dsp:cNvPr id="0" name=""/>
        <dsp:cNvSpPr/>
      </dsp:nvSpPr>
      <dsp:spPr>
        <a:xfrm rot="5400000">
          <a:off x="2940986" y="360780"/>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声音辨别</a:t>
          </a:r>
        </a:p>
      </dsp:txBody>
      <dsp:txXfrm rot="-5400000">
        <a:off x="3328408" y="536230"/>
        <a:ext cx="1156711" cy="1329553"/>
      </dsp:txXfrm>
    </dsp:sp>
    <dsp:sp modelId="{E6B5A5D2-F709-494B-8EAF-C6E0F2A7F1C8}">
      <dsp:nvSpPr>
        <dsp:cNvPr id="0" name=""/>
        <dsp:cNvSpPr/>
      </dsp:nvSpPr>
      <dsp:spPr>
        <a:xfrm>
          <a:off x="4797984" y="621540"/>
          <a:ext cx="2155616" cy="1158933"/>
        </a:xfrm>
        <a:prstGeom prst="rect">
          <a:avLst/>
        </a:prstGeom>
        <a:noFill/>
        <a:ln>
          <a:noFill/>
        </a:ln>
        <a:effectLst/>
      </dsp:spPr>
      <dsp:style>
        <a:lnRef idx="0">
          <a:scrgbClr r="0" g="0" b="0"/>
        </a:lnRef>
        <a:fillRef idx="0">
          <a:scrgbClr r="0" g="0" b="0"/>
        </a:fillRef>
        <a:effectRef idx="0">
          <a:scrgbClr r="0" g="0" b="0"/>
        </a:effectRef>
        <a:fontRef idx="minor"/>
      </dsp:style>
    </dsp:sp>
    <dsp:sp modelId="{88A01FCB-86C5-4727-909F-1444A8E3BD52}">
      <dsp:nvSpPr>
        <dsp:cNvPr id="0" name=""/>
        <dsp:cNvSpPr/>
      </dsp:nvSpPr>
      <dsp:spPr>
        <a:xfrm rot="5400000">
          <a:off x="1126096" y="360780"/>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声音觉察</a:t>
          </a:r>
        </a:p>
      </dsp:txBody>
      <dsp:txXfrm rot="-5400000">
        <a:off x="1513518" y="536230"/>
        <a:ext cx="1156711" cy="1329553"/>
      </dsp:txXfrm>
    </dsp:sp>
    <dsp:sp modelId="{180192A3-4DD0-410D-A4F5-99211B1DDD6F}">
      <dsp:nvSpPr>
        <dsp:cNvPr id="0" name=""/>
        <dsp:cNvSpPr/>
      </dsp:nvSpPr>
      <dsp:spPr>
        <a:xfrm rot="5400000">
          <a:off x="2030064" y="2000285"/>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声音识别</a:t>
          </a:r>
        </a:p>
      </dsp:txBody>
      <dsp:txXfrm rot="-5400000">
        <a:off x="2417486" y="2175735"/>
        <a:ext cx="1156711" cy="1329553"/>
      </dsp:txXfrm>
    </dsp:sp>
    <dsp:sp modelId="{68DD35BF-5192-4332-83FB-3D8453A434D6}">
      <dsp:nvSpPr>
        <dsp:cNvPr id="0" name=""/>
        <dsp:cNvSpPr/>
      </dsp:nvSpPr>
      <dsp:spPr>
        <a:xfrm>
          <a:off x="0" y="2261045"/>
          <a:ext cx="2086080" cy="1158933"/>
        </a:xfrm>
        <a:prstGeom prst="rect">
          <a:avLst/>
        </a:prstGeom>
        <a:noFill/>
        <a:ln>
          <a:noFill/>
        </a:ln>
        <a:effectLst/>
      </dsp:spPr>
      <dsp:style>
        <a:lnRef idx="0">
          <a:scrgbClr r="0" g="0" b="0"/>
        </a:lnRef>
        <a:fillRef idx="0">
          <a:scrgbClr r="0" g="0" b="0"/>
        </a:fillRef>
        <a:effectRef idx="0">
          <a:scrgbClr r="0" g="0" b="0"/>
        </a:effectRef>
        <a:fontRef idx="minor"/>
      </dsp:style>
    </dsp:sp>
    <dsp:sp modelId="{85165B07-50DC-44AC-A0AC-CC1C0E788522}">
      <dsp:nvSpPr>
        <dsp:cNvPr id="0" name=""/>
        <dsp:cNvSpPr/>
      </dsp:nvSpPr>
      <dsp:spPr>
        <a:xfrm rot="5400000">
          <a:off x="3844954" y="2000285"/>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声音理解</a:t>
          </a:r>
        </a:p>
      </dsp:txBody>
      <dsp:txXfrm rot="-5400000">
        <a:off x="4232376" y="2175735"/>
        <a:ext cx="1156711" cy="13295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B542ED-3BFA-4FDD-AD89-7408493C4C64}" type="datetimeFigureOut">
              <a:rPr lang="zh-CN" altLang="en-US" smtClean="0"/>
              <a:t>2020/10/6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274A1E-0C5B-45C0-91DB-C9DAF9879EF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大家好，很高兴又和大家见面了，我是。。。老师。在上一期的课程中，我们学习了关于口吃的内容，在这一节课里，我们要进行嗓音障碍</a:t>
            </a:r>
            <a:r>
              <a:rPr lang="zh-CN" altLang="en-US" dirty="0">
                <a:solidFill>
                  <a:schemeClr val="accent4"/>
                </a:solidFill>
                <a:effectLst/>
                <a:latin typeface="楷体" panose="02010609060101010101" charset="-122"/>
                <a:ea typeface="楷体" panose="02010609060101010101" charset="-122"/>
                <a:sym typeface="+mn-ea"/>
              </a:rPr>
              <a:t>的相关内容。</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词义的理解是儿童使用语言和理解语言的基础，是语言发展中重要的方面，儿童在一岁半左右只能说出少量的词，但在两岁和三岁以后词量急剧增长；对于词汇的训练，我们从两方面进行，第一是词汇水平的训练：</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从词汇的规律以及词汇的选择进行讲解，词汇规律一般是名词，动词，形容词，时间词，空间方位词，数、量词，人称代词，指示代词，副词，介词，连词，助词，感叹词，词汇是按照这一大致的顺序逐步获得的，所以训练聋儿要遵循这一规律有计划地进行。</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为使聋儿容易理解，词汇的选择是非常重要的，选择大致为：孩子喜欢的人和物；每天能够看见的、日常生活中有的；孩子熟悉的、有趣的；孩子容易看清口形的，从语音学角度看比较容易发音的。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第二是训练名词的方法，我们举例来学习名词：床</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我们先让儿童看床的照片，教其“床”的发音</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然后让儿童看训练者的口形及发音，从三张以上图片找出“床”的图片</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最后让儿童听训练者说“床”的音，找到图片以及自己说出“床”的发音，并让其在生活中有意说出含有“床”发音的句子</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在各种词类掌握的过程中，要清楚语言学习是一个潜移默化、循序渐进的过程，切不可急于求成，过早地给孩子灌输大量的词汇。</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第二个，我们要讲的是句子，我们同样从两方面进行讲解，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第一是双词句的理解与使用：我们可以学习含有名词的双词句：大的苹果；也可以学习含有动词的双词句：妈妈吃、吃苹果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训练者用言语作为刺激条件，适当选择相应的图片进行教学，教学时，可以按照双词句中一个成分的辨别来选择合适的词句，例如：红帽子、红鞋。从两项中选择，也可以从：红帽子、红鞋、黑帽子、黑鞋，这四个选项中选择，随阶段递增难度加大，从而促进对双词句的理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是三词句的理解与使用：在学习双词句的基础上，可以进行含有名词、动词、形容词的三词句，如：小红的红书包、小的红色的球等进行教学，方法与双词句一样，训练者用言语给予刺激，让孩子选择适当的相应的图片。</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第三个是我们语法的部分，正常儿童从</a:t>
            </a:r>
            <a:r>
              <a:rPr lang="en-US" altLang="zh-CN" dirty="0"/>
              <a:t>1</a:t>
            </a:r>
            <a:r>
              <a:rPr lang="zh-CN" altLang="en-US" dirty="0"/>
              <a:t>岁到</a:t>
            </a:r>
            <a:r>
              <a:rPr lang="en-US" altLang="zh-CN" dirty="0"/>
              <a:t>3</a:t>
            </a:r>
            <a:r>
              <a:rPr lang="zh-CN" altLang="en-US" dirty="0"/>
              <a:t>岁所表达的句子是从不完整句，到大部分是完整句，再到基本上都是完整句。语法的发展过程从无修饰语的简单句，到有修饰语的简单句，再到复杂句；此阶段的中心目标是使儿童能在语言的构造侧面中以能理解使用语法规则为主，我们从三个方面进行讲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是词汇的扩大，在语法规则学习时，以词汇学习为前提条件，这里的词汇量扩大不仅是量的改变同时也是质的改变，比如当我们学习了床这个名词时，我们可以将它划分到家具这一名词范畴中，形成不同的概念系统，比如：家具中除了床，还有：桌子、椅子、柜子等，动物中有牛、马、羊、兔等</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与此同时，还要进行助词、副词、指示名词、代词等其他词类的学习，进一步充实扩大量的侧面。</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是句式的学习：动词、形容词等有一定使用方法的变化，肯定句、否定句、完成句、疑问句、祈使句、感叹句等在叙说时，需加入或改变一定的词和句子成分，如连词、助动词、介词等，在教学过程中，要使儿童能理解各种词、句式所表示的不同句义，使其能学会这些变化词、句式的使用规则，理解、使用基本的组句方法。例如；有两张图片；“吃汉堡包”，“吃完了汉堡包”，要区别这两张图片，利用图片和文字来进行学习，也可进行实际情况的操作，促使儿童理解正在做的动作和做完的动作应该如何区别、表示。</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在学习了肯定句后，用对比的方法来教否定句，如“吃”与“不吃”，利用图片来理解否定句的含义。</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3</a:t>
            </a:r>
            <a:r>
              <a:rPr lang="zh-CN" altLang="en-US" dirty="0"/>
              <a:t>是复合句的学习： 当儿童学会了简单句，语言得到了一定的发展，他所表达的内容也越来越丰富。这时，言语治疗师可以教儿童一些复杂句，如：又</a:t>
            </a:r>
            <a:r>
              <a:rPr lang="en-US" altLang="zh-CN" dirty="0"/>
              <a:t>·····</a:t>
            </a:r>
            <a:r>
              <a:rPr lang="zh-CN" altLang="en-US" dirty="0"/>
              <a:t>又</a:t>
            </a:r>
            <a:r>
              <a:rPr lang="en-US" altLang="zh-CN" dirty="0"/>
              <a:t>····</a:t>
            </a:r>
            <a:r>
              <a:rPr lang="zh-CN" altLang="en-US" dirty="0"/>
              <a:t>，有</a:t>
            </a:r>
            <a:r>
              <a:rPr lang="en-US" altLang="zh-CN" dirty="0"/>
              <a:t>···</a:t>
            </a:r>
            <a:r>
              <a:rPr lang="zh-CN" altLang="en-US" dirty="0"/>
              <a:t>还有</a:t>
            </a:r>
            <a:r>
              <a:rPr lang="en-US" altLang="zh-CN" dirty="0"/>
              <a:t>···</a:t>
            </a:r>
            <a:r>
              <a:rPr lang="zh-CN" altLang="en-US" dirty="0"/>
              <a:t>，在教学时，可以使用图片来教学，并在日常生活中有意识地运用起来。</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下面我们来讲解第四部分的内容：人工耳蜗植入后的言语训练</a:t>
            </a:r>
            <a:endParaRPr lang="en-US" altLang="zh-CN"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人工耳蜗的植入为重度听力障碍者提供了良好的听觉补偿前提，但这并不意味着，植入人工耳蜗自然就可以能听会说。良好的语言表达需要大量的语言听觉积累和语言理解的基础。所以，听力障碍的患者在接受人工耳蜗后，都需要进行刻苦的听力语言训练。</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13</a:t>
            </a:fld>
            <a:endParaRPr lang="zh-CN" altLang="en-US" dirty="0"/>
          </a:p>
        </p:txBody>
      </p:sp>
    </p:spTree>
    <p:extLst>
      <p:ext uri="{BB962C8B-B14F-4D97-AF65-F5344CB8AC3E}">
        <p14:creationId xmlns:p14="http://schemas.microsoft.com/office/powerpoint/2010/main" val="622908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听见”和“聆听”是两个具有本质区别的概念，“听见”是一个生理过程，而“聆听”更多是一个心理过程，它包括：听觉察知，听觉注意、听觉定向、听觉记忆、听觉选择、听觉反馈和听觉理解的形成。可见，它是一个习得得过程，是经过不断练习提高的技能</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而关于聋儿的聆听技能，我们从四个阶段进行讲解：声音觉察、声音辨别、声音识别以及声音理解。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声音觉察指的是儿童能够感知声音的存在，是最基本的听觉水平，在这一阶段里，我们可以通过各种声音刺激，借助视觉、触觉等辅助手段，使儿童知道声音的存在。</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声音辨别指的是儿童判定听到的声音是相同的还是相异而具备的一种基本听觉水平，这一阶段应建立儿童能够区分声音的时长；区分声音的响度；区别声音的音调为目的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声音识别指的是儿童能够将听觉刺激与发生客体进行标识的一种听觉能力水平，此阶段应建立儿童对语音特性的分辨；对单词音节不同的分辨以及能够在噪声和距离变化条件下的语音识别。</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声音理解指的是儿童能够通过听觉理解语言的含义，是一种较高的听觉水平，这一阶段应建立儿童对日常短语的理解；对连续语言的理解以及在噪声背景中理解对话。</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在这节课中，我们了解了</a:t>
            </a:r>
            <a:r>
              <a:rPr lang="zh-CN" altLang="en-US" dirty="0">
                <a:solidFill>
                  <a:schemeClr val="tx1"/>
                </a:solidFill>
              </a:rPr>
              <a:t>训练计划概要</a:t>
            </a:r>
            <a:r>
              <a:rPr lang="zh-CN" altLang="en-US" dirty="0">
                <a:sym typeface="+mn-ea"/>
              </a:rPr>
              <a:t>，</a:t>
            </a:r>
            <a:r>
              <a:rPr lang="zh-CN" altLang="en-US" dirty="0">
                <a:solidFill>
                  <a:schemeClr val="tx1"/>
                </a:solidFill>
              </a:rPr>
              <a:t>注意点，言语训练</a:t>
            </a:r>
            <a:r>
              <a:rPr lang="zh-CN" altLang="en-US">
                <a:solidFill>
                  <a:schemeClr val="tx1"/>
                </a:solidFill>
              </a:rPr>
              <a:t>方法以及人工耳蜗植入后的言语训练</a:t>
            </a:r>
            <a:r>
              <a:rPr lang="zh-CN" altLang="en-US">
                <a:sym typeface="+mn-ea"/>
              </a:rPr>
              <a:t>，</a:t>
            </a:r>
            <a:r>
              <a:rPr lang="zh-CN" altLang="en-US" dirty="0">
                <a:sym typeface="+mn-ea"/>
              </a:rPr>
              <a:t>相信大家对这部分的内容有所掌握，那么这节课的内容就到这里了，再见</a:t>
            </a:r>
          </a:p>
          <a:p>
            <a:endParaRPr lang="zh-CN" altLang="en-US"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15</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下面</a:t>
            </a:r>
            <a:r>
              <a:rPr lang="zh-CN" altLang="en-US" dirty="0"/>
              <a:t>我们一一来进行讲解</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endPar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语言是人类最重要的交际工具和思维工具。聋儿因听力障碍造成了掌握有声语言的困难。</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由于没有有声语言，他们无法通过各种渠道获得大量的间接知识，他们的思维只能停留在动作思维和形象思维阶段，很难发展到抽象思维阶段。</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因此必须制定详细的训练计划，按计划对聋儿进行语言训练。上面这幅图就是从语言前阶段到基本语言能力完成阶段的训练程序。</a:t>
            </a: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语言是人类最重要的交际工具和思维工具。聋儿因听力障碍造成了掌握有声语言的困难。</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由于没有有声语言，他们无法通过各种渠道获得大量的间接知识，他们的思维只能停留在动作思维和形象思维阶段，很难发展到抽象思维阶段。</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因此必须制定详细的训练计划，按计划对聋儿进行语言训练。上面这幅图就是从语言前阶段到基本语言能力完成阶段的训练程序。</a:t>
            </a: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5</a:t>
            </a:fld>
            <a:endParaRPr lang="zh-CN" altLang="en-US" dirty="0"/>
          </a:p>
        </p:txBody>
      </p:sp>
    </p:spTree>
    <p:extLst>
      <p:ext uri="{BB962C8B-B14F-4D97-AF65-F5344CB8AC3E}">
        <p14:creationId xmlns:p14="http://schemas.microsoft.com/office/powerpoint/2010/main" val="825411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第二是：实施过程中的注意点</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6</a:t>
            </a:fld>
            <a:endParaRPr lang="zh-CN" altLang="en-US" dirty="0"/>
          </a:p>
        </p:txBody>
      </p:sp>
    </p:spTree>
    <p:extLst>
      <p:ext uri="{BB962C8B-B14F-4D97-AF65-F5344CB8AC3E}">
        <p14:creationId xmlns:p14="http://schemas.microsoft.com/office/powerpoint/2010/main" val="270211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我们从六个方面进行讲解，第一个是：训练环境的设定，训练者和孩子原则上是处于面对面的位置，对于孩子，视觉刺激（表情、口形、手的动作）和听觉刺激（言语）的两方面比较容易接受。</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二个是：刺激的提示，对重度耳聋儿童进行各种刺激提示时，最好是视觉刺激和听觉刺激综合在一起进行，特别在初期阶段，儿童比较容易对视觉刺激表达的事物和手的动作发生反应，而不能做到对表情、口形、动作的注视，根据这点，利用体态语、玩具和图片等教程时，有必要放在训练者脸前的位置进行提示，脸（口形）、手、事物这三者是不能分离的</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三个是：课题的实施，对于课题的实施，首先要确定什么是所希望达到的课题内容，这个课题内容能否被理解。当孩子产生正确、错误反应时，要给予什么样的反馈，所以必须注意事先要确定反应条件，同时也要充分考虑到听觉刺激的传达方式，课题进行的顺序，可以先进行预备练习。</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第四个是：训练的形式：言语治疗师的训练，包括对孩子的训练以及对孩子父母的指导两部分</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第五是：训练的记录。言语治疗师要把课题的顺序和孩子的反应客观地记录下来，而且，对父母也要根据训练的目的和方法，孩子的反应情况等进行具体的指导，使其能记录下家庭指导的情况</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第六个是训练目标的设定：制定训练目标时重要的是根据孩子的实际情况，以及所能达到的最终目标进行具体地设定</a:t>
            </a:r>
            <a:endParaRPr lang="en-US" altLang="zh-CN" dirty="0">
              <a:latin typeface="华文行楷" panose="02010800040101010101" pitchFamily="2" charset="-122"/>
              <a:ea typeface="华文行楷" panose="02010800040101010101" pitchFamily="2" charset="-122"/>
            </a:endParaRPr>
          </a:p>
        </p:txBody>
      </p:sp>
      <p:sp>
        <p:nvSpPr>
          <p:cNvPr id="4" name="灯片编号占位符 3"/>
          <p:cNvSpPr>
            <a:spLocks noGrp="1"/>
          </p:cNvSpPr>
          <p:nvPr>
            <p:ph type="sldNum" sz="quarter" idx="5"/>
          </p:nvPr>
        </p:nvSpPr>
        <p:spPr/>
        <p:txBody>
          <a:bodyPr/>
          <a:lstStyle/>
          <a:p>
            <a:fld id="{DA8C8EFA-96ED-4A18-B46D-8BDC030E3AF6}"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下面我们来讲解第三部分的内容：言语训练方法</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8</a:t>
            </a:fld>
            <a:endParaRPr lang="zh-CN" altLang="en-US" dirty="0"/>
          </a:p>
        </p:txBody>
      </p:sp>
    </p:spTree>
    <p:extLst>
      <p:ext uri="{BB962C8B-B14F-4D97-AF65-F5344CB8AC3E}">
        <p14:creationId xmlns:p14="http://schemas.microsoft.com/office/powerpoint/2010/main" val="9146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言语训练方法，我们从三个方面进行讲解；</a:t>
            </a:r>
            <a:r>
              <a:rPr lang="en-US" altLang="zh-CN" dirty="0"/>
              <a:t>1</a:t>
            </a:r>
            <a:r>
              <a:rPr lang="zh-CN" altLang="en-US" dirty="0"/>
              <a:t>是词汇，</a:t>
            </a:r>
            <a:r>
              <a:rPr lang="en-US" altLang="zh-CN" dirty="0"/>
              <a:t>2</a:t>
            </a:r>
            <a:r>
              <a:rPr lang="zh-CN" altLang="en-US" dirty="0"/>
              <a:t>是句子，</a:t>
            </a:r>
            <a:r>
              <a:rPr lang="en-US" altLang="zh-CN" dirty="0"/>
              <a:t>3</a:t>
            </a:r>
            <a:r>
              <a:rPr lang="zh-CN" altLang="en-US" dirty="0"/>
              <a:t>是语法。我们下面一一进行说明</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三极准柔宋" panose="02010600030101010101" pitchFamily="2"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1"/>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16"/>
          <p:cNvSpPr txBox="1"/>
          <p:nvPr userDrawn="1"/>
        </p:nvSpPr>
        <p:spPr>
          <a:xfrm>
            <a:off x="20248880" y="12885694"/>
            <a:ext cx="3157221" cy="418191"/>
          </a:xfrm>
          <a:prstGeom prst="rect">
            <a:avLst/>
          </a:prstGeom>
          <a:noFill/>
        </p:spPr>
        <p:txBody>
          <a:bodyPr wrap="square" lIns="0" rIns="0" rtlCol="0">
            <a:spAutoFit/>
          </a:bodyPr>
          <a:lstStyle/>
          <a:p>
            <a:pPr algn="r">
              <a:lnSpc>
                <a:spcPct val="70000"/>
              </a:lnSpc>
            </a:pPr>
            <a:r>
              <a:rPr lang="en-US" altLang="zh-CN" sz="2800" b="0" kern="1200">
                <a:solidFill>
                  <a:schemeClr val="tx1"/>
                </a:solidFill>
                <a:latin typeface="阿里巴巴普惠体" panose="00020600040101010101" pitchFamily="18" charset="-122"/>
                <a:ea typeface="阿里巴巴普惠体" panose="00020600040101010101" pitchFamily="18" charset="-122"/>
              </a:rPr>
              <a:t>Page</a:t>
            </a:r>
            <a:r>
              <a:rPr lang="en-US" altLang="zh-CN" sz="2800" b="1" kern="1200">
                <a:solidFill>
                  <a:schemeClr val="tx1"/>
                </a:solidFill>
                <a:latin typeface="阿里巴巴普惠体" panose="00020600040101010101" pitchFamily="18" charset="-122"/>
                <a:ea typeface="阿里巴巴普惠体" panose="00020600040101010101" pitchFamily="18" charset="-122"/>
              </a:rPr>
              <a:t>    </a:t>
            </a:r>
            <a:fld id="{565CE74E-AB26-4998-AD42-012C4C1AD076}" type="slidenum">
              <a:rPr lang="zh-CN" altLang="en-US" sz="2800" b="1" kern="1200" smtClean="0">
                <a:solidFill>
                  <a:schemeClr val="tx1"/>
                </a:solidFill>
                <a:latin typeface="阿里巴巴普惠体" panose="00020600040101010101" pitchFamily="18" charset="-122"/>
                <a:ea typeface="阿里巴巴普惠体" panose="00020600040101010101" pitchFamily="18" charset="-122"/>
              </a:rPr>
              <a:t>‹#›</a:t>
            </a:fld>
            <a:endParaRPr lang="en-US" sz="2800" b="1" kern="1200" dirty="0">
              <a:solidFill>
                <a:schemeClr val="tx1"/>
              </a:solidFill>
              <a:latin typeface="阿里巴巴普惠体" panose="00020600040101010101" pitchFamily="18" charset="-122"/>
              <a:ea typeface="阿里巴巴普惠体" panose="00020600040101010101" pitchFamily="18" charset="-122"/>
              <a:cs typeface="Open Sans" panose="020B0606030504020204" charset="0"/>
              <a:sym typeface="阿里巴巴普惠体 R"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DDF46-1073-4F21-A404-4017ABC854E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997761" y="362495"/>
            <a:ext cx="2702560" cy="236855"/>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tags" Target="../tags/tag5.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3.jpeg"/><Relationship Id="rId2" Type="http://schemas.openxmlformats.org/officeDocument/2006/relationships/tags" Target="../tags/tag4.xml"/><Relationship Id="rId16" Type="http://schemas.microsoft.com/office/2007/relationships/diagramDrawing" Target="../diagrams/drawing3.xml"/><Relationship Id="rId1" Type="http://schemas.openxmlformats.org/officeDocument/2006/relationships/tags" Target="../tags/tag3.xml"/><Relationship Id="rId6" Type="http://schemas.openxmlformats.org/officeDocument/2006/relationships/notesSlide" Target="../notesSlides/notesSlide7.xml"/><Relationship Id="rId11" Type="http://schemas.microsoft.com/office/2007/relationships/diagramDrawing" Target="../diagrams/drawing2.xml"/><Relationship Id="rId5" Type="http://schemas.openxmlformats.org/officeDocument/2006/relationships/slideLayout" Target="../slideLayouts/slideLayout18.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tags" Target="../tags/tag6.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004" y="3071033"/>
            <a:ext cx="5818910" cy="58189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4" name="椭圆 3"/>
          <p:cNvSpPr/>
          <p:nvPr/>
        </p:nvSpPr>
        <p:spPr>
          <a:xfrm>
            <a:off x="8468374" y="-823765"/>
            <a:ext cx="5818910" cy="581891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27841" r="27462" b="52864"/>
          <a:stretch>
            <a:fillRect/>
          </a:stretch>
        </p:blipFill>
        <p:spPr>
          <a:xfrm>
            <a:off x="8697301" y="-668967"/>
            <a:ext cx="5442352" cy="55093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5637" y="288870"/>
            <a:ext cx="2702560" cy="236855"/>
          </a:xfrm>
          <a:prstGeom prst="rect">
            <a:avLst/>
          </a:prstGeom>
        </p:spPr>
      </p:pic>
      <p:sp>
        <p:nvSpPr>
          <p:cNvPr id="14" name="PA-文本框 25"/>
          <p:cNvSpPr txBox="1"/>
          <p:nvPr>
            <p:custDataLst>
              <p:tags r:id="rId1"/>
            </p:custDataLst>
          </p:nvPr>
        </p:nvSpPr>
        <p:spPr>
          <a:xfrm>
            <a:off x="635" y="3070860"/>
            <a:ext cx="8131810" cy="1069845"/>
          </a:xfrm>
          <a:prstGeom prst="rect">
            <a:avLst/>
          </a:prstGeom>
          <a:noFill/>
        </p:spPr>
        <p:txBody>
          <a:bodyPr wrap="square" rtlCol="0">
            <a:spAutoFit/>
          </a:bodyPr>
          <a:lstStyle/>
          <a:p>
            <a:pPr>
              <a:lnSpc>
                <a:spcPct val="150000"/>
              </a:lnSpc>
            </a:pPr>
            <a:r>
              <a:rPr lang="en-US" altLang="zh-CN"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a:t>
            </a:r>
            <a:r>
              <a:rPr lang="zh-CN" altLang="en-US"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嗓音障碍</a:t>
            </a:r>
            <a:r>
              <a:rPr lang="en-US" altLang="zh-CN"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a:t>
            </a:r>
          </a:p>
        </p:txBody>
      </p:sp>
      <p:sp>
        <p:nvSpPr>
          <p:cNvPr id="6" name="椭圆 5"/>
          <p:cNvSpPr/>
          <p:nvPr/>
        </p:nvSpPr>
        <p:spPr>
          <a:xfrm>
            <a:off x="628650" y="587375"/>
            <a:ext cx="76644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9938385" y="5363210"/>
            <a:ext cx="851535" cy="56705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advClick="0" advTm="2534">
        <p:cut/>
      </p:transition>
    </mc:Choice>
    <mc:Fallback xmlns="">
      <p:transition advClick="0" advTm="2534">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graphicFrame>
        <p:nvGraphicFramePr>
          <p:cNvPr id="3" name="图示 2">
            <a:extLst>
              <a:ext uri="{FF2B5EF4-FFF2-40B4-BE49-F238E27FC236}">
                <a16:creationId xmlns:a16="http://schemas.microsoft.com/office/drawing/2014/main" id="{360F4547-BC23-4E3C-8543-8088DF8A3605}"/>
              </a:ext>
            </a:extLst>
          </p:cNvPr>
          <p:cNvGraphicFramePr/>
          <p:nvPr>
            <p:extLst>
              <p:ext uri="{D42A27DB-BD31-4B8C-83A1-F6EECF244321}">
                <p14:modId xmlns:p14="http://schemas.microsoft.com/office/powerpoint/2010/main" val="1465885202"/>
              </p:ext>
            </p:extLst>
          </p:nvPr>
        </p:nvGraphicFramePr>
        <p:xfrm>
          <a:off x="628650" y="2436386"/>
          <a:ext cx="8560675" cy="4305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圆角 4">
            <a:extLst>
              <a:ext uri="{FF2B5EF4-FFF2-40B4-BE49-F238E27FC236}">
                <a16:creationId xmlns:a16="http://schemas.microsoft.com/office/drawing/2014/main" id="{7073C515-9F86-4ACB-806E-00FD5F906939}"/>
              </a:ext>
            </a:extLst>
          </p:cNvPr>
          <p:cNvSpPr/>
          <p:nvPr/>
        </p:nvSpPr>
        <p:spPr>
          <a:xfrm>
            <a:off x="1591310" y="1623849"/>
            <a:ext cx="2523490" cy="645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1.</a:t>
            </a:r>
            <a:r>
              <a:rPr lang="zh-CN" altLang="en-US" sz="3200" dirty="0">
                <a:solidFill>
                  <a:schemeClr val="tx1"/>
                </a:solidFill>
              </a:rPr>
              <a:t>词汇</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sp>
        <p:nvSpPr>
          <p:cNvPr id="5" name="矩形: 圆角 4">
            <a:extLst>
              <a:ext uri="{FF2B5EF4-FFF2-40B4-BE49-F238E27FC236}">
                <a16:creationId xmlns:a16="http://schemas.microsoft.com/office/drawing/2014/main" id="{9E655D63-A5AD-4658-AD1D-5AC0502F57A8}"/>
              </a:ext>
            </a:extLst>
          </p:cNvPr>
          <p:cNvSpPr/>
          <p:nvPr/>
        </p:nvSpPr>
        <p:spPr>
          <a:xfrm>
            <a:off x="1591310" y="1623849"/>
            <a:ext cx="2523490" cy="645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2.</a:t>
            </a:r>
            <a:r>
              <a:rPr lang="zh-CN" altLang="en-US" sz="3200" dirty="0">
                <a:solidFill>
                  <a:schemeClr val="tx1"/>
                </a:solidFill>
              </a:rPr>
              <a:t>句子</a:t>
            </a:r>
          </a:p>
        </p:txBody>
      </p:sp>
      <p:graphicFrame>
        <p:nvGraphicFramePr>
          <p:cNvPr id="8" name="图示 7">
            <a:extLst>
              <a:ext uri="{FF2B5EF4-FFF2-40B4-BE49-F238E27FC236}">
                <a16:creationId xmlns:a16="http://schemas.microsoft.com/office/drawing/2014/main" id="{279FEE04-74B9-48DC-A9F2-0243910FBA7C}"/>
              </a:ext>
            </a:extLst>
          </p:cNvPr>
          <p:cNvGraphicFramePr/>
          <p:nvPr>
            <p:extLst>
              <p:ext uri="{D42A27DB-BD31-4B8C-83A1-F6EECF244321}">
                <p14:modId xmlns:p14="http://schemas.microsoft.com/office/powerpoint/2010/main" val="490527607"/>
              </p:ext>
            </p:extLst>
          </p:nvPr>
        </p:nvGraphicFramePr>
        <p:xfrm>
          <a:off x="1591310" y="2269009"/>
          <a:ext cx="5991904" cy="3869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sp>
        <p:nvSpPr>
          <p:cNvPr id="3" name="矩形: 圆角 2">
            <a:extLst>
              <a:ext uri="{FF2B5EF4-FFF2-40B4-BE49-F238E27FC236}">
                <a16:creationId xmlns:a16="http://schemas.microsoft.com/office/drawing/2014/main" id="{AB18A0E8-F5AA-495E-B9EF-4B6E6F5583C9}"/>
              </a:ext>
            </a:extLst>
          </p:cNvPr>
          <p:cNvSpPr/>
          <p:nvPr/>
        </p:nvSpPr>
        <p:spPr>
          <a:xfrm>
            <a:off x="1591310" y="1623849"/>
            <a:ext cx="2523490" cy="64516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3.</a:t>
            </a:r>
            <a:r>
              <a:rPr lang="zh-CN" altLang="en-US" sz="3200" dirty="0">
                <a:solidFill>
                  <a:schemeClr val="tx1"/>
                </a:solidFill>
              </a:rPr>
              <a:t>语法</a:t>
            </a:r>
          </a:p>
        </p:txBody>
      </p:sp>
      <p:graphicFrame>
        <p:nvGraphicFramePr>
          <p:cNvPr id="15" name="图示 14">
            <a:extLst>
              <a:ext uri="{FF2B5EF4-FFF2-40B4-BE49-F238E27FC236}">
                <a16:creationId xmlns:a16="http://schemas.microsoft.com/office/drawing/2014/main" id="{F78EABBF-6C83-46E9-BBB4-1C511ABF8DA4}"/>
              </a:ext>
            </a:extLst>
          </p:cNvPr>
          <p:cNvGraphicFramePr/>
          <p:nvPr>
            <p:extLst>
              <p:ext uri="{D42A27DB-BD31-4B8C-83A1-F6EECF244321}">
                <p14:modId xmlns:p14="http://schemas.microsoft.com/office/powerpoint/2010/main" val="4132562001"/>
              </p:ext>
            </p:extLst>
          </p:nvPr>
        </p:nvGraphicFramePr>
        <p:xfrm>
          <a:off x="1182414" y="2648607"/>
          <a:ext cx="6321972" cy="3489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AB61A11A-4A77-4127-AD15-EB6B9CEE61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5228" y="3815255"/>
            <a:ext cx="2371725" cy="26959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7E5F69-E9FF-4A84-BCD2-1839851F0F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4386" y="1096645"/>
            <a:ext cx="2371725" cy="2510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4</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799496" y="3105807"/>
            <a:ext cx="7709329" cy="1754326"/>
          </a:xfrm>
          <a:prstGeom prst="rect">
            <a:avLst/>
          </a:prstGeom>
          <a:noFill/>
        </p:spPr>
        <p:txBody>
          <a:bodyPr wrap="square" rtlCol="0">
            <a:spAutoFit/>
          </a:bodyPr>
          <a:lstStyle/>
          <a:p>
            <a:r>
              <a:rPr lang="zh-CN" altLang="en-US" sz="5400" dirty="0">
                <a:solidFill>
                  <a:schemeClr val="tx1"/>
                </a:solidFill>
              </a:rPr>
              <a:t>人工耳蜗植入后的言语训练</a:t>
            </a:r>
            <a:endPar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spTree>
    <p:extLst>
      <p:ext uri="{BB962C8B-B14F-4D97-AF65-F5344CB8AC3E}">
        <p14:creationId xmlns:p14="http://schemas.microsoft.com/office/powerpoint/2010/main" val="1353565995"/>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6196856" cy="646331"/>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人工耳蜗植入后的言语训练</a:t>
            </a:r>
            <a:endParaRPr lang="zh-CN" altLang="en-US" sz="3600" dirty="0">
              <a:latin typeface="楷体" panose="02010609060101010101" charset="-122"/>
              <a:ea typeface="楷体" panose="02010609060101010101" charset="-122"/>
            </a:endParaRPr>
          </a:p>
        </p:txBody>
      </p:sp>
      <p:graphicFrame>
        <p:nvGraphicFramePr>
          <p:cNvPr id="3" name="图示 2">
            <a:extLst>
              <a:ext uri="{FF2B5EF4-FFF2-40B4-BE49-F238E27FC236}">
                <a16:creationId xmlns:a16="http://schemas.microsoft.com/office/drawing/2014/main" id="{CE89137F-0AC0-47CB-B59E-1AF4311E5797}"/>
              </a:ext>
            </a:extLst>
          </p:cNvPr>
          <p:cNvGraphicFramePr/>
          <p:nvPr>
            <p:extLst>
              <p:ext uri="{D42A27DB-BD31-4B8C-83A1-F6EECF244321}">
                <p14:modId xmlns:p14="http://schemas.microsoft.com/office/powerpoint/2010/main" val="1029474576"/>
              </p:ext>
            </p:extLst>
          </p:nvPr>
        </p:nvGraphicFramePr>
        <p:xfrm>
          <a:off x="1591311" y="2096813"/>
          <a:ext cx="6953600" cy="4041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004" y="3071033"/>
            <a:ext cx="5818910" cy="58189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4" name="椭圆 3"/>
          <p:cNvSpPr/>
          <p:nvPr/>
        </p:nvSpPr>
        <p:spPr>
          <a:xfrm>
            <a:off x="9115967" y="-847829"/>
            <a:ext cx="5818910" cy="581891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8" name="椭圆 7"/>
          <p:cNvSpPr/>
          <p:nvPr/>
        </p:nvSpPr>
        <p:spPr>
          <a:xfrm>
            <a:off x="661328" y="407298"/>
            <a:ext cx="795862" cy="79586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9" name="十字形 8"/>
          <p:cNvSpPr/>
          <p:nvPr/>
        </p:nvSpPr>
        <p:spPr>
          <a:xfrm>
            <a:off x="924762" y="681419"/>
            <a:ext cx="247622" cy="247620"/>
          </a:xfrm>
          <a:prstGeom prst="plus">
            <a:avLst>
              <a:gd name="adj" fmla="val 422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11" name="PA-矩形 3"/>
          <p:cNvSpPr/>
          <p:nvPr>
            <p:custDataLst>
              <p:tags r:id="rId1"/>
            </p:custDataLst>
          </p:nvPr>
        </p:nvSpPr>
        <p:spPr>
          <a:xfrm>
            <a:off x="2128642" y="2061159"/>
            <a:ext cx="6599555" cy="1245235"/>
          </a:xfrm>
          <a:prstGeom prst="rect">
            <a:avLst/>
          </a:prstGeom>
        </p:spPr>
        <p:txBody>
          <a:bodyPr wrap="square">
            <a:spAutoFit/>
          </a:bodyPr>
          <a:lstStyle/>
          <a:p>
            <a:pPr algn="dist"/>
            <a:r>
              <a:rPr lang="zh-CN" altLang="en-US" sz="7500" dirty="0">
                <a:solidFill>
                  <a:schemeClr val="tx1">
                    <a:lumMod val="85000"/>
                    <a:lumOff val="15000"/>
                  </a:schemeClr>
                </a:solidFill>
                <a:cs typeface="+mn-ea"/>
                <a:sym typeface="+mn-lt"/>
              </a:rPr>
              <a:t>感谢观看</a:t>
            </a:r>
          </a:p>
        </p:txBody>
      </p:sp>
      <p:sp>
        <p:nvSpPr>
          <p:cNvPr id="14" name="PA-文本框 9"/>
          <p:cNvSpPr txBox="1"/>
          <p:nvPr>
            <p:custDataLst>
              <p:tags r:id="rId2"/>
            </p:custDataLst>
          </p:nvPr>
        </p:nvSpPr>
        <p:spPr>
          <a:xfrm>
            <a:off x="2469862" y="4509416"/>
            <a:ext cx="5306240" cy="92333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nSpc>
                <a:spcPct val="150000"/>
              </a:lnSpc>
            </a:pPr>
            <a:r>
              <a:rPr lang="zh-CN" altLang="en-US" dirty="0">
                <a:solidFill>
                  <a:schemeClr val="tx1">
                    <a:lumMod val="50000"/>
                    <a:lumOff val="50000"/>
                  </a:schemeClr>
                </a:solidFill>
                <a:latin typeface="+mn-lt"/>
                <a:ea typeface="+mn-ea"/>
                <a:cs typeface="+mn-ea"/>
                <a:sym typeface="+mn-lt"/>
              </a:rPr>
              <a:t>北大医疗，致力于持续成为中国医疗体制改革和社会资本办医的领跑者</a:t>
            </a:r>
            <a:endParaRPr lang="en-US" altLang="zh-CN" dirty="0">
              <a:solidFill>
                <a:schemeClr val="tx1">
                  <a:lumMod val="50000"/>
                  <a:lumOff val="50000"/>
                </a:schemeClr>
              </a:solidFill>
              <a:latin typeface="+mn-lt"/>
              <a:ea typeface="+mn-ea"/>
              <a:cs typeface="+mn-ea"/>
              <a:sym typeface="+mn-lt"/>
            </a:endParaRPr>
          </a:p>
          <a:p>
            <a:pPr>
              <a:lnSpc>
                <a:spcPct val="150000"/>
              </a:lnSpc>
            </a:pPr>
            <a:r>
              <a:rPr lang="en-US" altLang="zh-CN" dirty="0">
                <a:solidFill>
                  <a:schemeClr val="tx1">
                    <a:lumMod val="50000"/>
                    <a:lumOff val="50000"/>
                  </a:schemeClr>
                </a:solidFill>
                <a:latin typeface="+mn-lt"/>
                <a:ea typeface="+mn-ea"/>
                <a:cs typeface="+mn-ea"/>
                <a:sym typeface="+mn-lt"/>
              </a:rPr>
              <a:t>PKU HealthCare , commits to Lead China's Healthcare Reform and </a:t>
            </a:r>
          </a:p>
          <a:p>
            <a:pPr>
              <a:lnSpc>
                <a:spcPct val="150000"/>
              </a:lnSpc>
            </a:pPr>
            <a:r>
              <a:rPr lang="en-US" altLang="zh-CN" dirty="0">
                <a:solidFill>
                  <a:schemeClr val="tx1">
                    <a:lumMod val="50000"/>
                    <a:lumOff val="50000"/>
                  </a:schemeClr>
                </a:solidFill>
                <a:latin typeface="+mn-lt"/>
                <a:ea typeface="+mn-ea"/>
                <a:cs typeface="+mn-ea"/>
                <a:sym typeface="+mn-lt"/>
              </a:rPr>
              <a:t>Non-government Funding Healthcare.</a:t>
            </a:r>
          </a:p>
        </p:txBody>
      </p:sp>
      <p:sp>
        <p:nvSpPr>
          <p:cNvPr id="15" name="椭圆 14"/>
          <p:cNvSpPr/>
          <p:nvPr/>
        </p:nvSpPr>
        <p:spPr>
          <a:xfrm>
            <a:off x="11001017" y="5869195"/>
            <a:ext cx="600757" cy="600757"/>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pic>
        <p:nvPicPr>
          <p:cNvPr id="17" name="图片 16"/>
          <p:cNvPicPr>
            <a:picLocks noChangeAspect="1"/>
          </p:cNvPicPr>
          <p:nvPr/>
        </p:nvPicPr>
        <p:blipFill rotWithShape="1">
          <a:blip r:embed="rId5">
            <a:extLst>
              <a:ext uri="{28A0092B-C50C-407E-A947-70E740481C1C}">
                <a14:useLocalDpi xmlns:a14="http://schemas.microsoft.com/office/drawing/2010/main" val="0"/>
              </a:ext>
            </a:extLst>
          </a:blip>
          <a:srcRect l="27841" r="27462" b="52864"/>
          <a:stretch>
            <a:fillRect/>
          </a:stretch>
        </p:blipFill>
        <p:spPr>
          <a:xfrm>
            <a:off x="9375790" y="-538232"/>
            <a:ext cx="5299264" cy="519878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5637" y="288870"/>
            <a:ext cx="2702560" cy="2368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DA388140-FBF4-4A2E-8FD7-109300AC8274}"/>
              </a:ext>
            </a:extLst>
          </p:cNvPr>
          <p:cNvSpPr/>
          <p:nvPr/>
        </p:nvSpPr>
        <p:spPr>
          <a:xfrm>
            <a:off x="628650" y="1778655"/>
            <a:ext cx="7758605" cy="47645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6" name="椭圆 5"/>
          <p:cNvSpPr/>
          <p:nvPr/>
        </p:nvSpPr>
        <p:spPr>
          <a:xfrm>
            <a:off x="628650" y="587375"/>
            <a:ext cx="76644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634490" y="712470"/>
            <a:ext cx="2964815" cy="706755"/>
          </a:xfrm>
          <a:prstGeom prst="rect">
            <a:avLst/>
          </a:prstGeom>
          <a:noFill/>
        </p:spPr>
        <p:txBody>
          <a:bodyPr wrap="square" rtlCol="0">
            <a:spAutoFit/>
          </a:bodyPr>
          <a:lstStyle/>
          <a:p>
            <a:r>
              <a:rPr lang="zh-CN" altLang="en-US" sz="4000" dirty="0">
                <a:latin typeface="楷体" panose="02010609060101010101" charset="-122"/>
                <a:ea typeface="楷体" panose="02010609060101010101" charset="-122"/>
              </a:rPr>
              <a:t>主要内容</a:t>
            </a:r>
          </a:p>
        </p:txBody>
      </p:sp>
      <p:sp>
        <p:nvSpPr>
          <p:cNvPr id="9" name="矩形: 圆角 8">
            <a:extLst>
              <a:ext uri="{FF2B5EF4-FFF2-40B4-BE49-F238E27FC236}">
                <a16:creationId xmlns:a16="http://schemas.microsoft.com/office/drawing/2014/main" id="{AB6C884C-160B-4E06-9693-559996362717}"/>
              </a:ext>
            </a:extLst>
          </p:cNvPr>
          <p:cNvSpPr/>
          <p:nvPr/>
        </p:nvSpPr>
        <p:spPr>
          <a:xfrm>
            <a:off x="1395095" y="3456764"/>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二、</a:t>
            </a:r>
          </a:p>
        </p:txBody>
      </p:sp>
      <p:sp>
        <p:nvSpPr>
          <p:cNvPr id="11" name="矩形: 圆角 10">
            <a:extLst>
              <a:ext uri="{FF2B5EF4-FFF2-40B4-BE49-F238E27FC236}">
                <a16:creationId xmlns:a16="http://schemas.microsoft.com/office/drawing/2014/main" id="{48479480-C97F-40E9-9DDB-42278B35975F}"/>
              </a:ext>
            </a:extLst>
          </p:cNvPr>
          <p:cNvSpPr/>
          <p:nvPr/>
        </p:nvSpPr>
        <p:spPr>
          <a:xfrm>
            <a:off x="1395095" y="4506768"/>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三、</a:t>
            </a:r>
          </a:p>
        </p:txBody>
      </p:sp>
      <p:sp>
        <p:nvSpPr>
          <p:cNvPr id="13" name="矩形: 圆角 12">
            <a:extLst>
              <a:ext uri="{FF2B5EF4-FFF2-40B4-BE49-F238E27FC236}">
                <a16:creationId xmlns:a16="http://schemas.microsoft.com/office/drawing/2014/main" id="{555373BC-5DA1-4454-96C9-AA41D11046F0}"/>
              </a:ext>
            </a:extLst>
          </p:cNvPr>
          <p:cNvSpPr/>
          <p:nvPr/>
        </p:nvSpPr>
        <p:spPr>
          <a:xfrm>
            <a:off x="1395095" y="5460231"/>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四、</a:t>
            </a:r>
          </a:p>
        </p:txBody>
      </p:sp>
      <p:sp>
        <p:nvSpPr>
          <p:cNvPr id="7" name="矩形: 圆角 6">
            <a:extLst>
              <a:ext uri="{FF2B5EF4-FFF2-40B4-BE49-F238E27FC236}">
                <a16:creationId xmlns:a16="http://schemas.microsoft.com/office/drawing/2014/main" id="{F0D09631-E6F0-4058-99C6-B82C12AC55FD}"/>
              </a:ext>
            </a:extLst>
          </p:cNvPr>
          <p:cNvSpPr/>
          <p:nvPr/>
        </p:nvSpPr>
        <p:spPr>
          <a:xfrm>
            <a:off x="1395095" y="2487120"/>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一、</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358640"/>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1</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4497070" y="3263265"/>
            <a:ext cx="5342255"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训练计划概要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92785" y="554990"/>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816735" y="712470"/>
            <a:ext cx="5392420" cy="1322070"/>
          </a:xfrm>
          <a:prstGeom prst="rect">
            <a:avLst/>
          </a:prstGeom>
          <a:noFill/>
        </p:spPr>
        <p:txBody>
          <a:bodyPr wrap="square" rtlCol="0">
            <a:spAutoFit/>
          </a:bodyPr>
          <a:lstStyle/>
          <a:p>
            <a:r>
              <a:rPr lang="zh-CN" altLang="en-US" sz="4000" dirty="0">
                <a:solidFill>
                  <a:schemeClr val="tx1"/>
                </a:solidFill>
                <a:latin typeface="楷体" panose="02010609060101010101" charset="-122"/>
                <a:ea typeface="楷体" panose="02010609060101010101" charset="-122"/>
                <a:sym typeface="+mn-ea"/>
              </a:rPr>
              <a:t>一、训练计划概要</a:t>
            </a:r>
            <a:endParaRPr lang="zh-CN" altLang="en-US" sz="4000" dirty="0">
              <a:solidFill>
                <a:schemeClr val="tx1"/>
              </a:solidFill>
              <a:latin typeface="楷体" panose="02010609060101010101" charset="-122"/>
              <a:ea typeface="楷体" panose="02010609060101010101" charset="-122"/>
            </a:endParaRPr>
          </a:p>
          <a:p>
            <a:endParaRPr lang="zh-CN" altLang="en-US" sz="4000" dirty="0">
              <a:latin typeface="楷体" panose="02010609060101010101" charset="-122"/>
              <a:ea typeface="楷体" panose="02010609060101010101" charset="-122"/>
            </a:endParaRPr>
          </a:p>
        </p:txBody>
      </p:sp>
      <p:sp>
        <p:nvSpPr>
          <p:cNvPr id="12" name="圆角矩形 11"/>
          <p:cNvSpPr/>
          <p:nvPr/>
        </p:nvSpPr>
        <p:spPr>
          <a:xfrm>
            <a:off x="1148397" y="1497724"/>
            <a:ext cx="8765628" cy="4805286"/>
          </a:xfrm>
          <a:prstGeom prst="roundRect">
            <a:avLst/>
          </a:prstGeom>
          <a:solidFill>
            <a:schemeClr val="lt1">
              <a:alpha val="50000"/>
            </a:schemeClr>
          </a:solidFill>
          <a:ln w="254000">
            <a:solidFill>
              <a:srgbClr val="FF6600"/>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1481959" y="1750060"/>
            <a:ext cx="1891863"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charset="-122"/>
                <a:ea typeface="楷体" panose="02010609060101010101" charset="-122"/>
              </a:rPr>
              <a:t>语言技能</a:t>
            </a:r>
          </a:p>
        </p:txBody>
      </p:sp>
      <p:sp>
        <p:nvSpPr>
          <p:cNvPr id="10" name="文本框 9">
            <a:extLst>
              <a:ext uri="{FF2B5EF4-FFF2-40B4-BE49-F238E27FC236}">
                <a16:creationId xmlns:a16="http://schemas.microsoft.com/office/drawing/2014/main" id="{7A3A8AB5-E8FE-40B8-861B-946215BB89E7}"/>
              </a:ext>
            </a:extLst>
          </p:cNvPr>
          <p:cNvSpPr txBox="1"/>
          <p:nvPr/>
        </p:nvSpPr>
        <p:spPr>
          <a:xfrm>
            <a:off x="2045428" y="2579704"/>
            <a:ext cx="477054" cy="3256300"/>
          </a:xfrm>
          <a:prstGeom prst="rect">
            <a:avLst/>
          </a:prstGeom>
          <a:noFill/>
          <a:ln>
            <a:solidFill>
              <a:schemeClr val="accent6">
                <a:lumMod val="75000"/>
              </a:schemeClr>
            </a:solidFill>
          </a:ln>
        </p:spPr>
        <p:txBody>
          <a:bodyPr vert="eaVert" wrap="square" rtlCol="0">
            <a:spAutoFit/>
          </a:bodyPr>
          <a:lstStyle/>
          <a:p>
            <a:r>
              <a:rPr lang="zh-CN" altLang="en-US" dirty="0"/>
              <a:t>表达   认识    调解   思考   创造</a:t>
            </a:r>
          </a:p>
        </p:txBody>
      </p:sp>
      <p:sp>
        <p:nvSpPr>
          <p:cNvPr id="11" name="文本框 10">
            <a:extLst>
              <a:ext uri="{FF2B5EF4-FFF2-40B4-BE49-F238E27FC236}">
                <a16:creationId xmlns:a16="http://schemas.microsoft.com/office/drawing/2014/main" id="{B1E124CA-E1CC-4347-BFF2-45325C1F4575}"/>
              </a:ext>
            </a:extLst>
          </p:cNvPr>
          <p:cNvSpPr txBox="1"/>
          <p:nvPr/>
        </p:nvSpPr>
        <p:spPr>
          <a:xfrm flipH="1">
            <a:off x="4055438" y="1750060"/>
            <a:ext cx="2040561"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听觉机能</a:t>
            </a:r>
          </a:p>
        </p:txBody>
      </p:sp>
      <p:sp>
        <p:nvSpPr>
          <p:cNvPr id="14" name="文本框 13">
            <a:extLst>
              <a:ext uri="{FF2B5EF4-FFF2-40B4-BE49-F238E27FC236}">
                <a16:creationId xmlns:a16="http://schemas.microsoft.com/office/drawing/2014/main" id="{E069A9AD-F835-4BB9-B54B-1A5D4EF250E4}"/>
              </a:ext>
            </a:extLst>
          </p:cNvPr>
          <p:cNvSpPr txBox="1"/>
          <p:nvPr/>
        </p:nvSpPr>
        <p:spPr>
          <a:xfrm>
            <a:off x="6777614" y="1750060"/>
            <a:ext cx="2382151"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说话机能</a:t>
            </a:r>
          </a:p>
        </p:txBody>
      </p:sp>
      <p:sp>
        <p:nvSpPr>
          <p:cNvPr id="19" name="文本框 18">
            <a:extLst>
              <a:ext uri="{FF2B5EF4-FFF2-40B4-BE49-F238E27FC236}">
                <a16:creationId xmlns:a16="http://schemas.microsoft.com/office/drawing/2014/main" id="{BB95820C-A465-4576-BC2E-FDFEEAE1C06C}"/>
              </a:ext>
            </a:extLst>
          </p:cNvPr>
          <p:cNvSpPr txBox="1"/>
          <p:nvPr/>
        </p:nvSpPr>
        <p:spPr>
          <a:xfrm>
            <a:off x="4364841" y="2563693"/>
            <a:ext cx="477054" cy="3296742"/>
          </a:xfrm>
          <a:prstGeom prst="rect">
            <a:avLst/>
          </a:prstGeom>
          <a:noFill/>
          <a:ln>
            <a:solidFill>
              <a:schemeClr val="accent6">
                <a:lumMod val="75000"/>
              </a:schemeClr>
            </a:solidFill>
          </a:ln>
        </p:spPr>
        <p:txBody>
          <a:bodyPr vert="eaVert" wrap="square" rtlCol="0">
            <a:spAutoFit/>
          </a:bodyPr>
          <a:lstStyle/>
          <a:p>
            <a:r>
              <a:rPr lang="zh-CN" altLang="en-US" dirty="0"/>
              <a:t>提高听觉注意、定位能力</a:t>
            </a:r>
          </a:p>
        </p:txBody>
      </p:sp>
      <p:sp>
        <p:nvSpPr>
          <p:cNvPr id="20" name="文本框 19">
            <a:extLst>
              <a:ext uri="{FF2B5EF4-FFF2-40B4-BE49-F238E27FC236}">
                <a16:creationId xmlns:a16="http://schemas.microsoft.com/office/drawing/2014/main" id="{748928B5-E913-4DD6-B6BE-D0BC70D94306}"/>
              </a:ext>
            </a:extLst>
          </p:cNvPr>
          <p:cNvSpPr txBox="1"/>
          <p:nvPr/>
        </p:nvSpPr>
        <p:spPr>
          <a:xfrm>
            <a:off x="4855698" y="2844225"/>
            <a:ext cx="646468" cy="3016210"/>
          </a:xfrm>
          <a:prstGeom prst="rect">
            <a:avLst/>
          </a:prstGeom>
          <a:noFill/>
          <a:ln>
            <a:solidFill>
              <a:schemeClr val="accent6">
                <a:lumMod val="75000"/>
              </a:schemeClr>
            </a:solidFill>
          </a:ln>
        </p:spPr>
        <p:txBody>
          <a:bodyPr wrap="square" rtlCol="0">
            <a:spAutoFit/>
          </a:bodyPr>
          <a:lstStyle/>
          <a:p>
            <a:r>
              <a:rPr lang="zh-CN" altLang="en-US" dirty="0"/>
              <a:t>提高听觉辨识、识别能力</a:t>
            </a:r>
          </a:p>
        </p:txBody>
      </p:sp>
      <p:sp>
        <p:nvSpPr>
          <p:cNvPr id="21" name="文本框 20">
            <a:extLst>
              <a:ext uri="{FF2B5EF4-FFF2-40B4-BE49-F238E27FC236}">
                <a16:creationId xmlns:a16="http://schemas.microsoft.com/office/drawing/2014/main" id="{58E23F93-0D12-4A15-8994-6441BAD6B1B0}"/>
              </a:ext>
            </a:extLst>
          </p:cNvPr>
          <p:cNvSpPr txBox="1"/>
          <p:nvPr/>
        </p:nvSpPr>
        <p:spPr>
          <a:xfrm>
            <a:off x="5502166" y="3429000"/>
            <a:ext cx="524187" cy="2431435"/>
          </a:xfrm>
          <a:prstGeom prst="rect">
            <a:avLst/>
          </a:prstGeom>
          <a:noFill/>
          <a:ln>
            <a:solidFill>
              <a:schemeClr val="accent6">
                <a:lumMod val="75000"/>
              </a:schemeClr>
            </a:solidFill>
          </a:ln>
        </p:spPr>
        <p:txBody>
          <a:bodyPr wrap="square" rtlCol="0">
            <a:spAutoFit/>
          </a:bodyPr>
          <a:lstStyle/>
          <a:p>
            <a:r>
              <a:rPr lang="zh-CN" altLang="en-US" dirty="0"/>
              <a:t>提高听觉记忆能力</a:t>
            </a:r>
          </a:p>
        </p:txBody>
      </p:sp>
      <p:sp>
        <p:nvSpPr>
          <p:cNvPr id="23" name="文本框 22">
            <a:extLst>
              <a:ext uri="{FF2B5EF4-FFF2-40B4-BE49-F238E27FC236}">
                <a16:creationId xmlns:a16="http://schemas.microsoft.com/office/drawing/2014/main" id="{DD38175A-AEFF-46EE-9ED9-B8DDF4D107C4}"/>
              </a:ext>
            </a:extLst>
          </p:cNvPr>
          <p:cNvSpPr txBox="1"/>
          <p:nvPr/>
        </p:nvSpPr>
        <p:spPr>
          <a:xfrm>
            <a:off x="7233796" y="3599836"/>
            <a:ext cx="646468" cy="1846659"/>
          </a:xfrm>
          <a:prstGeom prst="rect">
            <a:avLst/>
          </a:prstGeom>
          <a:noFill/>
          <a:ln>
            <a:solidFill>
              <a:schemeClr val="accent6">
                <a:lumMod val="75000"/>
              </a:schemeClr>
            </a:solidFill>
          </a:ln>
        </p:spPr>
        <p:txBody>
          <a:bodyPr wrap="square" rtlCol="0">
            <a:spAutoFit/>
          </a:bodyPr>
          <a:lstStyle/>
          <a:p>
            <a:r>
              <a:rPr lang="zh-CN" altLang="en-US" dirty="0"/>
              <a:t>获得正常韵律</a:t>
            </a:r>
          </a:p>
        </p:txBody>
      </p:sp>
      <p:sp>
        <p:nvSpPr>
          <p:cNvPr id="24" name="文本框 23">
            <a:extLst>
              <a:ext uri="{FF2B5EF4-FFF2-40B4-BE49-F238E27FC236}">
                <a16:creationId xmlns:a16="http://schemas.microsoft.com/office/drawing/2014/main" id="{F670D62F-2499-4246-B8C4-BDFC637BE5DE}"/>
              </a:ext>
            </a:extLst>
          </p:cNvPr>
          <p:cNvSpPr txBox="1"/>
          <p:nvPr/>
        </p:nvSpPr>
        <p:spPr>
          <a:xfrm>
            <a:off x="8058339" y="3599836"/>
            <a:ext cx="634257" cy="1846659"/>
          </a:xfrm>
          <a:prstGeom prst="rect">
            <a:avLst/>
          </a:prstGeom>
          <a:noFill/>
          <a:ln>
            <a:solidFill>
              <a:schemeClr val="accent6">
                <a:lumMod val="75000"/>
              </a:schemeClr>
            </a:solidFill>
          </a:ln>
        </p:spPr>
        <p:txBody>
          <a:bodyPr wrap="square" rtlCol="0">
            <a:spAutoFit/>
          </a:bodyPr>
          <a:lstStyle/>
          <a:p>
            <a:r>
              <a:rPr lang="zh-CN" altLang="en-US" dirty="0"/>
              <a:t>获得正常语音</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75F73827-FE96-4DE8-A5AF-6173CFD931F1}"/>
              </a:ext>
            </a:extLst>
          </p:cNvPr>
          <p:cNvSpPr/>
          <p:nvPr/>
        </p:nvSpPr>
        <p:spPr>
          <a:xfrm>
            <a:off x="1604010" y="1828800"/>
            <a:ext cx="8076018" cy="4729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椭圆 5"/>
          <p:cNvSpPr/>
          <p:nvPr/>
        </p:nvSpPr>
        <p:spPr>
          <a:xfrm>
            <a:off x="692785" y="299545"/>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a:extLst>
              <a:ext uri="{FF2B5EF4-FFF2-40B4-BE49-F238E27FC236}">
                <a16:creationId xmlns:a16="http://schemas.microsoft.com/office/drawing/2014/main" id="{B1E124CA-E1CC-4347-BFF2-45325C1F4575}"/>
              </a:ext>
            </a:extLst>
          </p:cNvPr>
          <p:cNvSpPr txBox="1"/>
          <p:nvPr/>
        </p:nvSpPr>
        <p:spPr>
          <a:xfrm flipH="1">
            <a:off x="1816732" y="1252856"/>
            <a:ext cx="1084120"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阶段</a:t>
            </a:r>
          </a:p>
        </p:txBody>
      </p:sp>
      <p:sp>
        <p:nvSpPr>
          <p:cNvPr id="14" name="文本框 13">
            <a:extLst>
              <a:ext uri="{FF2B5EF4-FFF2-40B4-BE49-F238E27FC236}">
                <a16:creationId xmlns:a16="http://schemas.microsoft.com/office/drawing/2014/main" id="{E069A9AD-F835-4BB9-B54B-1A5D4EF250E4}"/>
              </a:ext>
            </a:extLst>
          </p:cNvPr>
          <p:cNvSpPr txBox="1"/>
          <p:nvPr/>
        </p:nvSpPr>
        <p:spPr>
          <a:xfrm>
            <a:off x="5202620" y="1252856"/>
            <a:ext cx="2112579"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语言构造</a:t>
            </a:r>
          </a:p>
        </p:txBody>
      </p:sp>
      <p:graphicFrame>
        <p:nvGraphicFramePr>
          <p:cNvPr id="2" name="图示 1">
            <a:extLst>
              <a:ext uri="{FF2B5EF4-FFF2-40B4-BE49-F238E27FC236}">
                <a16:creationId xmlns:a16="http://schemas.microsoft.com/office/drawing/2014/main" id="{D51AD3FA-0370-44F2-8E72-BDB8CE3314E9}"/>
              </a:ext>
            </a:extLst>
          </p:cNvPr>
          <p:cNvGraphicFramePr/>
          <p:nvPr>
            <p:extLst>
              <p:ext uri="{D42A27DB-BD31-4B8C-83A1-F6EECF244321}">
                <p14:modId xmlns:p14="http://schemas.microsoft.com/office/powerpoint/2010/main" val="609112476"/>
              </p:ext>
            </p:extLst>
          </p:nvPr>
        </p:nvGraphicFramePr>
        <p:xfrm>
          <a:off x="1816733" y="2034541"/>
          <a:ext cx="7563750" cy="4523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945E5B7C-E1BF-4AF4-972C-BC2F933012BE}"/>
              </a:ext>
            </a:extLst>
          </p:cNvPr>
          <p:cNvSpPr txBox="1"/>
          <p:nvPr/>
        </p:nvSpPr>
        <p:spPr>
          <a:xfrm>
            <a:off x="1954924" y="299545"/>
            <a:ext cx="5502166" cy="707886"/>
          </a:xfrm>
          <a:prstGeom prst="rect">
            <a:avLst/>
          </a:prstGeom>
          <a:noFill/>
        </p:spPr>
        <p:txBody>
          <a:bodyPr wrap="square" rtlCol="0">
            <a:spAutoFit/>
          </a:bodyPr>
          <a:lstStyle/>
          <a:p>
            <a:r>
              <a:rPr lang="zh-CN" altLang="en-US" sz="4000" dirty="0">
                <a:latin typeface="楷体" panose="02010609060101010101" charset="-122"/>
                <a:ea typeface="楷体" panose="02010609060101010101" charset="-122"/>
              </a:rPr>
              <a:t>一、训练计划概要</a:t>
            </a:r>
          </a:p>
        </p:txBody>
      </p:sp>
    </p:spTree>
    <p:extLst>
      <p:ext uri="{BB962C8B-B14F-4D97-AF65-F5344CB8AC3E}">
        <p14:creationId xmlns:p14="http://schemas.microsoft.com/office/powerpoint/2010/main" val="119118011"/>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2</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931921" y="3263265"/>
            <a:ext cx="7353811"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实施过程中的注意点</a:t>
            </a:r>
          </a:p>
        </p:txBody>
      </p:sp>
    </p:spTree>
    <p:extLst>
      <p:ext uri="{BB962C8B-B14F-4D97-AF65-F5344CB8AC3E}">
        <p14:creationId xmlns:p14="http://schemas.microsoft.com/office/powerpoint/2010/main" val="2840716338"/>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92785" y="554990"/>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858645" y="688340"/>
            <a:ext cx="5392420" cy="1322070"/>
          </a:xfrm>
          <a:prstGeom prst="rect">
            <a:avLst/>
          </a:prstGeom>
          <a:noFill/>
        </p:spPr>
        <p:txBody>
          <a:bodyPr wrap="square" rtlCol="0">
            <a:spAutoFit/>
          </a:bodyPr>
          <a:lstStyle/>
          <a:p>
            <a:r>
              <a:rPr lang="zh-CN" altLang="en-US" sz="4000" dirty="0">
                <a:solidFill>
                  <a:schemeClr val="tx1"/>
                </a:solidFill>
                <a:latin typeface="楷体" panose="02010609060101010101" charset="-122"/>
                <a:ea typeface="楷体" panose="02010609060101010101" charset="-122"/>
                <a:sym typeface="+mn-ea"/>
              </a:rPr>
              <a:t>注意点</a:t>
            </a:r>
            <a:endParaRPr lang="zh-CN" altLang="en-US" sz="4000" dirty="0">
              <a:solidFill>
                <a:schemeClr val="tx1"/>
              </a:solidFill>
              <a:latin typeface="楷体" panose="02010609060101010101" charset="-122"/>
              <a:ea typeface="楷体" panose="02010609060101010101" charset="-122"/>
            </a:endParaRPr>
          </a:p>
          <a:p>
            <a:endParaRPr lang="zh-CN" altLang="en-US" sz="4000" dirty="0">
              <a:latin typeface="楷体" panose="02010609060101010101" charset="-122"/>
              <a:ea typeface="楷体" panose="02010609060101010101" charset="-122"/>
            </a:endParaRPr>
          </a:p>
        </p:txBody>
      </p:sp>
      <p:sp>
        <p:nvSpPr>
          <p:cNvPr id="41" name="文本框 40"/>
          <p:cNvSpPr txBox="1"/>
          <p:nvPr>
            <p:custDataLst>
              <p:tags r:id="rId1"/>
            </p:custDataLst>
          </p:nvPr>
        </p:nvSpPr>
        <p:spPr>
          <a:xfrm>
            <a:off x="7762240" y="4698365"/>
            <a:ext cx="1708150" cy="1217295"/>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56" name="文本框 55"/>
          <p:cNvSpPr txBox="1"/>
          <p:nvPr>
            <p:custDataLst>
              <p:tags r:id="rId2"/>
            </p:custDataLst>
          </p:nvPr>
        </p:nvSpPr>
        <p:spPr>
          <a:xfrm>
            <a:off x="3705225" y="4612640"/>
            <a:ext cx="1530985" cy="155702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61" name="文本框 60"/>
          <p:cNvSpPr txBox="1"/>
          <p:nvPr>
            <p:custDataLst>
              <p:tags r:id="rId3"/>
            </p:custDataLst>
          </p:nvPr>
        </p:nvSpPr>
        <p:spPr>
          <a:xfrm>
            <a:off x="1468120" y="4612640"/>
            <a:ext cx="2045970" cy="100711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15" name="文本框 14"/>
          <p:cNvSpPr txBox="1"/>
          <p:nvPr>
            <p:custDataLst>
              <p:tags r:id="rId4"/>
            </p:custDataLst>
          </p:nvPr>
        </p:nvSpPr>
        <p:spPr>
          <a:xfrm>
            <a:off x="5094605" y="4612640"/>
            <a:ext cx="2421255" cy="155702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graphicFrame>
        <p:nvGraphicFramePr>
          <p:cNvPr id="2" name="图示 1">
            <a:extLst>
              <a:ext uri="{FF2B5EF4-FFF2-40B4-BE49-F238E27FC236}">
                <a16:creationId xmlns:a16="http://schemas.microsoft.com/office/drawing/2014/main" id="{FECCEC27-07AE-4191-93F7-5F511B02572C}"/>
              </a:ext>
            </a:extLst>
          </p:cNvPr>
          <p:cNvGraphicFramePr/>
          <p:nvPr>
            <p:extLst>
              <p:ext uri="{D42A27DB-BD31-4B8C-83A1-F6EECF244321}">
                <p14:modId xmlns:p14="http://schemas.microsoft.com/office/powerpoint/2010/main" val="3223887963"/>
              </p:ext>
            </p:extLst>
          </p:nvPr>
        </p:nvGraphicFramePr>
        <p:xfrm>
          <a:off x="1340068" y="1560786"/>
          <a:ext cx="5125152" cy="2569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图示 2">
            <a:extLst>
              <a:ext uri="{FF2B5EF4-FFF2-40B4-BE49-F238E27FC236}">
                <a16:creationId xmlns:a16="http://schemas.microsoft.com/office/drawing/2014/main" id="{FF6A176B-D8FC-442D-82EA-83A9826FE617}"/>
              </a:ext>
            </a:extLst>
          </p:cNvPr>
          <p:cNvGraphicFramePr/>
          <p:nvPr>
            <p:extLst>
              <p:ext uri="{D42A27DB-BD31-4B8C-83A1-F6EECF244321}">
                <p14:modId xmlns:p14="http://schemas.microsoft.com/office/powerpoint/2010/main" val="1906535180"/>
              </p:ext>
            </p:extLst>
          </p:nvPr>
        </p:nvGraphicFramePr>
        <p:xfrm>
          <a:off x="1340069" y="3599881"/>
          <a:ext cx="5125151" cy="25697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8" name="Picture 4">
            <a:extLst>
              <a:ext uri="{FF2B5EF4-FFF2-40B4-BE49-F238E27FC236}">
                <a16:creationId xmlns:a16="http://schemas.microsoft.com/office/drawing/2014/main" id="{3B6D1328-C9D2-4E2C-88FA-6D4DE81A9ED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6642" y="206375"/>
            <a:ext cx="2286000" cy="1953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3</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931921" y="3263265"/>
            <a:ext cx="7353811"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言语训练方法</a:t>
            </a:r>
          </a:p>
        </p:txBody>
      </p:sp>
    </p:spTree>
    <p:extLst>
      <p:ext uri="{BB962C8B-B14F-4D97-AF65-F5344CB8AC3E}">
        <p14:creationId xmlns:p14="http://schemas.microsoft.com/office/powerpoint/2010/main" val="1828604435"/>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graphicFrame>
        <p:nvGraphicFramePr>
          <p:cNvPr id="10" name="图示 9">
            <a:extLst>
              <a:ext uri="{FF2B5EF4-FFF2-40B4-BE49-F238E27FC236}">
                <a16:creationId xmlns:a16="http://schemas.microsoft.com/office/drawing/2014/main" id="{B687A037-A53D-4727-8394-8B99CA09EFD6}"/>
              </a:ext>
            </a:extLst>
          </p:cNvPr>
          <p:cNvGraphicFramePr/>
          <p:nvPr>
            <p:extLst>
              <p:ext uri="{D42A27DB-BD31-4B8C-83A1-F6EECF244321}">
                <p14:modId xmlns:p14="http://schemas.microsoft.com/office/powerpoint/2010/main" val="2698238355"/>
              </p:ext>
            </p:extLst>
          </p:nvPr>
        </p:nvGraphicFramePr>
        <p:xfrm>
          <a:off x="1182414" y="2207172"/>
          <a:ext cx="6448096" cy="39311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 name="ISLIDE.GUIDESSETTING" val="{&quot;Id&quot;:&quot;GuidesStyle_None&quot;,&quot;Name&quot;:&quot;无&quot;,&quot;HeaderHeight&quot;:5.9999999999999947,&quot;FooterHeight&quot;:6.5999999999999925,&quot;SideMargin&quot;:8.999999999999984,&quot;TopMargin&quot;:6.6999999999999922,&quot;BottomMargin&quot;:0.0,&quot;IntervalMargin&quot;:0.099999999999999367}"/>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20203306_4*n_h_h_f*1_2_5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03306_4*n_h_h_f*1_2_2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03306_4*n_h_h_f*1_2_1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03306_4*n_h_h_f*1_2_3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PA" val="v5.1.0"/>
</p:tagLst>
</file>

<file path=ppt/tags/tag8.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40000"/>
            <a:lumOff val="60000"/>
          </a:schemeClr>
        </a:solidFill>
        <a:ln w="3175" cap="flat">
          <a:noFill/>
          <a:prstDash val="solid"/>
          <a:miter lim="800000"/>
        </a:ln>
      </a:spPr>
      <a:bodyPr lIns="121920" tIns="60960" rIns="121920" bIns="60960">
        <a:normAutofit/>
      </a:bodyPr>
      <a:lstStyle>
        <a:defPPr defTabSz="457200" latinLnBrk="1">
          <a:lnSpc>
            <a:spcPct val="120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zma0kl34">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1094</TotalTime>
  <Words>2391</Words>
  <Application>Microsoft Office PowerPoint</Application>
  <PresentationFormat>宽屏</PresentationFormat>
  <Paragraphs>135</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阿里巴巴普惠体</vt:lpstr>
      <vt:lpstr>等线</vt:lpstr>
      <vt:lpstr>等线 Light</vt:lpstr>
      <vt:lpstr>方正兰亭圆简体_准</vt:lpstr>
      <vt:lpstr>方正准圆简体</vt:lpstr>
      <vt:lpstr>华文行楷</vt:lpstr>
      <vt:lpstr>楷体</vt:lpstr>
      <vt:lpstr>三极准柔宋</vt:lpstr>
      <vt:lpstr>字魂59号-创粗黑</vt:lpstr>
      <vt:lpstr>Angsana New</vt:lpstr>
      <vt:lpstr>Arial</vt:lpstr>
      <vt:lpstr>Calibri</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dc:creator>
  <cp:lastModifiedBy>老中医</cp:lastModifiedBy>
  <cp:revision>3148</cp:revision>
  <dcterms:created xsi:type="dcterms:W3CDTF">2014-10-29T09:18:00Z</dcterms:created>
  <dcterms:modified xsi:type="dcterms:W3CDTF">2020-10-06T14:04:51Z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