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4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8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6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04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72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7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7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9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2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8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75953-E1EA-442C-9FF1-AE62EC7DC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Autofit/>
          </a:bodyPr>
          <a:lstStyle/>
          <a:p>
            <a:r>
              <a:rPr lang="en-US" sz="6600" dirty="0"/>
              <a:t>Predicting Car Accident Severity</a:t>
            </a:r>
            <a:endParaRPr lang="en-SG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FDC0B-E982-47B9-B017-EC1312122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en-US" dirty="0"/>
              <a:t>By Xin Yung Lee</a:t>
            </a:r>
            <a:endParaRPr lang="en-SG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34D79"/>
          </a:solidFill>
          <a:ln w="38100" cap="rnd">
            <a:solidFill>
              <a:srgbClr val="C34D7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4B4D9-7354-4B02-ACE6-296F863E7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79" r="2438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4655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ABD9-1B5D-470A-B560-B06E015F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car accident severity is important to insurance companies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E3DDB-0019-4A1C-A80F-1BDAD975C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Generally, insurance companies rely on claim adjusters to assess the severity of car accidents, so as to set aside appropriate amounts for claim reserves.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using a model to predict the severity of car accidents, insurers will be able to automate the process of setting up claim reserves and reduce reliance of claim adjusters’ opinions.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4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AA4A-42F2-49D0-A8A2-CA78DD2F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13AC3-7061-469A-A460-FF3B81AD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dataset has been provided for Seattle Police Department and was recorded by Traffic Records.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total, there are 194673 rows and 36 features in the dataset.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Duplicate features and features that do not provide sufficient information have been removed from dataset.</a:t>
            </a:r>
          </a:p>
        </p:txBody>
      </p:sp>
    </p:spTree>
    <p:extLst>
      <p:ext uri="{BB962C8B-B14F-4D97-AF65-F5344CB8AC3E}">
        <p14:creationId xmlns:p14="http://schemas.microsoft.com/office/powerpoint/2010/main" val="324297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FA31-A73D-434E-B316-42BF46FB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354A8-E2D8-48D0-9454-0938E563A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built several types of machine learning models to predict the claim severity.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 nearest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neighbours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Logistics Regression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3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1935-963B-4A04-B1CB-F6534A79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</a:t>
            </a:r>
            <a:r>
              <a:rPr lang="en-US" dirty="0" err="1"/>
              <a:t>Neighbours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80AD-5B6D-48F4-9FBF-A46A3EF1E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had split the dataset into a training dataset and test dataset, where 80% of the original dataset is used for training while 20% is used for testing.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then applied an algorithm k = 4 to build the k nearest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neighbours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accuracy of the training and test models are as below:</a:t>
            </a:r>
          </a:p>
          <a:p>
            <a:pPr lvl="1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Train set accuracy: 74.0%</a:t>
            </a:r>
          </a:p>
          <a:p>
            <a:pPr lvl="1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Test set accuracy: 73.7%</a:t>
            </a:r>
          </a:p>
        </p:txBody>
      </p:sp>
    </p:spTree>
    <p:extLst>
      <p:ext uri="{BB962C8B-B14F-4D97-AF65-F5344CB8AC3E}">
        <p14:creationId xmlns:p14="http://schemas.microsoft.com/office/powerpoint/2010/main" val="327175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1935-963B-4A04-B1CB-F6534A79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80AD-5B6D-48F4-9FBF-A46A3EF1E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SimiIar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k nearest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neighbours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model, I had split the dataset into a training dataset and test dataset, where 80% of the original dataset is used for training while 20% is used for testing.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then applied a maximum depth of 4 to build the k nearest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neighbours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accuracy of the test model is 75.3%.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415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1935-963B-4A04-B1CB-F6534A79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80AD-5B6D-48F4-9FBF-A46A3EF1E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SimiIar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aforementioned models, I had split the dataset into a training dataset and test dataset, where 80% of the original dataset is used for training while 20% is used for testing.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accuracy of the test model is 75.5%.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263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1935-963B-4A04-B1CB-F6534A79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80AD-5B6D-48F4-9FBF-A46A3EF1E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the accuracy evaluations performed for each of the models mentioned previously, logistic regression model has the highest accuracy.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Therefore, it would be appropriate to use a logistic regression model to predict car accident severity in Seattle.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8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1935-963B-4A04-B1CB-F6534A79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80AD-5B6D-48F4-9FBF-A46A3EF1E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Currently, the accuracy of the model is relatively high at 75.5%.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order to improve the accuracy of the model, it would be good to verify the dataset, especially with respect to the blank data fields.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Also, the training dataset is relatively small, it may be good to obtain more years of data to improve the robustness </a:t>
            </a:r>
            <a:r>
              <a:rPr lang="en-SG">
                <a:latin typeface="Arial" panose="020B0604020202020204" pitchFamily="34" charset="0"/>
                <a:cs typeface="Arial" panose="020B0604020202020204" pitchFamily="34" charset="0"/>
              </a:rPr>
              <a:t>of the model.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7805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2641"/>
      </a:dk2>
      <a:lt2>
        <a:srgbClr val="E2E8E6"/>
      </a:lt2>
      <a:accent1>
        <a:srgbClr val="C34D79"/>
      </a:accent1>
      <a:accent2>
        <a:srgbClr val="B13B98"/>
      </a:accent2>
      <a:accent3>
        <a:srgbClr val="AB4DC3"/>
      </a:accent3>
      <a:accent4>
        <a:srgbClr val="693DB2"/>
      </a:accent4>
      <a:accent5>
        <a:srgbClr val="4D51C3"/>
      </a:accent5>
      <a:accent6>
        <a:srgbClr val="3B71B1"/>
      </a:accent6>
      <a:hlink>
        <a:srgbClr val="7063CB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459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Modern Love</vt:lpstr>
      <vt:lpstr>The Hand</vt:lpstr>
      <vt:lpstr>SketchyVTI</vt:lpstr>
      <vt:lpstr>Predicting Car Accident Severity</vt:lpstr>
      <vt:lpstr>Predicting car accident severity is important to insurance companies</vt:lpstr>
      <vt:lpstr>Data Acquisition and Cleaning</vt:lpstr>
      <vt:lpstr>Methodology</vt:lpstr>
      <vt:lpstr>K Nearest Neighbours</vt:lpstr>
      <vt:lpstr>Decision Tree</vt:lpstr>
      <vt:lpstr>Logistic Regression</vt:lpstr>
      <vt:lpstr>Results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Car Accident Severity</dc:title>
  <dc:creator>Xin Yung Lee</dc:creator>
  <cp:lastModifiedBy>Xin Yung Lee</cp:lastModifiedBy>
  <cp:revision>15</cp:revision>
  <dcterms:created xsi:type="dcterms:W3CDTF">2020-09-06T07:50:15Z</dcterms:created>
  <dcterms:modified xsi:type="dcterms:W3CDTF">2020-09-20T08:07:08Z</dcterms:modified>
</cp:coreProperties>
</file>