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erson, indoor, sitting, man&#10;&#10;Description automatically generated">
            <a:extLst>
              <a:ext uri="{FF2B5EF4-FFF2-40B4-BE49-F238E27FC236}">
                <a16:creationId xmlns:a16="http://schemas.microsoft.com/office/drawing/2014/main" id="{6756B149-1900-4093-A00B-553AAB640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E0E8F-D093-4FD5-B4CA-11D37079E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Analysis of Education, Healthcare, and Military Spending of  Countries in G20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E1AD9-0DE2-45C8-B328-8C261778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4654-3FA4-4A3C-BA8B-58852A6C8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8C7D6-5C66-4563-B366-45D169B9D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9411E-EE31-493D-BDD1-77B60024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3" y="214294"/>
            <a:ext cx="10523224" cy="64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4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2CD0-70E0-4738-8FFE-DD9233A8D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F14F-4938-432B-97B8-604BE6CDF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BB114-4D0F-4EC0-A770-64A566D4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3" y="207650"/>
            <a:ext cx="10515601" cy="64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4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4B44-8E4F-40F4-B246-EEDE9C56C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2B0CC-B170-4F9E-B5EC-2D557B343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ED39A-96DA-4253-9CE0-7FDB3A06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202223"/>
            <a:ext cx="10515600" cy="64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2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F965-26CF-42BC-AED8-DFAFAB5BE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D3371-AFAB-4E7B-BB28-BF44888D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98110-5C9E-4E44-B40A-B7FB399E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190132"/>
            <a:ext cx="10515600" cy="64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E35F-372D-493A-9184-76B532A5B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020F-7A6B-4E3D-BFBE-1A7976EDB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B04BB-4AC4-4047-AB8B-148EFC0F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201173"/>
            <a:ext cx="10515600" cy="64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DD2B-B4AA-4AC9-A20B-B4F32C1F4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CE9E8-D7BF-450A-A7B4-DC867DEA4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03B44-3AD8-4A66-ACA2-3A65BEB9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296549"/>
            <a:ext cx="10515600" cy="64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7C2A8-3F0F-44F5-A218-3E842EEAD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>
                <a:latin typeface="Arial" panose="020B0604020202020204" pitchFamily="34" charset="0"/>
                <a:cs typeface="Arial" panose="020B0604020202020204" pitchFamily="34" charset="0"/>
              </a:rPr>
              <a:t>GDP overview for countries in 2016 (Billion $)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F7C04-2B11-4BAF-B483-F4F5592C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</p:spPr>
        <p:txBody>
          <a:bodyPr anchor="ctr">
            <a:normAutofit/>
          </a:bodyPr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FAE0-C349-4AD3-ADF2-F4E50623E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15"/>
          <a:stretch/>
        </p:blipFill>
        <p:spPr>
          <a:xfrm>
            <a:off x="3212374" y="320040"/>
            <a:ext cx="5764204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3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DAE77-397E-400D-9417-33BC1F80C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>
                <a:latin typeface="Arial" panose="020B0604020202020204" pitchFamily="34" charset="0"/>
                <a:cs typeface="Arial" panose="020B0604020202020204" pitchFamily="34" charset="0"/>
              </a:rPr>
              <a:t>Population overview for countries in 2016 (Million)</a:t>
            </a: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DD96A-F80E-423D-9582-93CEFF1E4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</p:spPr>
        <p:txBody>
          <a:bodyPr anchor="ctr">
            <a:normAutofit/>
          </a:bodyPr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E04D-ED80-453C-8B0C-4A188D933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08"/>
          <a:stretch/>
        </p:blipFill>
        <p:spPr>
          <a:xfrm>
            <a:off x="2981934" y="320040"/>
            <a:ext cx="6225084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8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14C34-F344-45EF-AE9B-D509735A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>
                <a:latin typeface="Arial" panose="020B0604020202020204" pitchFamily="34" charset="0"/>
                <a:cs typeface="Arial" panose="020B0604020202020204" pitchFamily="34" charset="0"/>
              </a:rPr>
              <a:t>GDP per capita overview for countries in 2016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B35BB-5BC8-4A95-8B7F-3F5E2B2D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</p:spPr>
        <p:txBody>
          <a:bodyPr anchor="ctr">
            <a:normAutofit/>
          </a:bodyPr>
          <a:lstStyle/>
          <a:p>
            <a:pPr algn="ctr"/>
            <a:endParaRPr lang="en-US" sz="240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8E574BF-DC36-4FC7-A2B1-4FD628FE3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00" t="7586"/>
          <a:stretch/>
        </p:blipFill>
        <p:spPr>
          <a:xfrm>
            <a:off x="2776861" y="320040"/>
            <a:ext cx="6635229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2C23-82C7-4417-B42E-98F7A201B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1D4CC-17DC-410F-AFCB-130BD4AC1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73364-C58D-4F7B-8EA1-FC5B9E27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3" y="206702"/>
            <a:ext cx="10515600" cy="64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6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8CA1-0958-45AC-9AF8-428C8715A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8372A-9191-4811-AFA6-357C6D08D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CC73D-2BEF-4096-985C-ABA08819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619825"/>
            <a:ext cx="10515600" cy="55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3C70-F1C3-4B57-99E0-CFD87C909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F444-4613-40E8-A217-40F037CAB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1AE95-3B36-4515-B0FD-D2E65195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3" y="191200"/>
            <a:ext cx="10515600" cy="64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4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CA8-146D-474A-9D96-46B85C4E6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6790D-49F9-42E2-8D8D-7B878DECE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5E275-A81E-449F-8F60-A950CBB8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68" y="195745"/>
            <a:ext cx="10515600" cy="64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9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4415-4866-41BB-9256-0EDD2C834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A4A2E-0FB2-45F6-97FD-D69EB9F39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B8697-963A-4F6F-987F-084E483A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208640"/>
            <a:ext cx="10515600" cy="64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056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3824"/>
      </a:dk2>
      <a:lt2>
        <a:srgbClr val="E6EBEB"/>
      </a:lt2>
      <a:accent1>
        <a:srgbClr val="C49793"/>
      </a:accent1>
      <a:accent2>
        <a:srgbClr val="BA9C7F"/>
      </a:accent2>
      <a:accent3>
        <a:srgbClr val="A8A57F"/>
      </a:accent3>
      <a:accent4>
        <a:srgbClr val="98AA74"/>
      </a:accent4>
      <a:accent5>
        <a:srgbClr val="8DAC82"/>
      </a:accent5>
      <a:accent6>
        <a:srgbClr val="78AF81"/>
      </a:accent6>
      <a:hlink>
        <a:srgbClr val="588C91"/>
      </a:hlink>
      <a:folHlink>
        <a:srgbClr val="848484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Modern Love</vt:lpstr>
      <vt:lpstr>The Hand</vt:lpstr>
      <vt:lpstr>SketchyVTI</vt:lpstr>
      <vt:lpstr>Analysis of Education, Healthcare, and Military Spending of  Countries in G20</vt:lpstr>
      <vt:lpstr>GDP overview for countries in 2016 (Billion $)</vt:lpstr>
      <vt:lpstr>Population overview for countries in 2016 (Million)</vt:lpstr>
      <vt:lpstr>GDP per capita overview for countries in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 of Education, Healthcare, and Military Spending of  Countries in G20</dc:title>
  <dc:creator>Xinyu Yao</dc:creator>
  <cp:lastModifiedBy>Xinyu Yao</cp:lastModifiedBy>
  <cp:revision>3</cp:revision>
  <dcterms:created xsi:type="dcterms:W3CDTF">2020-06-07T23:28:17Z</dcterms:created>
  <dcterms:modified xsi:type="dcterms:W3CDTF">2020-06-07T23:52:25Z</dcterms:modified>
</cp:coreProperties>
</file>