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B9FC-5ACB-451C-A90E-92287C6D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D997F-E6C1-42F2-A312-0D28EC7C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8170-535C-467D-8BDD-05A432C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B2C14-C447-4D2B-9D89-59BE82F9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B9353-CBC2-4599-9669-09ED2A13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D9E9-8B3B-4D27-B69B-2B0485D8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D2551-BB9F-4919-9790-B1C3DB55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17ED2-080E-458B-BE2E-E1867ECE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40C29-C332-4014-970C-7B7E1265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CE59-BBCF-47A9-A5D8-680B5FFD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97FD68-0861-4A95-A576-361359F75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6FE74-FAE0-47B2-8393-298205809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BDFBC-2708-4218-BCBC-D8304CBB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6F4CC-963E-4F24-8010-4A47C520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6E2F3-7796-403A-95AC-2DCD510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D0BE8-E208-40A0-96A8-204FFAD3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EEA4B-9776-42FC-9CB7-00273D5E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797AD-FCAD-494A-8AAD-783C96C8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5148C-C673-4C3A-8236-9A05F3A0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989BE-9F77-4B33-8D07-E6343154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53370-979C-4AA3-88A4-25FC6927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CE3A2-CCE6-4BA7-AF8B-0DDB1F0A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0E847-1FDC-47D1-8179-03013E3F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D6B62-CD03-4131-B963-C309ECD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72169-872F-40B2-827E-72D42AD0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3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228C7-9C21-4324-B9C2-21E2BA55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A165B-8284-40BF-B0EF-95E07367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E42D5-571F-4854-B3B9-46A30A53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9EBC0-FDD4-457C-85BC-DCA69E62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B7C12-6029-4187-A705-383A31F1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D14F4-20BC-4225-A300-D98B3BBA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8FF0-74F3-49FA-9FAF-40F85E36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F8649-A674-49AD-9246-58F74E8E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272AC-331B-4805-9E5A-764ED876D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E8E9B-A184-429C-AFE2-F8935ACF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9A55B0-6B71-47C6-909F-41CCFBC49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848CB6-92AA-406C-94BF-07DF0D9C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92475-FF9F-48C2-AC00-C1B0ECD1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CA5045-E068-4915-81C8-01E6D6C2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3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19F1-9217-459B-92D8-95ED20E6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7E091-3350-4BD3-8927-AF941B5A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0B744-791A-47E0-BAB7-37ADCA11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57911-E270-4ACB-A6A7-2FD83FBA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8D499C-6FC9-4E50-82EE-A58AD605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E9555-24B9-4138-AD1D-8BF72056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1E52D-5E5A-4E24-BB97-50A22AEC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A876C-DF6E-4B74-ADAD-65741656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D5835-4AB7-43D7-A7D7-3D33B0D1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7416F-0C21-4DF0-B522-0255FABA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5A6A-69EF-4CBA-AEC5-FE12BD2B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8C1E2-1836-40CD-A45A-F9EDA8D8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C9258-3C91-4CBA-B6FE-7B55A90A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B671-12E9-4E26-8513-005043DF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377146-0B66-4E99-BD74-DACDEC89D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0941A-3713-45AE-AFDE-9A65DC13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6B26B-B27C-4A9F-AF1C-06B121EB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409A6-F5AA-4F32-BA94-406A19F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AB58F-4C13-4307-A2C1-AB091354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482672-1E70-435D-8585-D5C6343F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FE622-B62F-4A57-9B17-3A40728E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959DE-B1D2-48A3-97AD-1DB0A1D6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E9E-9CAC-4144-A1CA-05591C23A2C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D881F-EE4E-46D7-81F6-0D144DFE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F5E3A-7BCB-4008-BFE7-4587CF5AE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1FE7-B584-489E-B13C-972ECE65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10.png"/><Relationship Id="rId5" Type="http://schemas.openxmlformats.org/officeDocument/2006/relationships/image" Target="../media/image91.png"/><Relationship Id="rId10" Type="http://schemas.openxmlformats.org/officeDocument/2006/relationships/image" Target="../media/image100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A7301-58EB-46DF-BD16-022E53C3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64A3F-2DA2-4632-BA29-BFB83BFF5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C482A20-9144-49AB-904E-027D0EDA0B34}"/>
              </a:ext>
            </a:extLst>
          </p:cNvPr>
          <p:cNvGrpSpPr/>
          <p:nvPr/>
        </p:nvGrpSpPr>
        <p:grpSpPr>
          <a:xfrm>
            <a:off x="1226666" y="871436"/>
            <a:ext cx="10032500" cy="4480560"/>
            <a:chOff x="1226666" y="871436"/>
            <a:chExt cx="10032500" cy="44805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表格 6">
                  <a:extLst>
                    <a:ext uri="{FF2B5EF4-FFF2-40B4-BE49-F238E27FC236}">
                      <a16:creationId xmlns:a16="http://schemas.microsoft.com/office/drawing/2014/main" id="{F534C39F-DE51-44A8-9383-F5290994A87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759989"/>
                    </p:ext>
                  </p:extLst>
                </p:nvPr>
              </p:nvGraphicFramePr>
              <p:xfrm>
                <a:off x="1226666" y="871436"/>
                <a:ext cx="10032500" cy="44805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006500">
                        <a:extLst>
                          <a:ext uri="{9D8B030D-6E8A-4147-A177-3AD203B41FA5}">
                            <a16:colId xmlns:a16="http://schemas.microsoft.com/office/drawing/2014/main" val="410610491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2760828704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1564083161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44089296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1418487907"/>
                          </a:ext>
                        </a:extLst>
                      </a:gridCol>
                    </a:tblGrid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altLang="zh-CN" dirty="0"/>
                          </a:p>
                          <a:p>
                            <a:pPr algn="ctr"/>
                            <a:endParaRPr lang="zh-CN" alt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1</a:t>
                            </a:r>
                            <a:r>
                              <a:rPr lang="zh-CN" altLang="en-US" sz="2000" dirty="0"/>
                              <a:t>→</a:t>
                            </a:r>
                            <a:r>
                              <a:rPr lang="en-US" altLang="zh-CN" sz="2000" dirty="0"/>
                              <a:t>k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2</a:t>
                            </a:r>
                            <a:r>
                              <a:rPr lang="zh-CN" altLang="en-US" sz="2000" dirty="0"/>
                              <a:t>→</a:t>
                            </a:r>
                            <a:r>
                              <a:rPr lang="en-US" altLang="zh-CN" sz="2000" dirty="0"/>
                              <a:t>(k+1)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(n-k-2)</a:t>
                            </a:r>
                            <a:r>
                              <a:rPr lang="zh-CN" altLang="en-US" sz="2000" dirty="0"/>
                              <a:t>→</a:t>
                            </a:r>
                            <a:r>
                              <a:rPr lang="en-US" altLang="zh-CN" sz="2000" dirty="0"/>
                              <a:t>(n-3)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435920476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k+1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(1→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1707738059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k+2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(1→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(2→(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+1)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3822518079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k+3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(1→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(2→(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+1)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…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+1)→(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−1)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344241257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…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(2→(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+1)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…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+1)→(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−1)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200090248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n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+1)→(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−1) )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n-US" altLang="zh-CN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835108812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rr</m:t>
                                </m:r>
                              </m:oMath>
                            </a14:m>
                            <a:r>
                              <a:rPr lang="en-US" altLang="zh-CN" sz="2400" dirty="0"/>
                              <a:t>or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𝐸𝑟𝑟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𝐸𝑟𝑟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…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𝐸𝑟𝑟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altLang="zh-CN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895910808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8" name="表格 6">
                  <a:extLst>
                    <a:ext uri="{FF2B5EF4-FFF2-40B4-BE49-F238E27FC236}">
                      <a16:creationId xmlns:a16="http://schemas.microsoft.com/office/drawing/2014/main" id="{F534C39F-DE51-44A8-9383-F5290994A87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759989"/>
                    </p:ext>
                  </p:extLst>
                </p:nvPr>
              </p:nvGraphicFramePr>
              <p:xfrm>
                <a:off x="1226666" y="871436"/>
                <a:ext cx="10032500" cy="44805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006500">
                        <a:extLst>
                          <a:ext uri="{9D8B030D-6E8A-4147-A177-3AD203B41FA5}">
                            <a16:colId xmlns:a16="http://schemas.microsoft.com/office/drawing/2014/main" val="410610491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2760828704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1564083161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44089296"/>
                          </a:ext>
                        </a:extLst>
                      </a:gridCol>
                      <a:gridCol w="2006500">
                        <a:extLst>
                          <a:ext uri="{9D8B030D-6E8A-4147-A177-3AD203B41FA5}">
                            <a16:colId xmlns:a16="http://schemas.microsoft.com/office/drawing/2014/main" val="1418487907"/>
                          </a:ext>
                        </a:extLst>
                      </a:gridCol>
                    </a:tblGrid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altLang="zh-CN" dirty="0"/>
                          </a:p>
                          <a:p>
                            <a:pPr algn="ctr"/>
                            <a:endParaRPr lang="zh-CN" alt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1</a:t>
                            </a:r>
                            <a:r>
                              <a:rPr lang="zh-CN" altLang="en-US" sz="2000" dirty="0"/>
                              <a:t>→</a:t>
                            </a:r>
                            <a:r>
                              <a:rPr lang="en-US" altLang="zh-CN" sz="2000" dirty="0"/>
                              <a:t>k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2</a:t>
                            </a:r>
                            <a:r>
                              <a:rPr lang="zh-CN" altLang="en-US" sz="2000" dirty="0"/>
                              <a:t>→</a:t>
                            </a:r>
                            <a:r>
                              <a:rPr lang="en-US" altLang="zh-CN" sz="2000" dirty="0"/>
                              <a:t>(k+1)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(n-k-2)</a:t>
                            </a:r>
                            <a:r>
                              <a:rPr lang="zh-CN" altLang="en-US" sz="2000" dirty="0"/>
                              <a:t>→</a:t>
                            </a:r>
                            <a:r>
                              <a:rPr lang="en-US" altLang="zh-CN" sz="2000" dirty="0"/>
                              <a:t>(n-3)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435920476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k+1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00304" t="-100952" r="-301824" b="-50952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1707738059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k+2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00304" t="-200952" r="-301824" b="-40952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99697" t="-200952" r="-200909" b="-40952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extLst>
                        <a:ext uri="{0D108BD9-81ED-4DB2-BD59-A6C34878D82A}">
                          <a16:rowId xmlns:a16="http://schemas.microsoft.com/office/drawing/2014/main" val="3822518079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k+3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00304" t="-298113" r="-301824" b="-3056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99697" t="-298113" r="-200909" b="-3056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…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400608" t="-298113" r="-1520" b="-30566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4241257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…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99697" t="-401905" r="-200909" b="-208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…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400608" t="-401905" r="-1520" b="-20857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0090248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/>
                              <a:t>n</a:t>
                            </a:r>
                            <a:endParaRPr lang="zh-CN" altLang="en-US" sz="24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400608" t="-501905" r="-1520" b="-10857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5108812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304" t="-601905" r="-401824" b="-8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00304" t="-601905" r="-301824" b="-8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99697" t="-601905" r="-200909" b="-8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…</a:t>
                            </a:r>
                            <a:endParaRPr lang="zh-CN" altLang="en-US" sz="2000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400608" t="-601905" r="-1520" b="-857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95910808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365A98E-DF1C-4994-8E05-CB43BE03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226666" y="871436"/>
              <a:ext cx="1999419" cy="6129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F1502F-6A2B-486F-A522-F1E32D1AF129}"/>
                </a:ext>
              </a:extLst>
            </p:cNvPr>
            <p:cNvSpPr txBox="1"/>
            <p:nvPr/>
          </p:nvSpPr>
          <p:spPr>
            <a:xfrm>
              <a:off x="2245828" y="871436"/>
              <a:ext cx="896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lt1"/>
                  </a:solidFill>
                </a:rPr>
                <a:t>Train</a:t>
              </a:r>
              <a:endParaRPr lang="zh-CN" altLang="en-US" sz="2000" b="1" dirty="0">
                <a:solidFill>
                  <a:schemeClr val="lt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762D27A-C205-4916-B2CF-72732E2147AA}"/>
                </a:ext>
              </a:extLst>
            </p:cNvPr>
            <p:cNvSpPr txBox="1"/>
            <p:nvPr/>
          </p:nvSpPr>
          <p:spPr>
            <a:xfrm>
              <a:off x="1226666" y="1060092"/>
              <a:ext cx="896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lt1"/>
                  </a:solidFill>
                </a:rPr>
                <a:t>Test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7CF916F-BCB5-425B-B70E-ADB742C27F9A}"/>
                </a:ext>
              </a:extLst>
            </p:cNvPr>
            <p:cNvCxnSpPr>
              <a:cxnSpLocks/>
            </p:cNvCxnSpPr>
            <p:nvPr/>
          </p:nvCxnSpPr>
          <p:spPr>
            <a:xfrm>
              <a:off x="5285929" y="1490461"/>
              <a:ext cx="3977649" cy="131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848FA3-06AC-4E07-9339-01D13221B314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04" y="3433445"/>
              <a:ext cx="2048206" cy="644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FC48353-2E02-48D1-A069-B1F846CE88F7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04" y="4077689"/>
              <a:ext cx="2048206" cy="6779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52692A3-3430-40D5-A3F0-198855F105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4410" y="4078762"/>
              <a:ext cx="1972639" cy="643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B060588-1D2B-4BA8-9B6E-75CE8BB116BE}"/>
                </a:ext>
              </a:extLst>
            </p:cNvPr>
            <p:cNvCxnSpPr>
              <a:cxnSpLocks/>
            </p:cNvCxnSpPr>
            <p:nvPr/>
          </p:nvCxnSpPr>
          <p:spPr>
            <a:xfrm>
              <a:off x="7237049" y="1489388"/>
              <a:ext cx="4017195" cy="131616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4CBFD86-7BAA-438C-A3FD-727AAFE0ABA5}"/>
                </a:ext>
              </a:extLst>
            </p:cNvPr>
            <p:cNvCxnSpPr>
              <a:cxnSpLocks/>
            </p:cNvCxnSpPr>
            <p:nvPr/>
          </p:nvCxnSpPr>
          <p:spPr>
            <a:xfrm>
              <a:off x="7237049" y="4084816"/>
              <a:ext cx="2044556" cy="6360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D41C9E1-AD45-4105-8557-269D01A418D2}"/>
              </a:ext>
            </a:extLst>
          </p:cNvPr>
          <p:cNvCxnSpPr>
            <a:cxnSpLocks/>
          </p:cNvCxnSpPr>
          <p:nvPr/>
        </p:nvCxnSpPr>
        <p:spPr>
          <a:xfrm>
            <a:off x="9263578" y="1506004"/>
            <a:ext cx="1951120" cy="603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4527-B8BD-4E3C-B5B3-7313695B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7FE39-A1B9-4B38-A4EB-3F4C075A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BB3E3A-4414-4F03-B16D-F8A79C0AB2A3}"/>
              </a:ext>
            </a:extLst>
          </p:cNvPr>
          <p:cNvGrpSpPr/>
          <p:nvPr/>
        </p:nvGrpSpPr>
        <p:grpSpPr>
          <a:xfrm>
            <a:off x="472670" y="1816760"/>
            <a:ext cx="11157734" cy="3137556"/>
            <a:chOff x="524041" y="131798"/>
            <a:chExt cx="11157734" cy="3137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5D22D45-E157-4F99-8840-203B64EAB71A}"/>
                    </a:ext>
                  </a:extLst>
                </p:cNvPr>
                <p:cNvSpPr txBox="1"/>
                <p:nvPr/>
              </p:nvSpPr>
              <p:spPr>
                <a:xfrm>
                  <a:off x="524041" y="837530"/>
                  <a:ext cx="11157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  … … … … … … … … … … … … … … … … … …, 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……,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5D22D45-E157-4F99-8840-203B64EAB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1" y="837530"/>
                  <a:ext cx="11157734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14" b="-1842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9B3DF3-6AF0-4C19-AA1E-2E151FADB747}"/>
                    </a:ext>
                  </a:extLst>
                </p:cNvPr>
                <p:cNvSpPr txBox="1"/>
                <p:nvPr/>
              </p:nvSpPr>
              <p:spPr>
                <a:xfrm>
                  <a:off x="2293527" y="1944519"/>
                  <a:ext cx="63835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…………………………………,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9B3DF3-6AF0-4C19-AA1E-2E151FAD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527" y="1944519"/>
                  <a:ext cx="638358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8" r="-1786" b="-1842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C655DDB-164B-4281-A828-8A59C76BA26A}"/>
                    </a:ext>
                  </a:extLst>
                </p:cNvPr>
                <p:cNvSpPr txBox="1"/>
                <p:nvPr/>
              </p:nvSpPr>
              <p:spPr>
                <a:xfrm>
                  <a:off x="2190867" y="2873348"/>
                  <a:ext cx="6819139" cy="3960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Development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train a model given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C655DDB-164B-4281-A828-8A59C76BA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867" y="2873348"/>
                  <a:ext cx="6819139" cy="396006"/>
                </a:xfrm>
                <a:prstGeom prst="rect">
                  <a:avLst/>
                </a:prstGeom>
                <a:blipFill>
                  <a:blip r:embed="rId4"/>
                  <a:stretch>
                    <a:fillRect l="-743" t="-12500" b="-125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6E99ED04-A889-491F-AB0A-E858B06367FB}"/>
                </a:ext>
              </a:extLst>
            </p:cNvPr>
            <p:cNvSpPr/>
            <p:nvPr/>
          </p:nvSpPr>
          <p:spPr>
            <a:xfrm rot="16200000">
              <a:off x="5395884" y="-119766"/>
              <a:ext cx="251123" cy="5519064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D3540E13-C7E1-49F4-972C-60139E6084CE}"/>
                </a:ext>
              </a:extLst>
            </p:cNvPr>
            <p:cNvSpPr/>
            <p:nvPr/>
          </p:nvSpPr>
          <p:spPr>
            <a:xfrm rot="16200000">
              <a:off x="4248134" y="-2327045"/>
              <a:ext cx="419141" cy="7646545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052C65F-0505-40EF-837F-0CF1681030BC}"/>
                    </a:ext>
                  </a:extLst>
                </p:cNvPr>
                <p:cNvSpPr txBox="1"/>
                <p:nvPr/>
              </p:nvSpPr>
              <p:spPr>
                <a:xfrm>
                  <a:off x="8557365" y="1695964"/>
                  <a:ext cx="2840806" cy="950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select subsample size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052C65F-0505-40EF-837F-0CF168103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365" y="1695964"/>
                  <a:ext cx="2840806" cy="950004"/>
                </a:xfrm>
                <a:prstGeom prst="rect">
                  <a:avLst/>
                </a:prstGeom>
                <a:blipFill>
                  <a:blip r:embed="rId5"/>
                  <a:stretch>
                    <a:fillRect t="-2667" b="-9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BF4393F-77F7-4C87-9D60-6D7EC320C9CB}"/>
                    </a:ext>
                  </a:extLst>
                </p:cNvPr>
                <p:cNvSpPr txBox="1"/>
                <p:nvPr/>
              </p:nvSpPr>
              <p:spPr>
                <a:xfrm>
                  <a:off x="3306565" y="1626731"/>
                  <a:ext cx="28408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Historical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BF4393F-77F7-4C87-9D60-6D7EC320C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565" y="1626731"/>
                  <a:ext cx="284080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78" t="-10000" b="-23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4F1007-E782-4694-8E57-5B85E01F027B}"/>
                    </a:ext>
                  </a:extLst>
                </p:cNvPr>
                <p:cNvSpPr txBox="1"/>
                <p:nvPr/>
              </p:nvSpPr>
              <p:spPr>
                <a:xfrm>
                  <a:off x="4268480" y="131798"/>
                  <a:ext cx="48750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Total length of historical data </a:t>
                  </a:r>
                  <a:r>
                    <a:rPr lang="en-US" altLang="zh-CN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4F1007-E782-4694-8E57-5B85E01F0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480" y="131798"/>
                  <a:ext cx="487509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99" t="-13333" b="-23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54D3EB7-58ED-4C6A-ABBD-117FB1F448C2}"/>
                </a:ext>
              </a:extLst>
            </p:cNvPr>
            <p:cNvSpPr/>
            <p:nvPr/>
          </p:nvSpPr>
          <p:spPr>
            <a:xfrm rot="16200000">
              <a:off x="9885790" y="430999"/>
              <a:ext cx="375186" cy="21267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ABF9A75D-4070-43B8-BE8F-7D5FCA5BBB66}"/>
                </a:ext>
              </a:extLst>
            </p:cNvPr>
            <p:cNvSpPr/>
            <p:nvPr/>
          </p:nvSpPr>
          <p:spPr>
            <a:xfrm rot="5400000">
              <a:off x="5647988" y="-4514147"/>
              <a:ext cx="419141" cy="1032895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19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0BCA980-657E-4E62-8C3C-83265706FD43}"/>
              </a:ext>
            </a:extLst>
          </p:cNvPr>
          <p:cNvGrpSpPr/>
          <p:nvPr/>
        </p:nvGrpSpPr>
        <p:grpSpPr>
          <a:xfrm>
            <a:off x="1047528" y="807692"/>
            <a:ext cx="8696658" cy="4191311"/>
            <a:chOff x="1047528" y="807692"/>
            <a:chExt cx="8696658" cy="4191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C268F7-6F77-4659-AFD7-0CA09209C405}"/>
                    </a:ext>
                  </a:extLst>
                </p:cNvPr>
                <p:cNvSpPr txBox="1"/>
                <p:nvPr/>
              </p:nvSpPr>
              <p:spPr>
                <a:xfrm>
                  <a:off x="1916348" y="2037378"/>
                  <a:ext cx="40274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 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C268F7-6F77-4659-AFD7-0CA09209C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348" y="2037378"/>
                  <a:ext cx="4027469" cy="523220"/>
                </a:xfrm>
                <a:prstGeom prst="rect">
                  <a:avLst/>
                </a:prstGeom>
                <a:blipFill>
                  <a:blip r:embed="rId2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9203C2-ED7F-477B-B6A6-AD6527FF0191}"/>
                </a:ext>
              </a:extLst>
            </p:cNvPr>
            <p:cNvSpPr txBox="1"/>
            <p:nvPr/>
          </p:nvSpPr>
          <p:spPr>
            <a:xfrm>
              <a:off x="3404387" y="2498331"/>
              <a:ext cx="867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Train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DE6F89-2D26-46EB-98A6-7C191A9C12E3}"/>
                </a:ext>
              </a:extLst>
            </p:cNvPr>
            <p:cNvSpPr txBox="1"/>
            <p:nvPr/>
          </p:nvSpPr>
          <p:spPr>
            <a:xfrm>
              <a:off x="1057354" y="2196578"/>
              <a:ext cx="1047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SW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1: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" name="右中括号 2">
              <a:extLst>
                <a:ext uri="{FF2B5EF4-FFF2-40B4-BE49-F238E27FC236}">
                  <a16:creationId xmlns:a16="http://schemas.microsoft.com/office/drawing/2014/main" id="{29FEEDEA-97C0-4631-ACC7-A71D0144671B}"/>
                </a:ext>
              </a:extLst>
            </p:cNvPr>
            <p:cNvSpPr/>
            <p:nvPr/>
          </p:nvSpPr>
          <p:spPr>
            <a:xfrm rot="5400000">
              <a:off x="3841115" y="1209985"/>
              <a:ext cx="192927" cy="3037723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55F7222-E713-4F4C-AEB6-C3B59B262F73}"/>
                    </a:ext>
                  </a:extLst>
                </p:cNvPr>
                <p:cNvSpPr txBox="1"/>
                <p:nvPr/>
              </p:nvSpPr>
              <p:spPr>
                <a:xfrm>
                  <a:off x="5327581" y="2074645"/>
                  <a:ext cx="23557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55F7222-E713-4F4C-AEB6-C3B59B262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581" y="2074645"/>
                  <a:ext cx="2355778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F0D55C-2D49-419D-9309-52D6692435A2}"/>
                </a:ext>
              </a:extLst>
            </p:cNvPr>
            <p:cNvSpPr txBox="1"/>
            <p:nvPr/>
          </p:nvSpPr>
          <p:spPr>
            <a:xfrm>
              <a:off x="6077487" y="2500089"/>
              <a:ext cx="73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Test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右中括号 28">
              <a:extLst>
                <a:ext uri="{FF2B5EF4-FFF2-40B4-BE49-F238E27FC236}">
                  <a16:creationId xmlns:a16="http://schemas.microsoft.com/office/drawing/2014/main" id="{8A1B3272-641B-42D0-BD49-B2F81345A4C8}"/>
                </a:ext>
              </a:extLst>
            </p:cNvPr>
            <p:cNvSpPr/>
            <p:nvPr/>
          </p:nvSpPr>
          <p:spPr>
            <a:xfrm rot="5400000">
              <a:off x="6305435" y="2427708"/>
              <a:ext cx="169653" cy="625550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7EDD4B-E4E2-40A4-B94A-0B0CE88C12D1}"/>
                </a:ext>
              </a:extLst>
            </p:cNvPr>
            <p:cNvSpPr txBox="1"/>
            <p:nvPr/>
          </p:nvSpPr>
          <p:spPr>
            <a:xfrm>
              <a:off x="1057354" y="3056932"/>
              <a:ext cx="1047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SW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2: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B26489C-C23D-4DAA-A250-A4AA3CFEC7D9}"/>
                    </a:ext>
                  </a:extLst>
                </p:cNvPr>
                <p:cNvSpPr txBox="1"/>
                <p:nvPr/>
              </p:nvSpPr>
              <p:spPr>
                <a:xfrm>
                  <a:off x="3162945" y="2916965"/>
                  <a:ext cx="40274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B26489C-C23D-4DAA-A250-A4AA3CFEC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945" y="2916965"/>
                  <a:ext cx="4027469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44083FA-D4DA-4882-89BE-7C80ABEB2E4C}"/>
                </a:ext>
              </a:extLst>
            </p:cNvPr>
            <p:cNvSpPr txBox="1"/>
            <p:nvPr/>
          </p:nvSpPr>
          <p:spPr>
            <a:xfrm>
              <a:off x="4648811" y="3350577"/>
              <a:ext cx="867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Train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右中括号 38">
              <a:extLst>
                <a:ext uri="{FF2B5EF4-FFF2-40B4-BE49-F238E27FC236}">
                  <a16:creationId xmlns:a16="http://schemas.microsoft.com/office/drawing/2014/main" id="{24E67127-805F-48C7-BBCD-CA6E9E369BC2}"/>
                </a:ext>
              </a:extLst>
            </p:cNvPr>
            <p:cNvSpPr/>
            <p:nvPr/>
          </p:nvSpPr>
          <p:spPr>
            <a:xfrm rot="5400000">
              <a:off x="5087712" y="2089572"/>
              <a:ext cx="192927" cy="3037723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B4F138A-F838-44EA-978E-A4D5F3CA113D}"/>
                    </a:ext>
                  </a:extLst>
                </p:cNvPr>
                <p:cNvSpPr txBox="1"/>
                <p:nvPr/>
              </p:nvSpPr>
              <p:spPr>
                <a:xfrm>
                  <a:off x="6574178" y="2954232"/>
                  <a:ext cx="23557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B4F138A-F838-44EA-978E-A4D5F3CA1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178" y="2954232"/>
                  <a:ext cx="2355778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002840-BEAB-43EB-B49D-1BC0DF23028C}"/>
                </a:ext>
              </a:extLst>
            </p:cNvPr>
            <p:cNvSpPr txBox="1"/>
            <p:nvPr/>
          </p:nvSpPr>
          <p:spPr>
            <a:xfrm>
              <a:off x="7324084" y="3379676"/>
              <a:ext cx="73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Test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右中括号 41">
              <a:extLst>
                <a:ext uri="{FF2B5EF4-FFF2-40B4-BE49-F238E27FC236}">
                  <a16:creationId xmlns:a16="http://schemas.microsoft.com/office/drawing/2014/main" id="{373115DC-9394-49EB-A876-21AAAAE803A7}"/>
                </a:ext>
              </a:extLst>
            </p:cNvPr>
            <p:cNvSpPr/>
            <p:nvPr/>
          </p:nvSpPr>
          <p:spPr>
            <a:xfrm rot="5400000">
              <a:off x="7552032" y="3307295"/>
              <a:ext cx="169653" cy="625550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F0388BF-DF9C-442D-B3A8-6FF4C52C73D4}"/>
                    </a:ext>
                  </a:extLst>
                </p:cNvPr>
                <p:cNvSpPr txBox="1"/>
                <p:nvPr/>
              </p:nvSpPr>
              <p:spPr>
                <a:xfrm>
                  <a:off x="1047528" y="4506752"/>
                  <a:ext cx="21154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F0388BF-DF9C-442D-B3A8-6FF4C52C7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28" y="4506752"/>
                  <a:ext cx="211541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81" t="-10000" b="-23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4DDA8BC-AFD2-4D1A-8EB3-D26D07A97F69}"/>
                    </a:ext>
                  </a:extLst>
                </p:cNvPr>
                <p:cNvSpPr txBox="1"/>
                <p:nvPr/>
              </p:nvSpPr>
              <p:spPr>
                <a:xfrm>
                  <a:off x="5916808" y="4168198"/>
                  <a:ext cx="303772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4DDA8BC-AFD2-4D1A-8EB3-D26D07A97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808" y="4168198"/>
                  <a:ext cx="303772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ECED9DF-C51E-42F3-B0D9-3443ADC32B29}"/>
                </a:ext>
              </a:extLst>
            </p:cNvPr>
            <p:cNvSpPr txBox="1"/>
            <p:nvPr/>
          </p:nvSpPr>
          <p:spPr>
            <a:xfrm>
              <a:off x="7161695" y="4629671"/>
              <a:ext cx="867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Train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右中括号 45">
              <a:extLst>
                <a:ext uri="{FF2B5EF4-FFF2-40B4-BE49-F238E27FC236}">
                  <a16:creationId xmlns:a16="http://schemas.microsoft.com/office/drawing/2014/main" id="{ABA1D0DD-6BFE-4113-9D21-10512CC122D3}"/>
                </a:ext>
              </a:extLst>
            </p:cNvPr>
            <p:cNvSpPr/>
            <p:nvPr/>
          </p:nvSpPr>
          <p:spPr>
            <a:xfrm rot="5400000">
              <a:off x="7334474" y="3813838"/>
              <a:ext cx="169654" cy="2115417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7AC87CF-F1F4-4E23-87E7-47DD174064B4}"/>
                    </a:ext>
                  </a:extLst>
                </p:cNvPr>
                <p:cNvSpPr txBox="1"/>
                <p:nvPr/>
              </p:nvSpPr>
              <p:spPr>
                <a:xfrm>
                  <a:off x="8311783" y="4138713"/>
                  <a:ext cx="13754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7AC87CF-F1F4-4E23-87E7-47DD17406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783" y="4138713"/>
                  <a:ext cx="137545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860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1A63396-BF62-4B1F-B4EB-E22087E69D37}"/>
                </a:ext>
              </a:extLst>
            </p:cNvPr>
            <p:cNvSpPr txBox="1"/>
            <p:nvPr/>
          </p:nvSpPr>
          <p:spPr>
            <a:xfrm>
              <a:off x="8672289" y="4609651"/>
              <a:ext cx="73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Test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右中括号 48">
              <a:extLst>
                <a:ext uri="{FF2B5EF4-FFF2-40B4-BE49-F238E27FC236}">
                  <a16:creationId xmlns:a16="http://schemas.microsoft.com/office/drawing/2014/main" id="{14EC1979-E969-4DE8-A603-1D29F5E2A39D}"/>
                </a:ext>
              </a:extLst>
            </p:cNvPr>
            <p:cNvSpPr/>
            <p:nvPr/>
          </p:nvSpPr>
          <p:spPr>
            <a:xfrm rot="5400000">
              <a:off x="8900237" y="4537270"/>
              <a:ext cx="169653" cy="625550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2B9A0F-BC42-4553-8C5F-66A1CDEC2502}"/>
                </a:ext>
              </a:extLst>
            </p:cNvPr>
            <p:cNvSpPr txBox="1"/>
            <p:nvPr/>
          </p:nvSpPr>
          <p:spPr>
            <a:xfrm rot="2492862">
              <a:off x="7160689" y="3681508"/>
              <a:ext cx="75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3600" dirty="0">
                <a:latin typeface="Cambria Math" panose="020405030504060302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4554721-435D-4717-A82C-A7FE949CB612}"/>
                </a:ext>
              </a:extLst>
            </p:cNvPr>
            <p:cNvSpPr txBox="1"/>
            <p:nvPr/>
          </p:nvSpPr>
          <p:spPr>
            <a:xfrm rot="5400000">
              <a:off x="1344759" y="3684819"/>
              <a:ext cx="6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36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87A6FF8-80D2-431F-B872-85E31A30EBB4}"/>
                    </a:ext>
                  </a:extLst>
                </p:cNvPr>
                <p:cNvSpPr txBox="1"/>
                <p:nvPr/>
              </p:nvSpPr>
              <p:spPr>
                <a:xfrm>
                  <a:off x="1628027" y="807692"/>
                  <a:ext cx="81161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…………………………………, 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87A6FF8-80D2-431F-B872-85E31A30E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027" y="807692"/>
                  <a:ext cx="811615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3A9C0F8-359C-4138-B1BA-5C88B4778B7F}"/>
                    </a:ext>
                  </a:extLst>
                </p:cNvPr>
                <p:cNvSpPr txBox="1"/>
                <p:nvPr/>
              </p:nvSpPr>
              <p:spPr>
                <a:xfrm>
                  <a:off x="2570951" y="1640300"/>
                  <a:ext cx="6383580" cy="447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Development data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to fit AR predictive model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3A9C0F8-359C-4138-B1BA-5C88B4778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951" y="1640300"/>
                  <a:ext cx="6383580" cy="447045"/>
                </a:xfrm>
                <a:prstGeom prst="rect">
                  <a:avLst/>
                </a:prstGeom>
                <a:blipFill>
                  <a:blip r:embed="rId10"/>
                  <a:stretch>
                    <a:fillRect l="-794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B98434CC-BAA9-42AE-A5C4-BB30CA56E36C}"/>
                </a:ext>
              </a:extLst>
            </p:cNvPr>
            <p:cNvSpPr/>
            <p:nvPr/>
          </p:nvSpPr>
          <p:spPr>
            <a:xfrm rot="16200000">
              <a:off x="5511956" y="-1879742"/>
              <a:ext cx="348301" cy="6783084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27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D850C54-CE1F-4E2E-A3A8-428138D7803F}"/>
              </a:ext>
            </a:extLst>
          </p:cNvPr>
          <p:cNvGrpSpPr/>
          <p:nvPr/>
        </p:nvGrpSpPr>
        <p:grpSpPr>
          <a:xfrm>
            <a:off x="341187" y="131798"/>
            <a:ext cx="11183419" cy="5949911"/>
            <a:chOff x="341187" y="131798"/>
            <a:chExt cx="11183419" cy="5949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5D22D45-E157-4F99-8840-203B64EAB71A}"/>
                    </a:ext>
                  </a:extLst>
                </p:cNvPr>
                <p:cNvSpPr txBox="1"/>
                <p:nvPr/>
              </p:nvSpPr>
              <p:spPr>
                <a:xfrm>
                  <a:off x="341187" y="827657"/>
                  <a:ext cx="111577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   ………………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………………………………,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……,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5D22D45-E157-4F99-8840-203B64EAB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87" y="827657"/>
                  <a:ext cx="1115773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9B3DF3-6AF0-4C19-AA1E-2E151FADB747}"/>
                    </a:ext>
                  </a:extLst>
                </p:cNvPr>
                <p:cNvSpPr txBox="1"/>
                <p:nvPr/>
              </p:nvSpPr>
              <p:spPr>
                <a:xfrm>
                  <a:off x="693079" y="1640200"/>
                  <a:ext cx="81161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…………………………………,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9B3DF3-6AF0-4C19-AA1E-2E151FAD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79" y="1640200"/>
                  <a:ext cx="811615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C655DDB-164B-4281-A828-8A59C76BA26A}"/>
                    </a:ext>
                  </a:extLst>
                </p:cNvPr>
                <p:cNvSpPr txBox="1"/>
                <p:nvPr/>
              </p:nvSpPr>
              <p:spPr>
                <a:xfrm>
                  <a:off x="1636003" y="2472808"/>
                  <a:ext cx="63835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b="1" dirty="0"/>
                    <a:t>Development data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dirty="0"/>
                    <a:t>to select model AR(p) given k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C655DDB-164B-4281-A828-8A59C76BA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003" y="2472808"/>
                  <a:ext cx="63835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6E99ED04-A889-491F-AB0A-E858B06367FB}"/>
                </a:ext>
              </a:extLst>
            </p:cNvPr>
            <p:cNvSpPr/>
            <p:nvPr/>
          </p:nvSpPr>
          <p:spPr>
            <a:xfrm rot="16200000">
              <a:off x="4577008" y="-1047234"/>
              <a:ext cx="348301" cy="6783084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D3540E13-C7E1-49F4-972C-60139E6084CE}"/>
                </a:ext>
              </a:extLst>
            </p:cNvPr>
            <p:cNvSpPr/>
            <p:nvPr/>
          </p:nvSpPr>
          <p:spPr>
            <a:xfrm rot="16200000">
              <a:off x="4248134" y="-2327045"/>
              <a:ext cx="419141" cy="7646545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052C65F-0505-40EF-837F-0CF1681030BC}"/>
                    </a:ext>
                  </a:extLst>
                </p:cNvPr>
                <p:cNvSpPr txBox="1"/>
                <p:nvPr/>
              </p:nvSpPr>
              <p:spPr>
                <a:xfrm>
                  <a:off x="8905975" y="1540957"/>
                  <a:ext cx="2618631" cy="6581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/>
                    <a:t>Validation data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/>
                </a:p>
                <a:p>
                  <a:r>
                    <a:rPr lang="en-US" altLang="zh-CN" b="1" dirty="0"/>
                    <a:t>to select size k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052C65F-0505-40EF-837F-0CF168103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75" y="1540957"/>
                  <a:ext cx="2618631" cy="658194"/>
                </a:xfrm>
                <a:prstGeom prst="rect">
                  <a:avLst/>
                </a:prstGeom>
                <a:blipFill>
                  <a:blip r:embed="rId5"/>
                  <a:stretch>
                    <a:fillRect l="-2093" t="-3704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BF4393F-77F7-4C87-9D60-6D7EC320C9CB}"/>
                    </a:ext>
                  </a:extLst>
                </p:cNvPr>
                <p:cNvSpPr txBox="1"/>
                <p:nvPr/>
              </p:nvSpPr>
              <p:spPr>
                <a:xfrm>
                  <a:off x="3349801" y="1546889"/>
                  <a:ext cx="28408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b="1" dirty="0"/>
                    <a:t>Historical data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BF4393F-77F7-4C87-9D60-6D7EC320C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801" y="1546889"/>
                  <a:ext cx="284080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1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4F1007-E782-4694-8E57-5B85E01F027B}"/>
                    </a:ext>
                  </a:extLst>
                </p:cNvPr>
                <p:cNvSpPr txBox="1"/>
                <p:nvPr/>
              </p:nvSpPr>
              <p:spPr>
                <a:xfrm>
                  <a:off x="4268480" y="131798"/>
                  <a:ext cx="48750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b="1" dirty="0"/>
                    <a:t>Total length of generated data = </a:t>
                  </a:r>
                  <a14:m>
                    <m:oMath xmlns:m="http://schemas.openxmlformats.org/officeDocument/2006/math"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4F1007-E782-4694-8E57-5B85E01F0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480" y="131798"/>
                  <a:ext cx="487509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000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54D3EB7-58ED-4C6A-ABBD-117FB1F448C2}"/>
                </a:ext>
              </a:extLst>
            </p:cNvPr>
            <p:cNvSpPr/>
            <p:nvPr/>
          </p:nvSpPr>
          <p:spPr>
            <a:xfrm rot="16200000">
              <a:off x="9885790" y="430999"/>
              <a:ext cx="375186" cy="21267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ABF9A75D-4070-43B8-BE8F-7D5FCA5BBB66}"/>
                </a:ext>
              </a:extLst>
            </p:cNvPr>
            <p:cNvSpPr/>
            <p:nvPr/>
          </p:nvSpPr>
          <p:spPr>
            <a:xfrm rot="5400000">
              <a:off x="5647988" y="-4514147"/>
              <a:ext cx="419141" cy="1032895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C268F7-6F77-4659-AFD7-0CA09209C405}"/>
                    </a:ext>
                  </a:extLst>
                </p:cNvPr>
                <p:cNvSpPr txBox="1"/>
                <p:nvPr/>
              </p:nvSpPr>
              <p:spPr>
                <a:xfrm>
                  <a:off x="1465258" y="2927553"/>
                  <a:ext cx="4027469" cy="56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……,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C268F7-6F77-4659-AFD7-0CA09209C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58" y="2927553"/>
                  <a:ext cx="4027469" cy="5623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9203C2-ED7F-477B-B6A6-AD6527FF0191}"/>
                </a:ext>
              </a:extLst>
            </p:cNvPr>
            <p:cNvSpPr txBox="1"/>
            <p:nvPr/>
          </p:nvSpPr>
          <p:spPr>
            <a:xfrm>
              <a:off x="2953297" y="3308882"/>
              <a:ext cx="867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Train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DE6F89-2D26-46EB-98A6-7C191A9C12E3}"/>
                </a:ext>
              </a:extLst>
            </p:cNvPr>
            <p:cNvSpPr txBox="1"/>
            <p:nvPr/>
          </p:nvSpPr>
          <p:spPr>
            <a:xfrm>
              <a:off x="606264" y="3205598"/>
              <a:ext cx="1047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Row </a:t>
              </a:r>
              <a:r>
                <a:rPr lang="en-US" altLang="zh-CN" sz="1800" b="1" dirty="0"/>
                <a:t>1:</a:t>
              </a:r>
              <a:endParaRPr lang="zh-CN" altLang="en-US" b="1" dirty="0"/>
            </a:p>
          </p:txBody>
        </p:sp>
        <p:sp>
          <p:nvSpPr>
            <p:cNvPr id="3" name="右中括号 2">
              <a:extLst>
                <a:ext uri="{FF2B5EF4-FFF2-40B4-BE49-F238E27FC236}">
                  <a16:creationId xmlns:a16="http://schemas.microsoft.com/office/drawing/2014/main" id="{29FEEDEA-97C0-4631-ACC7-A71D0144671B}"/>
                </a:ext>
              </a:extLst>
            </p:cNvPr>
            <p:cNvSpPr/>
            <p:nvPr/>
          </p:nvSpPr>
          <p:spPr>
            <a:xfrm rot="5400000">
              <a:off x="3390025" y="2100160"/>
              <a:ext cx="192927" cy="3037723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55F7222-E713-4F4C-AEB6-C3B59B262F73}"/>
                    </a:ext>
                  </a:extLst>
                </p:cNvPr>
                <p:cNvSpPr txBox="1"/>
                <p:nvPr/>
              </p:nvSpPr>
              <p:spPr>
                <a:xfrm>
                  <a:off x="4876491" y="2964820"/>
                  <a:ext cx="2355778" cy="56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55F7222-E713-4F4C-AEB6-C3B59B262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91" y="2964820"/>
                  <a:ext cx="2355778" cy="5623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F0D55C-2D49-419D-9309-52D6692435A2}"/>
                </a:ext>
              </a:extLst>
            </p:cNvPr>
            <p:cNvSpPr txBox="1"/>
            <p:nvPr/>
          </p:nvSpPr>
          <p:spPr>
            <a:xfrm>
              <a:off x="5626397" y="3390264"/>
              <a:ext cx="73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Test</a:t>
              </a:r>
              <a:endParaRPr lang="zh-CN" altLang="en-US" b="1" dirty="0"/>
            </a:p>
          </p:txBody>
        </p:sp>
        <p:sp>
          <p:nvSpPr>
            <p:cNvPr id="29" name="右中括号 28">
              <a:extLst>
                <a:ext uri="{FF2B5EF4-FFF2-40B4-BE49-F238E27FC236}">
                  <a16:creationId xmlns:a16="http://schemas.microsoft.com/office/drawing/2014/main" id="{8A1B3272-641B-42D0-BD49-B2F81345A4C8}"/>
                </a:ext>
              </a:extLst>
            </p:cNvPr>
            <p:cNvSpPr/>
            <p:nvPr/>
          </p:nvSpPr>
          <p:spPr>
            <a:xfrm rot="5400000">
              <a:off x="5854345" y="3317883"/>
              <a:ext cx="169653" cy="625550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7EDD4B-E4E2-40A4-B94A-0B0CE88C12D1}"/>
                </a:ext>
              </a:extLst>
            </p:cNvPr>
            <p:cNvSpPr txBox="1"/>
            <p:nvPr/>
          </p:nvSpPr>
          <p:spPr>
            <a:xfrm>
              <a:off x="606264" y="4199637"/>
              <a:ext cx="1047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Row </a:t>
              </a:r>
              <a:r>
                <a:rPr lang="en-US" altLang="zh-CN" sz="1800" b="1" dirty="0"/>
                <a:t>2: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B26489C-C23D-4DAA-A250-A4AA3CFEC7D9}"/>
                    </a:ext>
                  </a:extLst>
                </p:cNvPr>
                <p:cNvSpPr txBox="1"/>
                <p:nvPr/>
              </p:nvSpPr>
              <p:spPr>
                <a:xfrm>
                  <a:off x="2711855" y="3807140"/>
                  <a:ext cx="4027469" cy="56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B26489C-C23D-4DAA-A250-A4AA3CFEC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855" y="3807140"/>
                  <a:ext cx="4027469" cy="5623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44083FA-D4DA-4882-89BE-7C80ABEB2E4C}"/>
                </a:ext>
              </a:extLst>
            </p:cNvPr>
            <p:cNvSpPr txBox="1"/>
            <p:nvPr/>
          </p:nvSpPr>
          <p:spPr>
            <a:xfrm>
              <a:off x="4199894" y="4188469"/>
              <a:ext cx="867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Train</a:t>
              </a:r>
              <a:endParaRPr lang="zh-CN" altLang="en-US" b="1" dirty="0"/>
            </a:p>
          </p:txBody>
        </p:sp>
        <p:sp>
          <p:nvSpPr>
            <p:cNvPr id="39" name="右中括号 38">
              <a:extLst>
                <a:ext uri="{FF2B5EF4-FFF2-40B4-BE49-F238E27FC236}">
                  <a16:creationId xmlns:a16="http://schemas.microsoft.com/office/drawing/2014/main" id="{24E67127-805F-48C7-BBCD-CA6E9E369BC2}"/>
                </a:ext>
              </a:extLst>
            </p:cNvPr>
            <p:cNvSpPr/>
            <p:nvPr/>
          </p:nvSpPr>
          <p:spPr>
            <a:xfrm rot="5400000">
              <a:off x="4636622" y="2979747"/>
              <a:ext cx="192927" cy="3037723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B4F138A-F838-44EA-978E-A4D5F3CA113D}"/>
                    </a:ext>
                  </a:extLst>
                </p:cNvPr>
                <p:cNvSpPr txBox="1"/>
                <p:nvPr/>
              </p:nvSpPr>
              <p:spPr>
                <a:xfrm>
                  <a:off x="6123088" y="3844407"/>
                  <a:ext cx="2355778" cy="56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B4F138A-F838-44EA-978E-A4D5F3CA1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088" y="3844407"/>
                  <a:ext cx="2355778" cy="5623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002840-BEAB-43EB-B49D-1BC0DF23028C}"/>
                </a:ext>
              </a:extLst>
            </p:cNvPr>
            <p:cNvSpPr txBox="1"/>
            <p:nvPr/>
          </p:nvSpPr>
          <p:spPr>
            <a:xfrm>
              <a:off x="6872994" y="4269851"/>
              <a:ext cx="73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Test</a:t>
              </a:r>
              <a:endParaRPr lang="zh-CN" altLang="en-US" b="1" dirty="0"/>
            </a:p>
          </p:txBody>
        </p:sp>
        <p:sp>
          <p:nvSpPr>
            <p:cNvPr id="42" name="右中括号 41">
              <a:extLst>
                <a:ext uri="{FF2B5EF4-FFF2-40B4-BE49-F238E27FC236}">
                  <a16:creationId xmlns:a16="http://schemas.microsoft.com/office/drawing/2014/main" id="{373115DC-9394-49EB-A876-21AAAAE803A7}"/>
                </a:ext>
              </a:extLst>
            </p:cNvPr>
            <p:cNvSpPr/>
            <p:nvPr/>
          </p:nvSpPr>
          <p:spPr>
            <a:xfrm rot="5400000">
              <a:off x="7100942" y="4197470"/>
              <a:ext cx="169653" cy="625550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F0388BF-DF9C-442D-B3A8-6FF4C52C73D4}"/>
                    </a:ext>
                  </a:extLst>
                </p:cNvPr>
                <p:cNvSpPr txBox="1"/>
                <p:nvPr/>
              </p:nvSpPr>
              <p:spPr>
                <a:xfrm>
                  <a:off x="606264" y="5712377"/>
                  <a:ext cx="19627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/>
                    <a:t>R</a:t>
                  </a:r>
                  <a14:m>
                    <m:oMath xmlns:m="http://schemas.openxmlformats.org/officeDocument/2006/math"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𝐨𝐰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b="1" dirty="0"/>
                    <a:t>: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F0388BF-DF9C-442D-B3A8-6FF4C52C7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64" y="5712377"/>
                  <a:ext cx="196279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48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4DDA8BC-AFD2-4D1A-8EB3-D26D07A97F69}"/>
                    </a:ext>
                  </a:extLst>
                </p:cNvPr>
                <p:cNvSpPr txBox="1"/>
                <p:nvPr/>
              </p:nvSpPr>
              <p:spPr>
                <a:xfrm>
                  <a:off x="4981860" y="5159225"/>
                  <a:ext cx="3037723" cy="56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4DDA8BC-AFD2-4D1A-8EB3-D26D07A97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860" y="5159225"/>
                  <a:ext cx="3037723" cy="5623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ECED9DF-C51E-42F3-B0D9-3443ADC32B29}"/>
                </a:ext>
              </a:extLst>
            </p:cNvPr>
            <p:cNvSpPr txBox="1"/>
            <p:nvPr/>
          </p:nvSpPr>
          <p:spPr>
            <a:xfrm>
              <a:off x="6054380" y="5628691"/>
              <a:ext cx="867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Train</a:t>
              </a:r>
              <a:endParaRPr lang="zh-CN" altLang="en-US" b="1" dirty="0"/>
            </a:p>
          </p:txBody>
        </p:sp>
        <p:sp>
          <p:nvSpPr>
            <p:cNvPr id="46" name="右中括号 45">
              <a:extLst>
                <a:ext uri="{FF2B5EF4-FFF2-40B4-BE49-F238E27FC236}">
                  <a16:creationId xmlns:a16="http://schemas.microsoft.com/office/drawing/2014/main" id="{ABA1D0DD-6BFE-4113-9D21-10512CC122D3}"/>
                </a:ext>
              </a:extLst>
            </p:cNvPr>
            <p:cNvSpPr/>
            <p:nvPr/>
          </p:nvSpPr>
          <p:spPr>
            <a:xfrm rot="5400000">
              <a:off x="6399526" y="4804865"/>
              <a:ext cx="169654" cy="2115417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7AC87CF-F1F4-4E23-87E7-47DD174064B4}"/>
                    </a:ext>
                  </a:extLst>
                </p:cNvPr>
                <p:cNvSpPr txBox="1"/>
                <p:nvPr/>
              </p:nvSpPr>
              <p:spPr>
                <a:xfrm>
                  <a:off x="7433782" y="5141018"/>
                  <a:ext cx="13754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7AC87CF-F1F4-4E23-87E7-47DD17406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782" y="5141018"/>
                  <a:ext cx="1375456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1A63396-BF62-4B1F-B4EB-E22087E69D37}"/>
                </a:ext>
              </a:extLst>
            </p:cNvPr>
            <p:cNvSpPr txBox="1"/>
            <p:nvPr/>
          </p:nvSpPr>
          <p:spPr>
            <a:xfrm>
              <a:off x="7794288" y="5611956"/>
              <a:ext cx="73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Test</a:t>
              </a:r>
              <a:endParaRPr lang="zh-CN" altLang="en-US" b="1" dirty="0"/>
            </a:p>
          </p:txBody>
        </p:sp>
        <p:sp>
          <p:nvSpPr>
            <p:cNvPr id="49" name="右中括号 48">
              <a:extLst>
                <a:ext uri="{FF2B5EF4-FFF2-40B4-BE49-F238E27FC236}">
                  <a16:creationId xmlns:a16="http://schemas.microsoft.com/office/drawing/2014/main" id="{14EC1979-E969-4DE8-A603-1D29F5E2A39D}"/>
                </a:ext>
              </a:extLst>
            </p:cNvPr>
            <p:cNvSpPr/>
            <p:nvPr/>
          </p:nvSpPr>
          <p:spPr>
            <a:xfrm rot="5400000">
              <a:off x="8022236" y="5539575"/>
              <a:ext cx="169653" cy="625550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2B9A0F-BC42-4553-8C5F-66A1CDEC2502}"/>
                </a:ext>
              </a:extLst>
            </p:cNvPr>
            <p:cNvSpPr txBox="1"/>
            <p:nvPr/>
          </p:nvSpPr>
          <p:spPr>
            <a:xfrm rot="2451105">
              <a:off x="5828225" y="4657829"/>
              <a:ext cx="6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…</a:t>
              </a:r>
              <a:endParaRPr lang="zh-CN" altLang="en-US" sz="3600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4554721-435D-4717-A82C-A7FE949CB612}"/>
                </a:ext>
              </a:extLst>
            </p:cNvPr>
            <p:cNvSpPr txBox="1"/>
            <p:nvPr/>
          </p:nvSpPr>
          <p:spPr>
            <a:xfrm rot="5400000">
              <a:off x="1009749" y="5009180"/>
              <a:ext cx="6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…</a:t>
              </a:r>
              <a:endParaRPr lang="zh-CN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63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2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7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237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Xinyu Zhang</dc:creator>
  <cp:lastModifiedBy>Xinyu Zhang</cp:lastModifiedBy>
  <cp:revision>148</cp:revision>
  <dcterms:created xsi:type="dcterms:W3CDTF">2021-03-07T16:36:34Z</dcterms:created>
  <dcterms:modified xsi:type="dcterms:W3CDTF">2023-10-20T10:03:26Z</dcterms:modified>
</cp:coreProperties>
</file>