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60" r:id="rId4"/>
    <p:sldId id="275" r:id="rId5"/>
    <p:sldId id="274" r:id="rId6"/>
    <p:sldId id="277" r:id="rId7"/>
    <p:sldId id="266" r:id="rId8"/>
    <p:sldId id="265" r:id="rId9"/>
    <p:sldId id="267" r:id="rId10"/>
    <p:sldId id="268" r:id="rId11"/>
    <p:sldId id="269" r:id="rId12"/>
    <p:sldId id="271" r:id="rId13"/>
    <p:sldId id="272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109" autoAdjust="0"/>
    <p:restoredTop sz="92152" autoAdjust="0"/>
  </p:normalViewPr>
  <p:slideViewPr>
    <p:cSldViewPr snapToGrid="0">
      <p:cViewPr varScale="1">
        <p:scale>
          <a:sx n="81" d="100"/>
          <a:sy n="81" d="100"/>
        </p:scale>
        <p:origin x="15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963E4-0547-4216-9D61-8389AD03EAF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D33160-45A6-40EF-BECD-8619F268802D}">
      <dgm:prSet/>
      <dgm:spPr/>
      <dgm:t>
        <a:bodyPr/>
        <a:lstStyle/>
        <a:p>
          <a:r>
            <a:rPr lang="en-US" dirty="0"/>
            <a:t>Technology Readiness</a:t>
          </a:r>
        </a:p>
      </dgm:t>
    </dgm:pt>
    <dgm:pt modelId="{2BA79609-D04F-48D4-829A-E25D55F4DF6E}" type="parTrans" cxnId="{ACF20A23-E413-4DDE-8B26-B8FFD1B015E1}">
      <dgm:prSet/>
      <dgm:spPr/>
      <dgm:t>
        <a:bodyPr/>
        <a:lstStyle/>
        <a:p>
          <a:endParaRPr lang="en-US"/>
        </a:p>
      </dgm:t>
    </dgm:pt>
    <dgm:pt modelId="{D884630C-47C9-4AA9-AE0E-76B631B37421}" type="sibTrans" cxnId="{ACF20A23-E413-4DDE-8B26-B8FFD1B015E1}">
      <dgm:prSet/>
      <dgm:spPr/>
      <dgm:t>
        <a:bodyPr/>
        <a:lstStyle/>
        <a:p>
          <a:endParaRPr lang="en-US"/>
        </a:p>
      </dgm:t>
    </dgm:pt>
    <dgm:pt modelId="{97FCE8D7-7FD2-4098-B1BE-330EB108AA6A}">
      <dgm:prSet/>
      <dgm:spPr/>
      <dgm:t>
        <a:bodyPr/>
        <a:lstStyle/>
        <a:p>
          <a:r>
            <a:rPr lang="en-US" dirty="0"/>
            <a:t>Technology Integration</a:t>
          </a:r>
        </a:p>
      </dgm:t>
    </dgm:pt>
    <dgm:pt modelId="{3383C83C-85BE-4317-855C-50DC35329C0A}" type="parTrans" cxnId="{F8235288-A409-4079-A527-66703E1B1A78}">
      <dgm:prSet/>
      <dgm:spPr/>
      <dgm:t>
        <a:bodyPr/>
        <a:lstStyle/>
        <a:p>
          <a:endParaRPr lang="en-US"/>
        </a:p>
      </dgm:t>
    </dgm:pt>
    <dgm:pt modelId="{0A034FE1-2314-4169-9009-CD968BB47E80}" type="sibTrans" cxnId="{F8235288-A409-4079-A527-66703E1B1A78}">
      <dgm:prSet/>
      <dgm:spPr/>
      <dgm:t>
        <a:bodyPr/>
        <a:lstStyle/>
        <a:p>
          <a:endParaRPr lang="en-US"/>
        </a:p>
      </dgm:t>
    </dgm:pt>
    <dgm:pt modelId="{E84705F8-42ED-44B5-96CE-72B3E27133EF}">
      <dgm:prSet/>
      <dgm:spPr/>
      <dgm:t>
        <a:bodyPr/>
        <a:lstStyle/>
        <a:p>
          <a:r>
            <a:rPr lang="en-US"/>
            <a:t>Firm Size</a:t>
          </a:r>
        </a:p>
      </dgm:t>
    </dgm:pt>
    <dgm:pt modelId="{22445580-E5BA-4154-A5C1-AD9D3E16DF3F}" type="parTrans" cxnId="{D27F6D1A-8D51-4FE2-A139-71CC02A3AD47}">
      <dgm:prSet/>
      <dgm:spPr/>
      <dgm:t>
        <a:bodyPr/>
        <a:lstStyle/>
        <a:p>
          <a:endParaRPr lang="en-US"/>
        </a:p>
      </dgm:t>
    </dgm:pt>
    <dgm:pt modelId="{71257938-48D6-4D4E-8FE9-31204678948D}" type="sibTrans" cxnId="{D27F6D1A-8D51-4FE2-A139-71CC02A3AD47}">
      <dgm:prSet/>
      <dgm:spPr/>
      <dgm:t>
        <a:bodyPr/>
        <a:lstStyle/>
        <a:p>
          <a:endParaRPr lang="en-US"/>
        </a:p>
      </dgm:t>
    </dgm:pt>
    <dgm:pt modelId="{58D4766F-1770-4103-AA4E-EBCB511B212E}">
      <dgm:prSet/>
      <dgm:spPr/>
      <dgm:t>
        <a:bodyPr/>
        <a:lstStyle/>
        <a:p>
          <a:r>
            <a:rPr lang="en-US"/>
            <a:t>Global Scope</a:t>
          </a:r>
        </a:p>
      </dgm:t>
    </dgm:pt>
    <dgm:pt modelId="{DAED19CF-0CDF-4F14-A442-BE340DDC3B6D}" type="parTrans" cxnId="{A0A74C6D-2B5D-4077-93F0-FB8A8AEE50C4}">
      <dgm:prSet/>
      <dgm:spPr/>
      <dgm:t>
        <a:bodyPr/>
        <a:lstStyle/>
        <a:p>
          <a:endParaRPr lang="en-US"/>
        </a:p>
      </dgm:t>
    </dgm:pt>
    <dgm:pt modelId="{4260A935-B0D2-417B-B22E-F76293F98B92}" type="sibTrans" cxnId="{A0A74C6D-2B5D-4077-93F0-FB8A8AEE50C4}">
      <dgm:prSet/>
      <dgm:spPr/>
      <dgm:t>
        <a:bodyPr/>
        <a:lstStyle/>
        <a:p>
          <a:endParaRPr lang="en-US"/>
        </a:p>
      </dgm:t>
    </dgm:pt>
    <dgm:pt modelId="{D6DA852A-CE2E-4931-BDC3-B653495659C4}">
      <dgm:prSet/>
      <dgm:spPr/>
      <dgm:t>
        <a:bodyPr/>
        <a:lstStyle/>
        <a:p>
          <a:r>
            <a:rPr lang="en-US"/>
            <a:t>Managerial Obstacle</a:t>
          </a:r>
        </a:p>
      </dgm:t>
    </dgm:pt>
    <dgm:pt modelId="{A8098486-B59D-4125-97F0-391C420848EA}" type="parTrans" cxnId="{FE133F9D-0CC9-48EA-A7A4-26C64972C178}">
      <dgm:prSet/>
      <dgm:spPr/>
      <dgm:t>
        <a:bodyPr/>
        <a:lstStyle/>
        <a:p>
          <a:endParaRPr lang="en-US"/>
        </a:p>
      </dgm:t>
    </dgm:pt>
    <dgm:pt modelId="{C866A1E2-CE84-46F3-9DCE-97DF64E8D3C9}" type="sibTrans" cxnId="{FE133F9D-0CC9-48EA-A7A4-26C64972C178}">
      <dgm:prSet/>
      <dgm:spPr/>
      <dgm:t>
        <a:bodyPr/>
        <a:lstStyle/>
        <a:p>
          <a:endParaRPr lang="en-US"/>
        </a:p>
      </dgm:t>
    </dgm:pt>
    <dgm:pt modelId="{B5F6AE13-9524-4C1A-B3A8-6E61190D20CB}">
      <dgm:prSet/>
      <dgm:spPr/>
      <dgm:t>
        <a:bodyPr/>
        <a:lstStyle/>
        <a:p>
          <a:r>
            <a:rPr lang="en-US"/>
            <a:t>Competition Intensity</a:t>
          </a:r>
        </a:p>
      </dgm:t>
    </dgm:pt>
    <dgm:pt modelId="{A86DF4A7-5767-4DDE-997D-990CD9D12436}" type="parTrans" cxnId="{24ED02B8-5FC1-4014-83C8-9A585A56CD1E}">
      <dgm:prSet/>
      <dgm:spPr/>
      <dgm:t>
        <a:bodyPr/>
        <a:lstStyle/>
        <a:p>
          <a:endParaRPr lang="en-US"/>
        </a:p>
      </dgm:t>
    </dgm:pt>
    <dgm:pt modelId="{122E90B5-A33D-4D80-918C-D999FBF65EFC}" type="sibTrans" cxnId="{24ED02B8-5FC1-4014-83C8-9A585A56CD1E}">
      <dgm:prSet/>
      <dgm:spPr/>
      <dgm:t>
        <a:bodyPr/>
        <a:lstStyle/>
        <a:p>
          <a:endParaRPr lang="en-US"/>
        </a:p>
      </dgm:t>
    </dgm:pt>
    <dgm:pt modelId="{8F95AF17-1707-4543-9386-B3BFBD0AA008}">
      <dgm:prSet/>
      <dgm:spPr/>
      <dgm:t>
        <a:bodyPr/>
        <a:lstStyle/>
        <a:p>
          <a:r>
            <a:rPr lang="en-US"/>
            <a:t>Regulatory Environment</a:t>
          </a:r>
        </a:p>
      </dgm:t>
    </dgm:pt>
    <dgm:pt modelId="{3F8EAC9B-6C37-4585-A15A-66FD03474B8B}" type="parTrans" cxnId="{B9D9F4DA-A59F-4F94-B70F-783E1C7675C8}">
      <dgm:prSet/>
      <dgm:spPr/>
      <dgm:t>
        <a:bodyPr/>
        <a:lstStyle/>
        <a:p>
          <a:endParaRPr lang="en-US"/>
        </a:p>
      </dgm:t>
    </dgm:pt>
    <dgm:pt modelId="{0719F6E4-B14C-42F8-B64D-6DCABF153454}" type="sibTrans" cxnId="{B9D9F4DA-A59F-4F94-B70F-783E1C7675C8}">
      <dgm:prSet/>
      <dgm:spPr/>
      <dgm:t>
        <a:bodyPr/>
        <a:lstStyle/>
        <a:p>
          <a:endParaRPr lang="en-US"/>
        </a:p>
      </dgm:t>
    </dgm:pt>
    <dgm:pt modelId="{A32512D3-5B3C-4827-B61C-6337B598BD10}" type="pres">
      <dgm:prSet presAssocID="{032963E4-0547-4216-9D61-8389AD03EAF8}" presName="Name0" presStyleCnt="0">
        <dgm:presLayoutVars>
          <dgm:chMax val="7"/>
          <dgm:chPref val="7"/>
          <dgm:dir/>
        </dgm:presLayoutVars>
      </dgm:prSet>
      <dgm:spPr/>
    </dgm:pt>
    <dgm:pt modelId="{E3E898D0-89F9-47B5-AF1D-7C8B252058D0}" type="pres">
      <dgm:prSet presAssocID="{032963E4-0547-4216-9D61-8389AD03EAF8}" presName="Name1" presStyleCnt="0"/>
      <dgm:spPr/>
    </dgm:pt>
    <dgm:pt modelId="{59274AF7-3E03-4EFC-B5FE-65434AE9B3D5}" type="pres">
      <dgm:prSet presAssocID="{032963E4-0547-4216-9D61-8389AD03EAF8}" presName="cycle" presStyleCnt="0"/>
      <dgm:spPr/>
    </dgm:pt>
    <dgm:pt modelId="{DBE16A5C-ECBE-456D-8FF2-2AC2ABE1F3DF}" type="pres">
      <dgm:prSet presAssocID="{032963E4-0547-4216-9D61-8389AD03EAF8}" presName="srcNode" presStyleLbl="node1" presStyleIdx="0" presStyleCnt="7"/>
      <dgm:spPr/>
    </dgm:pt>
    <dgm:pt modelId="{82058096-3689-4F33-9EF6-2055AA108103}" type="pres">
      <dgm:prSet presAssocID="{032963E4-0547-4216-9D61-8389AD03EAF8}" presName="conn" presStyleLbl="parChTrans1D2" presStyleIdx="0" presStyleCnt="1"/>
      <dgm:spPr/>
    </dgm:pt>
    <dgm:pt modelId="{328236B1-895F-4D7B-A6F0-A65D7B766324}" type="pres">
      <dgm:prSet presAssocID="{032963E4-0547-4216-9D61-8389AD03EAF8}" presName="extraNode" presStyleLbl="node1" presStyleIdx="0" presStyleCnt="7"/>
      <dgm:spPr/>
    </dgm:pt>
    <dgm:pt modelId="{9F04EB7B-F615-442B-A7CA-A5D0CBACD429}" type="pres">
      <dgm:prSet presAssocID="{032963E4-0547-4216-9D61-8389AD03EAF8}" presName="dstNode" presStyleLbl="node1" presStyleIdx="0" presStyleCnt="7"/>
      <dgm:spPr/>
    </dgm:pt>
    <dgm:pt modelId="{1ECBB200-E06E-4D95-BC57-8B6677858C20}" type="pres">
      <dgm:prSet presAssocID="{49D33160-45A6-40EF-BECD-8619F268802D}" presName="text_1" presStyleLbl="node1" presStyleIdx="0" presStyleCnt="7">
        <dgm:presLayoutVars>
          <dgm:bulletEnabled val="1"/>
        </dgm:presLayoutVars>
      </dgm:prSet>
      <dgm:spPr/>
    </dgm:pt>
    <dgm:pt modelId="{50CEA36E-DA01-4246-986F-76E85E110580}" type="pres">
      <dgm:prSet presAssocID="{49D33160-45A6-40EF-BECD-8619F268802D}" presName="accent_1" presStyleCnt="0"/>
      <dgm:spPr/>
    </dgm:pt>
    <dgm:pt modelId="{1C260033-0666-43DE-A2EB-373ED667D5B7}" type="pres">
      <dgm:prSet presAssocID="{49D33160-45A6-40EF-BECD-8619F268802D}" presName="accentRepeatNode" presStyleLbl="solidFgAcc1" presStyleIdx="0" presStyleCnt="7"/>
      <dgm:spPr/>
    </dgm:pt>
    <dgm:pt modelId="{78BD11BA-5E26-4562-81A0-FADD7CECEEDA}" type="pres">
      <dgm:prSet presAssocID="{97FCE8D7-7FD2-4098-B1BE-330EB108AA6A}" presName="text_2" presStyleLbl="node1" presStyleIdx="1" presStyleCnt="7">
        <dgm:presLayoutVars>
          <dgm:bulletEnabled val="1"/>
        </dgm:presLayoutVars>
      </dgm:prSet>
      <dgm:spPr/>
    </dgm:pt>
    <dgm:pt modelId="{865FB6BD-1776-4D02-A767-3150AF6B267B}" type="pres">
      <dgm:prSet presAssocID="{97FCE8D7-7FD2-4098-B1BE-330EB108AA6A}" presName="accent_2" presStyleCnt="0"/>
      <dgm:spPr/>
    </dgm:pt>
    <dgm:pt modelId="{86637A37-3933-41E1-9EF0-422B06845782}" type="pres">
      <dgm:prSet presAssocID="{97FCE8D7-7FD2-4098-B1BE-330EB108AA6A}" presName="accentRepeatNode" presStyleLbl="solidFgAcc1" presStyleIdx="1" presStyleCnt="7"/>
      <dgm:spPr/>
    </dgm:pt>
    <dgm:pt modelId="{16038411-9059-4594-8760-28ECA4D3B265}" type="pres">
      <dgm:prSet presAssocID="{E84705F8-42ED-44B5-96CE-72B3E27133EF}" presName="text_3" presStyleLbl="node1" presStyleIdx="2" presStyleCnt="7">
        <dgm:presLayoutVars>
          <dgm:bulletEnabled val="1"/>
        </dgm:presLayoutVars>
      </dgm:prSet>
      <dgm:spPr/>
    </dgm:pt>
    <dgm:pt modelId="{C6AC0746-210A-4D44-822E-564EB5F5E13B}" type="pres">
      <dgm:prSet presAssocID="{E84705F8-42ED-44B5-96CE-72B3E27133EF}" presName="accent_3" presStyleCnt="0"/>
      <dgm:spPr/>
    </dgm:pt>
    <dgm:pt modelId="{30FBC70C-D71F-446B-A11D-9D3AC5B102A8}" type="pres">
      <dgm:prSet presAssocID="{E84705F8-42ED-44B5-96CE-72B3E27133EF}" presName="accentRepeatNode" presStyleLbl="solidFgAcc1" presStyleIdx="2" presStyleCnt="7"/>
      <dgm:spPr/>
    </dgm:pt>
    <dgm:pt modelId="{1A1DD6C9-14F7-4E12-9E35-6512FAD0A603}" type="pres">
      <dgm:prSet presAssocID="{58D4766F-1770-4103-AA4E-EBCB511B212E}" presName="text_4" presStyleLbl="node1" presStyleIdx="3" presStyleCnt="7">
        <dgm:presLayoutVars>
          <dgm:bulletEnabled val="1"/>
        </dgm:presLayoutVars>
      </dgm:prSet>
      <dgm:spPr/>
    </dgm:pt>
    <dgm:pt modelId="{6D5455A7-6A60-4A46-A71C-A7EF89B652A0}" type="pres">
      <dgm:prSet presAssocID="{58D4766F-1770-4103-AA4E-EBCB511B212E}" presName="accent_4" presStyleCnt="0"/>
      <dgm:spPr/>
    </dgm:pt>
    <dgm:pt modelId="{B9673AB8-4421-4701-89BF-6679D750A5BF}" type="pres">
      <dgm:prSet presAssocID="{58D4766F-1770-4103-AA4E-EBCB511B212E}" presName="accentRepeatNode" presStyleLbl="solidFgAcc1" presStyleIdx="3" presStyleCnt="7"/>
      <dgm:spPr/>
    </dgm:pt>
    <dgm:pt modelId="{7DE94B3C-1AAD-42D6-BB6D-187735720995}" type="pres">
      <dgm:prSet presAssocID="{D6DA852A-CE2E-4931-BDC3-B653495659C4}" presName="text_5" presStyleLbl="node1" presStyleIdx="4" presStyleCnt="7">
        <dgm:presLayoutVars>
          <dgm:bulletEnabled val="1"/>
        </dgm:presLayoutVars>
      </dgm:prSet>
      <dgm:spPr/>
    </dgm:pt>
    <dgm:pt modelId="{F2A8CC4C-8C7D-40D4-80FF-1A8E04729ECB}" type="pres">
      <dgm:prSet presAssocID="{D6DA852A-CE2E-4931-BDC3-B653495659C4}" presName="accent_5" presStyleCnt="0"/>
      <dgm:spPr/>
    </dgm:pt>
    <dgm:pt modelId="{A2C67C53-5291-4F56-B422-FEBE74029981}" type="pres">
      <dgm:prSet presAssocID="{D6DA852A-CE2E-4931-BDC3-B653495659C4}" presName="accentRepeatNode" presStyleLbl="solidFgAcc1" presStyleIdx="4" presStyleCnt="7"/>
      <dgm:spPr/>
    </dgm:pt>
    <dgm:pt modelId="{C4D24FFC-3971-499C-BCFE-1035C0BD4E78}" type="pres">
      <dgm:prSet presAssocID="{B5F6AE13-9524-4C1A-B3A8-6E61190D20CB}" presName="text_6" presStyleLbl="node1" presStyleIdx="5" presStyleCnt="7">
        <dgm:presLayoutVars>
          <dgm:bulletEnabled val="1"/>
        </dgm:presLayoutVars>
      </dgm:prSet>
      <dgm:spPr/>
    </dgm:pt>
    <dgm:pt modelId="{A8FB7A68-2DF0-4B94-9F06-504CE6D7EC1A}" type="pres">
      <dgm:prSet presAssocID="{B5F6AE13-9524-4C1A-B3A8-6E61190D20CB}" presName="accent_6" presStyleCnt="0"/>
      <dgm:spPr/>
    </dgm:pt>
    <dgm:pt modelId="{5FAB4EAF-9E98-47F1-B34E-9CD2206D1C5A}" type="pres">
      <dgm:prSet presAssocID="{B5F6AE13-9524-4C1A-B3A8-6E61190D20CB}" presName="accentRepeatNode" presStyleLbl="solidFgAcc1" presStyleIdx="5" presStyleCnt="7"/>
      <dgm:spPr/>
    </dgm:pt>
    <dgm:pt modelId="{3E92CA08-C48A-4041-8E52-CC846335DFE6}" type="pres">
      <dgm:prSet presAssocID="{8F95AF17-1707-4543-9386-B3BFBD0AA008}" presName="text_7" presStyleLbl="node1" presStyleIdx="6" presStyleCnt="7">
        <dgm:presLayoutVars>
          <dgm:bulletEnabled val="1"/>
        </dgm:presLayoutVars>
      </dgm:prSet>
      <dgm:spPr/>
    </dgm:pt>
    <dgm:pt modelId="{54AD4F15-82D5-4EC0-93AC-CFD453F12466}" type="pres">
      <dgm:prSet presAssocID="{8F95AF17-1707-4543-9386-B3BFBD0AA008}" presName="accent_7" presStyleCnt="0"/>
      <dgm:spPr/>
    </dgm:pt>
    <dgm:pt modelId="{1DEBE4FC-1EDA-41F3-8159-8C34C2E221B9}" type="pres">
      <dgm:prSet presAssocID="{8F95AF17-1707-4543-9386-B3BFBD0AA008}" presName="accentRepeatNode" presStyleLbl="solidFgAcc1" presStyleIdx="6" presStyleCnt="7"/>
      <dgm:spPr/>
    </dgm:pt>
  </dgm:ptLst>
  <dgm:cxnLst>
    <dgm:cxn modelId="{211CC301-1391-4646-89A8-2C6F61B6CA23}" type="presOf" srcId="{032963E4-0547-4216-9D61-8389AD03EAF8}" destId="{A32512D3-5B3C-4827-B61C-6337B598BD10}" srcOrd="0" destOrd="0" presId="urn:microsoft.com/office/officeart/2008/layout/VerticalCurvedList"/>
    <dgm:cxn modelId="{6CCF6E17-980E-4B36-BB82-27C800EE0D39}" type="presOf" srcId="{D884630C-47C9-4AA9-AE0E-76B631B37421}" destId="{82058096-3689-4F33-9EF6-2055AA108103}" srcOrd="0" destOrd="0" presId="urn:microsoft.com/office/officeart/2008/layout/VerticalCurvedList"/>
    <dgm:cxn modelId="{D27F6D1A-8D51-4FE2-A139-71CC02A3AD47}" srcId="{032963E4-0547-4216-9D61-8389AD03EAF8}" destId="{E84705F8-42ED-44B5-96CE-72B3E27133EF}" srcOrd="2" destOrd="0" parTransId="{22445580-E5BA-4154-A5C1-AD9D3E16DF3F}" sibTransId="{71257938-48D6-4D4E-8FE9-31204678948D}"/>
    <dgm:cxn modelId="{ACF20A23-E413-4DDE-8B26-B8FFD1B015E1}" srcId="{032963E4-0547-4216-9D61-8389AD03EAF8}" destId="{49D33160-45A6-40EF-BECD-8619F268802D}" srcOrd="0" destOrd="0" parTransId="{2BA79609-D04F-48D4-829A-E25D55F4DF6E}" sibTransId="{D884630C-47C9-4AA9-AE0E-76B631B37421}"/>
    <dgm:cxn modelId="{982CD633-2B4F-4F5E-AC70-A732B7AB5302}" type="presOf" srcId="{D6DA852A-CE2E-4931-BDC3-B653495659C4}" destId="{7DE94B3C-1AAD-42D6-BB6D-187735720995}" srcOrd="0" destOrd="0" presId="urn:microsoft.com/office/officeart/2008/layout/VerticalCurvedList"/>
    <dgm:cxn modelId="{A0A74C6D-2B5D-4077-93F0-FB8A8AEE50C4}" srcId="{032963E4-0547-4216-9D61-8389AD03EAF8}" destId="{58D4766F-1770-4103-AA4E-EBCB511B212E}" srcOrd="3" destOrd="0" parTransId="{DAED19CF-0CDF-4F14-A442-BE340DDC3B6D}" sibTransId="{4260A935-B0D2-417B-B22E-F76293F98B92}"/>
    <dgm:cxn modelId="{66B8DC58-8287-40DC-97AB-35A25DCF9E17}" type="presOf" srcId="{E84705F8-42ED-44B5-96CE-72B3E27133EF}" destId="{16038411-9059-4594-8760-28ECA4D3B265}" srcOrd="0" destOrd="0" presId="urn:microsoft.com/office/officeart/2008/layout/VerticalCurvedList"/>
    <dgm:cxn modelId="{1A3FBF81-9675-4182-93A1-E9068BFE2074}" type="presOf" srcId="{49D33160-45A6-40EF-BECD-8619F268802D}" destId="{1ECBB200-E06E-4D95-BC57-8B6677858C20}" srcOrd="0" destOrd="0" presId="urn:microsoft.com/office/officeart/2008/layout/VerticalCurvedList"/>
    <dgm:cxn modelId="{F8235288-A409-4079-A527-66703E1B1A78}" srcId="{032963E4-0547-4216-9D61-8389AD03EAF8}" destId="{97FCE8D7-7FD2-4098-B1BE-330EB108AA6A}" srcOrd="1" destOrd="0" parTransId="{3383C83C-85BE-4317-855C-50DC35329C0A}" sibTransId="{0A034FE1-2314-4169-9009-CD968BB47E80}"/>
    <dgm:cxn modelId="{FE133F9D-0CC9-48EA-A7A4-26C64972C178}" srcId="{032963E4-0547-4216-9D61-8389AD03EAF8}" destId="{D6DA852A-CE2E-4931-BDC3-B653495659C4}" srcOrd="4" destOrd="0" parTransId="{A8098486-B59D-4125-97F0-391C420848EA}" sibTransId="{C866A1E2-CE84-46F3-9DCE-97DF64E8D3C9}"/>
    <dgm:cxn modelId="{56E312AC-B5D6-4172-98C6-8E3E4A742C37}" type="presOf" srcId="{97FCE8D7-7FD2-4098-B1BE-330EB108AA6A}" destId="{78BD11BA-5E26-4562-81A0-FADD7CECEEDA}" srcOrd="0" destOrd="0" presId="urn:microsoft.com/office/officeart/2008/layout/VerticalCurvedList"/>
    <dgm:cxn modelId="{24ED02B8-5FC1-4014-83C8-9A585A56CD1E}" srcId="{032963E4-0547-4216-9D61-8389AD03EAF8}" destId="{B5F6AE13-9524-4C1A-B3A8-6E61190D20CB}" srcOrd="5" destOrd="0" parTransId="{A86DF4A7-5767-4DDE-997D-990CD9D12436}" sibTransId="{122E90B5-A33D-4D80-918C-D999FBF65EFC}"/>
    <dgm:cxn modelId="{42260BBB-34A2-4F0E-9754-83133A1333C6}" type="presOf" srcId="{8F95AF17-1707-4543-9386-B3BFBD0AA008}" destId="{3E92CA08-C48A-4041-8E52-CC846335DFE6}" srcOrd="0" destOrd="0" presId="urn:microsoft.com/office/officeart/2008/layout/VerticalCurvedList"/>
    <dgm:cxn modelId="{17E9A0C4-6AE9-4145-AE7B-209A15835A37}" type="presOf" srcId="{B5F6AE13-9524-4C1A-B3A8-6E61190D20CB}" destId="{C4D24FFC-3971-499C-BCFE-1035C0BD4E78}" srcOrd="0" destOrd="0" presId="urn:microsoft.com/office/officeart/2008/layout/VerticalCurvedList"/>
    <dgm:cxn modelId="{B9D9F4DA-A59F-4F94-B70F-783E1C7675C8}" srcId="{032963E4-0547-4216-9D61-8389AD03EAF8}" destId="{8F95AF17-1707-4543-9386-B3BFBD0AA008}" srcOrd="6" destOrd="0" parTransId="{3F8EAC9B-6C37-4585-A15A-66FD03474B8B}" sibTransId="{0719F6E4-B14C-42F8-B64D-6DCABF153454}"/>
    <dgm:cxn modelId="{05364EF7-F884-4FB4-8D53-8DA6DC9771C0}" type="presOf" srcId="{58D4766F-1770-4103-AA4E-EBCB511B212E}" destId="{1A1DD6C9-14F7-4E12-9E35-6512FAD0A603}" srcOrd="0" destOrd="0" presId="urn:microsoft.com/office/officeart/2008/layout/VerticalCurvedList"/>
    <dgm:cxn modelId="{05D6FD85-2E3F-4E2E-8836-66340FBC9F9D}" type="presParOf" srcId="{A32512D3-5B3C-4827-B61C-6337B598BD10}" destId="{E3E898D0-89F9-47B5-AF1D-7C8B252058D0}" srcOrd="0" destOrd="0" presId="urn:microsoft.com/office/officeart/2008/layout/VerticalCurvedList"/>
    <dgm:cxn modelId="{36609C3D-5287-48A1-B0D8-ACC68346257B}" type="presParOf" srcId="{E3E898D0-89F9-47B5-AF1D-7C8B252058D0}" destId="{59274AF7-3E03-4EFC-B5FE-65434AE9B3D5}" srcOrd="0" destOrd="0" presId="urn:microsoft.com/office/officeart/2008/layout/VerticalCurvedList"/>
    <dgm:cxn modelId="{6F8DDCB7-4AE0-40C8-9079-D397AD86FDA0}" type="presParOf" srcId="{59274AF7-3E03-4EFC-B5FE-65434AE9B3D5}" destId="{DBE16A5C-ECBE-456D-8FF2-2AC2ABE1F3DF}" srcOrd="0" destOrd="0" presId="urn:microsoft.com/office/officeart/2008/layout/VerticalCurvedList"/>
    <dgm:cxn modelId="{D82E8207-BEFF-4C31-8B1B-473D91459A8C}" type="presParOf" srcId="{59274AF7-3E03-4EFC-B5FE-65434AE9B3D5}" destId="{82058096-3689-4F33-9EF6-2055AA108103}" srcOrd="1" destOrd="0" presId="urn:microsoft.com/office/officeart/2008/layout/VerticalCurvedList"/>
    <dgm:cxn modelId="{4EC21901-6630-4F19-B957-82363C41C43A}" type="presParOf" srcId="{59274AF7-3E03-4EFC-B5FE-65434AE9B3D5}" destId="{328236B1-895F-4D7B-A6F0-A65D7B766324}" srcOrd="2" destOrd="0" presId="urn:microsoft.com/office/officeart/2008/layout/VerticalCurvedList"/>
    <dgm:cxn modelId="{7D108001-81F3-43CD-8134-6992CE83CC15}" type="presParOf" srcId="{59274AF7-3E03-4EFC-B5FE-65434AE9B3D5}" destId="{9F04EB7B-F615-442B-A7CA-A5D0CBACD429}" srcOrd="3" destOrd="0" presId="urn:microsoft.com/office/officeart/2008/layout/VerticalCurvedList"/>
    <dgm:cxn modelId="{5C83479C-FF4C-4E74-A829-BBB605D92702}" type="presParOf" srcId="{E3E898D0-89F9-47B5-AF1D-7C8B252058D0}" destId="{1ECBB200-E06E-4D95-BC57-8B6677858C20}" srcOrd="1" destOrd="0" presId="urn:microsoft.com/office/officeart/2008/layout/VerticalCurvedList"/>
    <dgm:cxn modelId="{C2DD7CE3-D917-4CDC-AE95-25FBAC3FA74A}" type="presParOf" srcId="{E3E898D0-89F9-47B5-AF1D-7C8B252058D0}" destId="{50CEA36E-DA01-4246-986F-76E85E110580}" srcOrd="2" destOrd="0" presId="urn:microsoft.com/office/officeart/2008/layout/VerticalCurvedList"/>
    <dgm:cxn modelId="{4BFDFBFD-CC94-41D0-83D7-36B23A5CF4C7}" type="presParOf" srcId="{50CEA36E-DA01-4246-986F-76E85E110580}" destId="{1C260033-0666-43DE-A2EB-373ED667D5B7}" srcOrd="0" destOrd="0" presId="urn:microsoft.com/office/officeart/2008/layout/VerticalCurvedList"/>
    <dgm:cxn modelId="{ECF439C0-9C8F-4E3B-BAA5-533A9242988F}" type="presParOf" srcId="{E3E898D0-89F9-47B5-AF1D-7C8B252058D0}" destId="{78BD11BA-5E26-4562-81A0-FADD7CECEEDA}" srcOrd="3" destOrd="0" presId="urn:microsoft.com/office/officeart/2008/layout/VerticalCurvedList"/>
    <dgm:cxn modelId="{B70150A0-92E0-4F8E-AE88-A728EF765630}" type="presParOf" srcId="{E3E898D0-89F9-47B5-AF1D-7C8B252058D0}" destId="{865FB6BD-1776-4D02-A767-3150AF6B267B}" srcOrd="4" destOrd="0" presId="urn:microsoft.com/office/officeart/2008/layout/VerticalCurvedList"/>
    <dgm:cxn modelId="{57392409-A9A7-4D7E-A572-0191B2D6F3F4}" type="presParOf" srcId="{865FB6BD-1776-4D02-A767-3150AF6B267B}" destId="{86637A37-3933-41E1-9EF0-422B06845782}" srcOrd="0" destOrd="0" presId="urn:microsoft.com/office/officeart/2008/layout/VerticalCurvedList"/>
    <dgm:cxn modelId="{DC99AC1C-D832-4D9B-9F53-1EA8014A8BF7}" type="presParOf" srcId="{E3E898D0-89F9-47B5-AF1D-7C8B252058D0}" destId="{16038411-9059-4594-8760-28ECA4D3B265}" srcOrd="5" destOrd="0" presId="urn:microsoft.com/office/officeart/2008/layout/VerticalCurvedList"/>
    <dgm:cxn modelId="{96E65A30-EE9C-4370-A1A1-71395C257ADC}" type="presParOf" srcId="{E3E898D0-89F9-47B5-AF1D-7C8B252058D0}" destId="{C6AC0746-210A-4D44-822E-564EB5F5E13B}" srcOrd="6" destOrd="0" presId="urn:microsoft.com/office/officeart/2008/layout/VerticalCurvedList"/>
    <dgm:cxn modelId="{1F318088-9D33-494C-8681-DC35BD5184FC}" type="presParOf" srcId="{C6AC0746-210A-4D44-822E-564EB5F5E13B}" destId="{30FBC70C-D71F-446B-A11D-9D3AC5B102A8}" srcOrd="0" destOrd="0" presId="urn:microsoft.com/office/officeart/2008/layout/VerticalCurvedList"/>
    <dgm:cxn modelId="{BBBFA86C-9373-4478-9DF4-01FC12CDC142}" type="presParOf" srcId="{E3E898D0-89F9-47B5-AF1D-7C8B252058D0}" destId="{1A1DD6C9-14F7-4E12-9E35-6512FAD0A603}" srcOrd="7" destOrd="0" presId="urn:microsoft.com/office/officeart/2008/layout/VerticalCurvedList"/>
    <dgm:cxn modelId="{104E3128-D8DC-49DD-84E4-DEFC6B8065A5}" type="presParOf" srcId="{E3E898D0-89F9-47B5-AF1D-7C8B252058D0}" destId="{6D5455A7-6A60-4A46-A71C-A7EF89B652A0}" srcOrd="8" destOrd="0" presId="urn:microsoft.com/office/officeart/2008/layout/VerticalCurvedList"/>
    <dgm:cxn modelId="{72EA3A27-7A14-4C76-955E-EDC1E8D62D09}" type="presParOf" srcId="{6D5455A7-6A60-4A46-A71C-A7EF89B652A0}" destId="{B9673AB8-4421-4701-89BF-6679D750A5BF}" srcOrd="0" destOrd="0" presId="urn:microsoft.com/office/officeart/2008/layout/VerticalCurvedList"/>
    <dgm:cxn modelId="{05BB5758-2446-409B-9F42-A6B0CB82454A}" type="presParOf" srcId="{E3E898D0-89F9-47B5-AF1D-7C8B252058D0}" destId="{7DE94B3C-1AAD-42D6-BB6D-187735720995}" srcOrd="9" destOrd="0" presId="urn:microsoft.com/office/officeart/2008/layout/VerticalCurvedList"/>
    <dgm:cxn modelId="{77ABACFD-2A3B-4524-A43C-3C012F769482}" type="presParOf" srcId="{E3E898D0-89F9-47B5-AF1D-7C8B252058D0}" destId="{F2A8CC4C-8C7D-40D4-80FF-1A8E04729ECB}" srcOrd="10" destOrd="0" presId="urn:microsoft.com/office/officeart/2008/layout/VerticalCurvedList"/>
    <dgm:cxn modelId="{B9FED2C5-BBA5-42A0-8EEA-2EC7599F8E3F}" type="presParOf" srcId="{F2A8CC4C-8C7D-40D4-80FF-1A8E04729ECB}" destId="{A2C67C53-5291-4F56-B422-FEBE74029981}" srcOrd="0" destOrd="0" presId="urn:microsoft.com/office/officeart/2008/layout/VerticalCurvedList"/>
    <dgm:cxn modelId="{9CCD7C8D-EF35-4814-8FF2-6141A23A9CA9}" type="presParOf" srcId="{E3E898D0-89F9-47B5-AF1D-7C8B252058D0}" destId="{C4D24FFC-3971-499C-BCFE-1035C0BD4E78}" srcOrd="11" destOrd="0" presId="urn:microsoft.com/office/officeart/2008/layout/VerticalCurvedList"/>
    <dgm:cxn modelId="{E29BE6E9-4411-40AA-AA54-A1AB7FD6AD9A}" type="presParOf" srcId="{E3E898D0-89F9-47B5-AF1D-7C8B252058D0}" destId="{A8FB7A68-2DF0-4B94-9F06-504CE6D7EC1A}" srcOrd="12" destOrd="0" presId="urn:microsoft.com/office/officeart/2008/layout/VerticalCurvedList"/>
    <dgm:cxn modelId="{866F0555-C883-4DBC-B941-0B9E939FAD41}" type="presParOf" srcId="{A8FB7A68-2DF0-4B94-9F06-504CE6D7EC1A}" destId="{5FAB4EAF-9E98-47F1-B34E-9CD2206D1C5A}" srcOrd="0" destOrd="0" presId="urn:microsoft.com/office/officeart/2008/layout/VerticalCurvedList"/>
    <dgm:cxn modelId="{E85C33F7-4203-4302-8357-47E75FAF9292}" type="presParOf" srcId="{E3E898D0-89F9-47B5-AF1D-7C8B252058D0}" destId="{3E92CA08-C48A-4041-8E52-CC846335DFE6}" srcOrd="13" destOrd="0" presId="urn:microsoft.com/office/officeart/2008/layout/VerticalCurvedList"/>
    <dgm:cxn modelId="{AAC4CF33-7318-476E-9519-92867F21C055}" type="presParOf" srcId="{E3E898D0-89F9-47B5-AF1D-7C8B252058D0}" destId="{54AD4F15-82D5-4EC0-93AC-CFD453F12466}" srcOrd="14" destOrd="0" presId="urn:microsoft.com/office/officeart/2008/layout/VerticalCurvedList"/>
    <dgm:cxn modelId="{64BB99E7-5C15-4DB7-A769-316509DCC16F}" type="presParOf" srcId="{54AD4F15-82D5-4EC0-93AC-CFD453F12466}" destId="{1DEBE4FC-1EDA-41F3-8159-8C34C2E22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963E4-0547-4216-9D61-8389AD03EAF8}" type="doc">
      <dgm:prSet loTypeId="urn:microsoft.com/office/officeart/2005/8/layout/process4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D33160-45A6-40EF-BECD-8619F268802D}">
      <dgm:prSet/>
      <dgm:spPr/>
      <dgm:t>
        <a:bodyPr/>
        <a:lstStyle/>
        <a:p>
          <a:r>
            <a:rPr lang="en-US" dirty="0"/>
            <a:t>Initiation</a:t>
          </a:r>
        </a:p>
      </dgm:t>
    </dgm:pt>
    <dgm:pt modelId="{2BA79609-D04F-48D4-829A-E25D55F4DF6E}" type="parTrans" cxnId="{ACF20A23-E413-4DDE-8B26-B8FFD1B015E1}">
      <dgm:prSet/>
      <dgm:spPr/>
      <dgm:t>
        <a:bodyPr/>
        <a:lstStyle/>
        <a:p>
          <a:endParaRPr lang="en-US"/>
        </a:p>
      </dgm:t>
    </dgm:pt>
    <dgm:pt modelId="{D884630C-47C9-4AA9-AE0E-76B631B37421}" type="sibTrans" cxnId="{ACF20A23-E413-4DDE-8B26-B8FFD1B015E1}">
      <dgm:prSet/>
      <dgm:spPr/>
      <dgm:t>
        <a:bodyPr/>
        <a:lstStyle/>
        <a:p>
          <a:endParaRPr lang="en-US"/>
        </a:p>
      </dgm:t>
    </dgm:pt>
    <dgm:pt modelId="{97FCE8D7-7FD2-4098-B1BE-330EB108AA6A}">
      <dgm:prSet/>
      <dgm:spPr/>
      <dgm:t>
        <a:bodyPr/>
        <a:lstStyle/>
        <a:p>
          <a:r>
            <a:rPr lang="en-US" dirty="0"/>
            <a:t>Adoption</a:t>
          </a:r>
        </a:p>
      </dgm:t>
    </dgm:pt>
    <dgm:pt modelId="{3383C83C-85BE-4317-855C-50DC35329C0A}" type="parTrans" cxnId="{F8235288-A409-4079-A527-66703E1B1A78}">
      <dgm:prSet/>
      <dgm:spPr/>
      <dgm:t>
        <a:bodyPr/>
        <a:lstStyle/>
        <a:p>
          <a:endParaRPr lang="en-US"/>
        </a:p>
      </dgm:t>
    </dgm:pt>
    <dgm:pt modelId="{0A034FE1-2314-4169-9009-CD968BB47E80}" type="sibTrans" cxnId="{F8235288-A409-4079-A527-66703E1B1A78}">
      <dgm:prSet/>
      <dgm:spPr/>
      <dgm:t>
        <a:bodyPr/>
        <a:lstStyle/>
        <a:p>
          <a:endParaRPr lang="en-US"/>
        </a:p>
      </dgm:t>
    </dgm:pt>
    <dgm:pt modelId="{E84705F8-42ED-44B5-96CE-72B3E27133EF}">
      <dgm:prSet/>
      <dgm:spPr/>
      <dgm:t>
        <a:bodyPr/>
        <a:lstStyle/>
        <a:p>
          <a:r>
            <a:rPr lang="en-US" dirty="0"/>
            <a:t>Routinization</a:t>
          </a:r>
        </a:p>
      </dgm:t>
    </dgm:pt>
    <dgm:pt modelId="{22445580-E5BA-4154-A5C1-AD9D3E16DF3F}" type="parTrans" cxnId="{D27F6D1A-8D51-4FE2-A139-71CC02A3AD47}">
      <dgm:prSet/>
      <dgm:spPr/>
      <dgm:t>
        <a:bodyPr/>
        <a:lstStyle/>
        <a:p>
          <a:endParaRPr lang="en-US"/>
        </a:p>
      </dgm:t>
    </dgm:pt>
    <dgm:pt modelId="{71257938-48D6-4D4E-8FE9-31204678948D}" type="sibTrans" cxnId="{D27F6D1A-8D51-4FE2-A139-71CC02A3AD47}">
      <dgm:prSet/>
      <dgm:spPr/>
      <dgm:t>
        <a:bodyPr/>
        <a:lstStyle/>
        <a:p>
          <a:endParaRPr lang="en-US"/>
        </a:p>
      </dgm:t>
    </dgm:pt>
    <dgm:pt modelId="{1A144605-A9D3-4009-9E49-B4962EA2429F}" type="pres">
      <dgm:prSet presAssocID="{032963E4-0547-4216-9D61-8389AD03EAF8}" presName="Name0" presStyleCnt="0">
        <dgm:presLayoutVars>
          <dgm:dir/>
          <dgm:animLvl val="lvl"/>
          <dgm:resizeHandles val="exact"/>
        </dgm:presLayoutVars>
      </dgm:prSet>
      <dgm:spPr/>
    </dgm:pt>
    <dgm:pt modelId="{81F2A823-9CFB-4121-A850-67AC481EB52D}" type="pres">
      <dgm:prSet presAssocID="{E84705F8-42ED-44B5-96CE-72B3E27133EF}" presName="boxAndChildren" presStyleCnt="0"/>
      <dgm:spPr/>
    </dgm:pt>
    <dgm:pt modelId="{71405342-4352-4AE2-8F24-0162D9405137}" type="pres">
      <dgm:prSet presAssocID="{E84705F8-42ED-44B5-96CE-72B3E27133EF}" presName="parentTextBox" presStyleLbl="node1" presStyleIdx="0" presStyleCnt="3"/>
      <dgm:spPr/>
    </dgm:pt>
    <dgm:pt modelId="{C48EA680-90A7-43CF-A039-8E48153DABAA}" type="pres">
      <dgm:prSet presAssocID="{0A034FE1-2314-4169-9009-CD968BB47E80}" presName="sp" presStyleCnt="0"/>
      <dgm:spPr/>
    </dgm:pt>
    <dgm:pt modelId="{DF1303C6-784D-46FF-928C-BD79F41F4749}" type="pres">
      <dgm:prSet presAssocID="{97FCE8D7-7FD2-4098-B1BE-330EB108AA6A}" presName="arrowAndChildren" presStyleCnt="0"/>
      <dgm:spPr/>
    </dgm:pt>
    <dgm:pt modelId="{1D671D67-737D-4C8E-8F22-8FCFFDCF02F9}" type="pres">
      <dgm:prSet presAssocID="{97FCE8D7-7FD2-4098-B1BE-330EB108AA6A}" presName="parentTextArrow" presStyleLbl="node1" presStyleIdx="1" presStyleCnt="3"/>
      <dgm:spPr/>
    </dgm:pt>
    <dgm:pt modelId="{26EFB6C1-D9A8-44A4-B343-970B12481261}" type="pres">
      <dgm:prSet presAssocID="{D884630C-47C9-4AA9-AE0E-76B631B37421}" presName="sp" presStyleCnt="0"/>
      <dgm:spPr/>
    </dgm:pt>
    <dgm:pt modelId="{1772C38A-0598-4AEF-84D9-AC44BCF8C77B}" type="pres">
      <dgm:prSet presAssocID="{49D33160-45A6-40EF-BECD-8619F268802D}" presName="arrowAndChildren" presStyleCnt="0"/>
      <dgm:spPr/>
    </dgm:pt>
    <dgm:pt modelId="{A4B22784-EA9E-490B-A9C1-3CFE0E3FA672}" type="pres">
      <dgm:prSet presAssocID="{49D33160-45A6-40EF-BECD-8619F268802D}" presName="parentTextArrow" presStyleLbl="node1" presStyleIdx="2" presStyleCnt="3"/>
      <dgm:spPr/>
    </dgm:pt>
  </dgm:ptLst>
  <dgm:cxnLst>
    <dgm:cxn modelId="{D27F6D1A-8D51-4FE2-A139-71CC02A3AD47}" srcId="{032963E4-0547-4216-9D61-8389AD03EAF8}" destId="{E84705F8-42ED-44B5-96CE-72B3E27133EF}" srcOrd="2" destOrd="0" parTransId="{22445580-E5BA-4154-A5C1-AD9D3E16DF3F}" sibTransId="{71257938-48D6-4D4E-8FE9-31204678948D}"/>
    <dgm:cxn modelId="{ACF20A23-E413-4DDE-8B26-B8FFD1B015E1}" srcId="{032963E4-0547-4216-9D61-8389AD03EAF8}" destId="{49D33160-45A6-40EF-BECD-8619F268802D}" srcOrd="0" destOrd="0" parTransId="{2BA79609-D04F-48D4-829A-E25D55F4DF6E}" sibTransId="{D884630C-47C9-4AA9-AE0E-76B631B37421}"/>
    <dgm:cxn modelId="{CD729668-5D1B-4598-8203-E46F44E4494B}" type="presOf" srcId="{49D33160-45A6-40EF-BECD-8619F268802D}" destId="{A4B22784-EA9E-490B-A9C1-3CFE0E3FA672}" srcOrd="0" destOrd="0" presId="urn:microsoft.com/office/officeart/2005/8/layout/process4"/>
    <dgm:cxn modelId="{A3A54576-85A5-4B4C-9D9F-A710947D90DC}" type="presOf" srcId="{E84705F8-42ED-44B5-96CE-72B3E27133EF}" destId="{71405342-4352-4AE2-8F24-0162D9405137}" srcOrd="0" destOrd="0" presId="urn:microsoft.com/office/officeart/2005/8/layout/process4"/>
    <dgm:cxn modelId="{F8235288-A409-4079-A527-66703E1B1A78}" srcId="{032963E4-0547-4216-9D61-8389AD03EAF8}" destId="{97FCE8D7-7FD2-4098-B1BE-330EB108AA6A}" srcOrd="1" destOrd="0" parTransId="{3383C83C-85BE-4317-855C-50DC35329C0A}" sibTransId="{0A034FE1-2314-4169-9009-CD968BB47E80}"/>
    <dgm:cxn modelId="{A18A69C7-3976-4981-8B0D-A4BC129B72EB}" type="presOf" srcId="{032963E4-0547-4216-9D61-8389AD03EAF8}" destId="{1A144605-A9D3-4009-9E49-B4962EA2429F}" srcOrd="0" destOrd="0" presId="urn:microsoft.com/office/officeart/2005/8/layout/process4"/>
    <dgm:cxn modelId="{E95A14F7-EDCC-40D7-933D-64F5C9C4AE1C}" type="presOf" srcId="{97FCE8D7-7FD2-4098-B1BE-330EB108AA6A}" destId="{1D671D67-737D-4C8E-8F22-8FCFFDCF02F9}" srcOrd="0" destOrd="0" presId="urn:microsoft.com/office/officeart/2005/8/layout/process4"/>
    <dgm:cxn modelId="{66C655E6-297A-40BD-BABA-A62724DF4A61}" type="presParOf" srcId="{1A144605-A9D3-4009-9E49-B4962EA2429F}" destId="{81F2A823-9CFB-4121-A850-67AC481EB52D}" srcOrd="0" destOrd="0" presId="urn:microsoft.com/office/officeart/2005/8/layout/process4"/>
    <dgm:cxn modelId="{BF90F27F-DED2-412B-A026-C051F98BDF5A}" type="presParOf" srcId="{81F2A823-9CFB-4121-A850-67AC481EB52D}" destId="{71405342-4352-4AE2-8F24-0162D9405137}" srcOrd="0" destOrd="0" presId="urn:microsoft.com/office/officeart/2005/8/layout/process4"/>
    <dgm:cxn modelId="{F84DAA71-D42A-45DC-A59F-F25A9189E593}" type="presParOf" srcId="{1A144605-A9D3-4009-9E49-B4962EA2429F}" destId="{C48EA680-90A7-43CF-A039-8E48153DABAA}" srcOrd="1" destOrd="0" presId="urn:microsoft.com/office/officeart/2005/8/layout/process4"/>
    <dgm:cxn modelId="{1487C2FE-9547-409A-80EB-82172D21877A}" type="presParOf" srcId="{1A144605-A9D3-4009-9E49-B4962EA2429F}" destId="{DF1303C6-784D-46FF-928C-BD79F41F4749}" srcOrd="2" destOrd="0" presId="urn:microsoft.com/office/officeart/2005/8/layout/process4"/>
    <dgm:cxn modelId="{1CB3C5F6-A621-417D-B595-19EC8D923CAB}" type="presParOf" srcId="{DF1303C6-784D-46FF-928C-BD79F41F4749}" destId="{1D671D67-737D-4C8E-8F22-8FCFFDCF02F9}" srcOrd="0" destOrd="0" presId="urn:microsoft.com/office/officeart/2005/8/layout/process4"/>
    <dgm:cxn modelId="{C515FD2E-AFE6-4567-893A-5E5E1672F8A7}" type="presParOf" srcId="{1A144605-A9D3-4009-9E49-B4962EA2429F}" destId="{26EFB6C1-D9A8-44A4-B343-970B12481261}" srcOrd="3" destOrd="0" presId="urn:microsoft.com/office/officeart/2005/8/layout/process4"/>
    <dgm:cxn modelId="{B6949D5E-09BE-45AE-9997-E30C4373D187}" type="presParOf" srcId="{1A144605-A9D3-4009-9E49-B4962EA2429F}" destId="{1772C38A-0598-4AEF-84D9-AC44BCF8C77B}" srcOrd="4" destOrd="0" presId="urn:microsoft.com/office/officeart/2005/8/layout/process4"/>
    <dgm:cxn modelId="{CBF268C3-C661-414E-9E0E-94016005ED39}" type="presParOf" srcId="{1772C38A-0598-4AEF-84D9-AC44BCF8C77B}" destId="{A4B22784-EA9E-490B-A9C1-3CFE0E3FA67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58096-3689-4F33-9EF6-2055AA108103}">
      <dsp:nvSpPr>
        <dsp:cNvPr id="0" name=""/>
        <dsp:cNvSpPr/>
      </dsp:nvSpPr>
      <dsp:spPr>
        <a:xfrm>
          <a:off x="-4619924" y="-708448"/>
          <a:ext cx="5504389" cy="5504389"/>
        </a:xfrm>
        <a:prstGeom prst="blockArc">
          <a:avLst>
            <a:gd name="adj1" fmla="val 18900000"/>
            <a:gd name="adj2" fmla="val 2700000"/>
            <a:gd name="adj3" fmla="val 39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BB200-E06E-4D95-BC57-8B6677858C20}">
      <dsp:nvSpPr>
        <dsp:cNvPr id="0" name=""/>
        <dsp:cNvSpPr/>
      </dsp:nvSpPr>
      <dsp:spPr>
        <a:xfrm>
          <a:off x="286737" y="185817"/>
          <a:ext cx="3757353" cy="371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85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Technology Readiness</a:t>
          </a:r>
        </a:p>
      </dsp:txBody>
      <dsp:txXfrm>
        <a:off x="286737" y="185817"/>
        <a:ext cx="3757353" cy="371471"/>
      </dsp:txXfrm>
    </dsp:sp>
    <dsp:sp modelId="{1C260033-0666-43DE-A2EB-373ED667D5B7}">
      <dsp:nvSpPr>
        <dsp:cNvPr id="0" name=""/>
        <dsp:cNvSpPr/>
      </dsp:nvSpPr>
      <dsp:spPr>
        <a:xfrm>
          <a:off x="54568" y="139383"/>
          <a:ext cx="464339" cy="46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D11BA-5E26-4562-81A0-FADD7CECEEDA}">
      <dsp:nvSpPr>
        <dsp:cNvPr id="0" name=""/>
        <dsp:cNvSpPr/>
      </dsp:nvSpPr>
      <dsp:spPr>
        <a:xfrm>
          <a:off x="623138" y="743351"/>
          <a:ext cx="3420952" cy="371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85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Technology Integration</a:t>
          </a:r>
        </a:p>
      </dsp:txBody>
      <dsp:txXfrm>
        <a:off x="623138" y="743351"/>
        <a:ext cx="3420952" cy="371471"/>
      </dsp:txXfrm>
    </dsp:sp>
    <dsp:sp modelId="{86637A37-3933-41E1-9EF0-422B06845782}">
      <dsp:nvSpPr>
        <dsp:cNvPr id="0" name=""/>
        <dsp:cNvSpPr/>
      </dsp:nvSpPr>
      <dsp:spPr>
        <a:xfrm>
          <a:off x="390968" y="696917"/>
          <a:ext cx="464339" cy="46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38411-9059-4594-8760-28ECA4D3B265}">
      <dsp:nvSpPr>
        <dsp:cNvPr id="0" name=""/>
        <dsp:cNvSpPr/>
      </dsp:nvSpPr>
      <dsp:spPr>
        <a:xfrm>
          <a:off x="807484" y="1300476"/>
          <a:ext cx="3236606" cy="371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85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Firm Size</a:t>
          </a:r>
        </a:p>
      </dsp:txBody>
      <dsp:txXfrm>
        <a:off x="807484" y="1300476"/>
        <a:ext cx="3236606" cy="371471"/>
      </dsp:txXfrm>
    </dsp:sp>
    <dsp:sp modelId="{30FBC70C-D71F-446B-A11D-9D3AC5B102A8}">
      <dsp:nvSpPr>
        <dsp:cNvPr id="0" name=""/>
        <dsp:cNvSpPr/>
      </dsp:nvSpPr>
      <dsp:spPr>
        <a:xfrm>
          <a:off x="575314" y="1254042"/>
          <a:ext cx="464339" cy="46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DD6C9-14F7-4E12-9E35-6512FAD0A603}">
      <dsp:nvSpPr>
        <dsp:cNvPr id="0" name=""/>
        <dsp:cNvSpPr/>
      </dsp:nvSpPr>
      <dsp:spPr>
        <a:xfrm>
          <a:off x="866343" y="1858010"/>
          <a:ext cx="3177747" cy="371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85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Global Scope</a:t>
          </a:r>
        </a:p>
      </dsp:txBody>
      <dsp:txXfrm>
        <a:off x="866343" y="1858010"/>
        <a:ext cx="3177747" cy="371471"/>
      </dsp:txXfrm>
    </dsp:sp>
    <dsp:sp modelId="{B9673AB8-4421-4701-89BF-6679D750A5BF}">
      <dsp:nvSpPr>
        <dsp:cNvPr id="0" name=""/>
        <dsp:cNvSpPr/>
      </dsp:nvSpPr>
      <dsp:spPr>
        <a:xfrm>
          <a:off x="634174" y="1811576"/>
          <a:ext cx="464339" cy="46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94B3C-1AAD-42D6-BB6D-187735720995}">
      <dsp:nvSpPr>
        <dsp:cNvPr id="0" name=""/>
        <dsp:cNvSpPr/>
      </dsp:nvSpPr>
      <dsp:spPr>
        <a:xfrm>
          <a:off x="807484" y="2415544"/>
          <a:ext cx="3236606" cy="371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85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Managerial Obstacle</a:t>
          </a:r>
        </a:p>
      </dsp:txBody>
      <dsp:txXfrm>
        <a:off x="807484" y="2415544"/>
        <a:ext cx="3236606" cy="371471"/>
      </dsp:txXfrm>
    </dsp:sp>
    <dsp:sp modelId="{A2C67C53-5291-4F56-B422-FEBE74029981}">
      <dsp:nvSpPr>
        <dsp:cNvPr id="0" name=""/>
        <dsp:cNvSpPr/>
      </dsp:nvSpPr>
      <dsp:spPr>
        <a:xfrm>
          <a:off x="575314" y="2369110"/>
          <a:ext cx="464339" cy="46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24FFC-3971-499C-BCFE-1035C0BD4E78}">
      <dsp:nvSpPr>
        <dsp:cNvPr id="0" name=""/>
        <dsp:cNvSpPr/>
      </dsp:nvSpPr>
      <dsp:spPr>
        <a:xfrm>
          <a:off x="623138" y="2972669"/>
          <a:ext cx="3420952" cy="371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85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Competition Intensity</a:t>
          </a:r>
        </a:p>
      </dsp:txBody>
      <dsp:txXfrm>
        <a:off x="623138" y="2972669"/>
        <a:ext cx="3420952" cy="371471"/>
      </dsp:txXfrm>
    </dsp:sp>
    <dsp:sp modelId="{5FAB4EAF-9E98-47F1-B34E-9CD2206D1C5A}">
      <dsp:nvSpPr>
        <dsp:cNvPr id="0" name=""/>
        <dsp:cNvSpPr/>
      </dsp:nvSpPr>
      <dsp:spPr>
        <a:xfrm>
          <a:off x="390968" y="2926235"/>
          <a:ext cx="464339" cy="46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2CA08-C48A-4041-8E52-CC846335DFE6}">
      <dsp:nvSpPr>
        <dsp:cNvPr id="0" name=""/>
        <dsp:cNvSpPr/>
      </dsp:nvSpPr>
      <dsp:spPr>
        <a:xfrm>
          <a:off x="286737" y="3530203"/>
          <a:ext cx="3757353" cy="371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85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Regulatory Environment</a:t>
          </a:r>
        </a:p>
      </dsp:txBody>
      <dsp:txXfrm>
        <a:off x="286737" y="3530203"/>
        <a:ext cx="3757353" cy="371471"/>
      </dsp:txXfrm>
    </dsp:sp>
    <dsp:sp modelId="{1DEBE4FC-1EDA-41F3-8159-8C34C2E221B9}">
      <dsp:nvSpPr>
        <dsp:cNvPr id="0" name=""/>
        <dsp:cNvSpPr/>
      </dsp:nvSpPr>
      <dsp:spPr>
        <a:xfrm>
          <a:off x="54568" y="3483769"/>
          <a:ext cx="464339" cy="46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05342-4352-4AE2-8F24-0162D9405137}">
      <dsp:nvSpPr>
        <dsp:cNvPr id="0" name=""/>
        <dsp:cNvSpPr/>
      </dsp:nvSpPr>
      <dsp:spPr>
        <a:xfrm>
          <a:off x="0" y="1135203"/>
          <a:ext cx="2835476" cy="37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Routinization</a:t>
          </a:r>
        </a:p>
      </dsp:txBody>
      <dsp:txXfrm>
        <a:off x="0" y="1135203"/>
        <a:ext cx="2835476" cy="372599"/>
      </dsp:txXfrm>
    </dsp:sp>
    <dsp:sp modelId="{1D671D67-737D-4C8E-8F22-8FCFFDCF02F9}">
      <dsp:nvSpPr>
        <dsp:cNvPr id="0" name=""/>
        <dsp:cNvSpPr/>
      </dsp:nvSpPr>
      <dsp:spPr>
        <a:xfrm rot="10800000">
          <a:off x="0" y="567734"/>
          <a:ext cx="2835476" cy="57305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Adoption</a:t>
          </a:r>
        </a:p>
      </dsp:txBody>
      <dsp:txXfrm rot="10800000">
        <a:off x="0" y="567734"/>
        <a:ext cx="2835476" cy="372355"/>
      </dsp:txXfrm>
    </dsp:sp>
    <dsp:sp modelId="{A4B22784-EA9E-490B-A9C1-3CFE0E3FA672}">
      <dsp:nvSpPr>
        <dsp:cNvPr id="0" name=""/>
        <dsp:cNvSpPr/>
      </dsp:nvSpPr>
      <dsp:spPr>
        <a:xfrm rot="10800000">
          <a:off x="0" y="266"/>
          <a:ext cx="2835476" cy="57305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Initiation</a:t>
          </a:r>
        </a:p>
      </dsp:txBody>
      <dsp:txXfrm rot="10800000">
        <a:off x="0" y="266"/>
        <a:ext cx="2835476" cy="372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7622e2a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7622e2a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7622e2a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7622e2a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74b1ccc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74b1ccc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f74b1ccc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f74b1ccca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f74b1ccc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f74b1ccc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31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769c56e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769c56e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600"/>
              <a:buChar char="●"/>
            </a:pPr>
            <a:endParaRPr sz="1600" dirty="0">
              <a:solidFill>
                <a:srgbClr val="78909C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769c56e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769c56e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600"/>
              <a:buChar char="●"/>
            </a:pPr>
            <a:endParaRPr sz="1600" dirty="0">
              <a:solidFill>
                <a:srgbClr val="7890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8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769c56e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769c56e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600"/>
              <a:buChar char="●"/>
            </a:pPr>
            <a:endParaRPr sz="1600" dirty="0">
              <a:solidFill>
                <a:srgbClr val="7890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57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69c56e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69c56e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54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769c56e9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769c56e9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69c56e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69c56e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18d15b5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718d15b5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378E3-8FBA-46BB-AC90-5A094FFF7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B9304B-0151-4F7F-A657-D1B355DCC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B8C88-0C34-4185-96C8-EE6424A1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8AEB3-DFE6-403A-97AE-ED59810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4A4A3-7491-4EC8-B38C-6B7DBE4C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83557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B15CA-D7D0-4830-B17D-EB699D80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80E79D-2A24-437B-BB8C-E210979A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1D484-EC9D-4B85-B651-070D79D0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1CAFF-C7D1-4C2A-930A-245420E3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0F984-0DA8-4003-B563-F0519650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36858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09D947-98D5-4F5D-9770-7EDDB367C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4B4E76-A0BC-423D-8789-B31133B4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489DF-405E-4AA4-9109-CAEB615E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8FE71-207C-4221-8D92-441E7CD7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A45FE-CAD5-40DD-BCA2-139565B5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1219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57D72-11AA-4A72-B47B-5BD8FD52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06A77-B7BB-4428-88F0-99875D58F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E781-9981-435D-9453-BA341B09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A5F39-632C-4F17-B4FB-29D0F931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74A85-0262-49F7-B169-5BB29612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85607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C256B-0A68-4B55-8680-F73125DE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F2D52-25E4-4A4B-BCF4-195121DC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EC870-9812-414E-8A0D-0CADA94F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8E758-0A7D-4777-B581-D081F2AE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F7FA8-634D-49DA-A5C1-47C09E6A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06746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B2C84-6754-4FCF-A10B-7F2CA123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0C404-A923-42AA-BB8A-E26BCC931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E70B7-908B-4895-907E-063F1B9E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E85A7-5482-4919-8C3E-6D5D87E4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52B4A-5E9A-410A-B2FE-ED4B8DA6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F7D16-B65D-4942-9CB9-DA18792D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35894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61B6-099F-4449-8960-2979B136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AC4F7-7D81-4497-B672-3ED072FE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39E82-F171-4868-B162-D772142C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CB7D42-31A8-4744-9603-4944719F3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8EF282-6602-41B0-8177-A2D67398E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298549-5185-4BA4-B6DD-415C95A7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970384-3158-47A6-B770-20A8FEAB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99E0D5-862C-4628-BCE1-61851590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54340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E8A2-2380-45C0-A0BA-782CE10D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F7E875-6BB8-485C-9E8C-11316C7B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3F2629-0985-4F2A-8F86-7659A6F0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2736D0-52BC-4F8E-81E4-2B78C944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17779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B6060-6CB3-465D-883F-D12CBA9D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6389C8-96E0-46C7-8834-E00A233F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83FD0E-9455-4CCE-8033-F378A1F1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57528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14F52-D342-490D-A556-83DEAFBB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0D6CF-2446-4E41-9EDC-AF33280C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6A4BAE-C64B-4625-BDA6-273658CE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6199E-0EEE-4323-AE01-239B0CF5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35E5F-FE46-4B5F-85A7-F9465655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ACDA6-651B-4E03-946C-8892B356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50739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73D21-C83F-479A-8BF4-E2739DD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96D781-3254-4E81-81A5-4DED29BBB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7B0D5-4C4F-480B-BF26-FC92AA1DC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22617-EC54-464E-ACD4-A0E1875E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A876B-3117-442C-AB9D-816BA517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608EB-E04D-4FB6-B4A7-096F8BF8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8190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77BBA3-D472-4F4A-B4E8-7158CD4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C4EC3-698F-4E47-A067-1160F172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5675C-D802-49BB-A90E-2BA62FFD3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0E2A-8DC0-4B94-B253-A3AA166382B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56F5F-6275-4819-9F1B-35B2B9389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0B06-F0D3-4119-9607-999D5E39F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27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84026" y="1532747"/>
            <a:ext cx="4578895" cy="152329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</a:rPr>
              <a:t>ST841 Group 7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Tax Analytics and Automation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284026" y="3332430"/>
            <a:ext cx="4578895" cy="51155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Drew Hollis, Xinyu Zhang, Qiang Heng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550" y="0"/>
            <a:ext cx="8934450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4171645" y="0"/>
            <a:ext cx="4972355" cy="5143500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25553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132;p25">
            <a:extLst>
              <a:ext uri="{FF2B5EF4-FFF2-40B4-BE49-F238E27FC236}">
                <a16:creationId xmlns:a16="http://schemas.microsoft.com/office/drawing/2014/main" id="{7FCAB1B6-1163-4224-B653-C068812B3EE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50" y="800579"/>
            <a:ext cx="5115983" cy="37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5;p24">
            <a:extLst>
              <a:ext uri="{FF2B5EF4-FFF2-40B4-BE49-F238E27FC236}">
                <a16:creationId xmlns:a16="http://schemas.microsoft.com/office/drawing/2014/main" id="{096758C7-1D1C-49A8-98EE-37064B272338}"/>
              </a:ext>
            </a:extLst>
          </p:cNvPr>
          <p:cNvSpPr txBox="1">
            <a:spLocks/>
          </p:cNvSpPr>
          <p:nvPr/>
        </p:nvSpPr>
        <p:spPr>
          <a:xfrm>
            <a:off x="6161193" y="681255"/>
            <a:ext cx="3346874" cy="3560854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 defTabSz="914400"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</a:rPr>
              <a:t>Regression Tree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–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Adoption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550" y="0"/>
            <a:ext cx="8934450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4171645" y="0"/>
            <a:ext cx="4972355" cy="5143500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25553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138;p26">
            <a:extLst>
              <a:ext uri="{FF2B5EF4-FFF2-40B4-BE49-F238E27FC236}">
                <a16:creationId xmlns:a16="http://schemas.microsoft.com/office/drawing/2014/main" id="{AB544E3F-6458-4281-844B-ABCD4CA0D04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40" y="676152"/>
            <a:ext cx="5169255" cy="38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5;p24">
            <a:extLst>
              <a:ext uri="{FF2B5EF4-FFF2-40B4-BE49-F238E27FC236}">
                <a16:creationId xmlns:a16="http://schemas.microsoft.com/office/drawing/2014/main" id="{DCE0C518-FBCD-48E5-8E98-12EA20D05F3B}"/>
              </a:ext>
            </a:extLst>
          </p:cNvPr>
          <p:cNvSpPr txBox="1">
            <a:spLocks/>
          </p:cNvSpPr>
          <p:nvPr/>
        </p:nvSpPr>
        <p:spPr>
          <a:xfrm>
            <a:off x="5797126" y="676152"/>
            <a:ext cx="3346874" cy="3560854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 defTabSz="914400"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</a:rPr>
              <a:t>Regression Tree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–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Routinization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9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and Remark</a:t>
            </a:r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Multivariate Regression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Provide significance level.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Highly depend on model assumption.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Decision Tree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No parameter needed.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High interpretability.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Highly dependent on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9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2284026" y="1532747"/>
            <a:ext cx="4578895" cy="152329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16290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35869"/>
            <a:ext cx="4098659" cy="470763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E0EE07-747A-429E-B04E-6F74CDC76D70}"/>
              </a:ext>
            </a:extLst>
          </p:cNvPr>
          <p:cNvSpPr txBox="1"/>
          <p:nvPr/>
        </p:nvSpPr>
        <p:spPr>
          <a:xfrm>
            <a:off x="269508" y="981402"/>
            <a:ext cx="30878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What factors are related to the three-stage diffusion of tax analytics and automation (TAA) technologies in corporate tax departments?</a:t>
            </a:r>
            <a:endParaRPr lang="zh-CN" altLang="en-US" dirty="0"/>
          </a:p>
        </p:txBody>
      </p:sp>
      <p:graphicFrame>
        <p:nvGraphicFramePr>
          <p:cNvPr id="7" name="Google Shape;69;p15">
            <a:extLst>
              <a:ext uri="{FF2B5EF4-FFF2-40B4-BE49-F238E27FC236}">
                <a16:creationId xmlns:a16="http://schemas.microsoft.com/office/drawing/2014/main" id="{F136E099-57B8-438C-B091-BCBB16514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249514"/>
              </p:ext>
            </p:extLst>
          </p:nvPr>
        </p:nvGraphicFramePr>
        <p:xfrm>
          <a:off x="4488985" y="896407"/>
          <a:ext cx="4098659" cy="408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Google Shape;69;p15">
            <a:extLst>
              <a:ext uri="{FF2B5EF4-FFF2-40B4-BE49-F238E27FC236}">
                <a16:creationId xmlns:a16="http://schemas.microsoft.com/office/drawing/2014/main" id="{27F44858-F0B4-4159-99CA-29204141B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318600"/>
              </p:ext>
            </p:extLst>
          </p:nvPr>
        </p:nvGraphicFramePr>
        <p:xfrm>
          <a:off x="390326" y="2868196"/>
          <a:ext cx="2835476" cy="1508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A0A19A-CF95-426F-B99A-63F24E3501D0}"/>
              </a:ext>
            </a:extLst>
          </p:cNvPr>
          <p:cNvGrpSpPr/>
          <p:nvPr/>
        </p:nvGrpSpPr>
        <p:grpSpPr>
          <a:xfrm>
            <a:off x="4098659" y="475657"/>
            <a:ext cx="4649465" cy="405632"/>
            <a:chOff x="313106" y="202905"/>
            <a:chExt cx="4133631" cy="405632"/>
          </a:xfrm>
          <a:scene3d>
            <a:camera prst="orthographicFront"/>
            <a:lightRig rig="chilly" dir="t"/>
          </a:scene3d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59F2689-B417-4905-A387-30CA99EEB6B9}"/>
                </a:ext>
              </a:extLst>
            </p:cNvPr>
            <p:cNvSpPr/>
            <p:nvPr/>
          </p:nvSpPr>
          <p:spPr>
            <a:xfrm>
              <a:off x="313106" y="202905"/>
              <a:ext cx="4133631" cy="405632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E3726B0-A799-4091-809D-E259911C48E7}"/>
                </a:ext>
              </a:extLst>
            </p:cNvPr>
            <p:cNvSpPr txBox="1"/>
            <p:nvPr/>
          </p:nvSpPr>
          <p:spPr>
            <a:xfrm>
              <a:off x="313106" y="202905"/>
              <a:ext cx="4133631" cy="4056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1971" tIns="48260" rIns="48260" bIns="4826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Seven Factors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74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06545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884419" y="620010"/>
            <a:ext cx="7375161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Survey Design</a:t>
            </a:r>
          </a:p>
        </p:txBody>
      </p:sp>
      <p:sp>
        <p:nvSpPr>
          <p:cNvPr id="81" name="Google Shape;81;p17"/>
          <p:cNvSpPr txBox="1"/>
          <p:nvPr/>
        </p:nvSpPr>
        <p:spPr>
          <a:xfrm>
            <a:off x="347133" y="2065452"/>
            <a:ext cx="3517902" cy="276740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514350" indent="-28575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The client design a survey with 23 questions selected for analysis to quantify 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</a:rPr>
              <a:t>the ten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variables.</a:t>
            </a: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65 valid responses are collected from the Fortune 1000 companies.</a:t>
            </a: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Two problems:</a:t>
            </a:r>
          </a:p>
          <a:p>
            <a:pPr marL="971550" lvl="1" indent="-28575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Missing value imputation.</a:t>
            </a:r>
          </a:p>
          <a:p>
            <a:pPr marL="971550" lvl="1" indent="-28575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Combine Likert Items.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Google Shape;82;p17">
            <a:extLst>
              <a:ext uri="{FF2B5EF4-FFF2-40B4-BE49-F238E27FC236}">
                <a16:creationId xmlns:a16="http://schemas.microsoft.com/office/drawing/2014/main" id="{02A33F37-4F17-4FD7-BE0C-2B15BFC56B0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035" y="1963852"/>
            <a:ext cx="4931832" cy="286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06545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884419" y="620010"/>
            <a:ext cx="7375161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Missing Value Imputation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F97D5F-E3B3-490E-B97A-DA290F6D6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342" y="2090164"/>
            <a:ext cx="6084658" cy="2589331"/>
          </a:xfrm>
          <a:prstGeom prst="rect">
            <a:avLst/>
          </a:prstGeom>
        </p:spPr>
      </p:pic>
      <p:sp>
        <p:nvSpPr>
          <p:cNvPr id="5" name="Google Shape;81;p17">
            <a:extLst>
              <a:ext uri="{FF2B5EF4-FFF2-40B4-BE49-F238E27FC236}">
                <a16:creationId xmlns:a16="http://schemas.microsoft.com/office/drawing/2014/main" id="{95A3A8B0-502D-46F8-B45F-A3E591451CAD}"/>
              </a:ext>
            </a:extLst>
          </p:cNvPr>
          <p:cNvSpPr txBox="1"/>
          <p:nvPr/>
        </p:nvSpPr>
        <p:spPr>
          <a:xfrm>
            <a:off x="0" y="2220775"/>
            <a:ext cx="2607733" cy="276740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514350" indent="-28575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Amelia</a:t>
            </a:r>
          </a:p>
          <a:p>
            <a:pPr marL="971550" lvl="1" indent="-28575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l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EM Algorithm</a:t>
            </a:r>
          </a:p>
          <a:p>
            <a:pPr marL="971550" lvl="1" indent="-28575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Multivariate regression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971550" lvl="1" indent="-28575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l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Assumption</a:t>
            </a: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l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Discrete Likert scale still need to be taken care</a:t>
            </a:r>
          </a:p>
        </p:txBody>
      </p:sp>
    </p:spTree>
    <p:extLst>
      <p:ext uri="{BB962C8B-B14F-4D97-AF65-F5344CB8AC3E}">
        <p14:creationId xmlns:p14="http://schemas.microsoft.com/office/powerpoint/2010/main" val="202091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06545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884419" y="620010"/>
            <a:ext cx="7375161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Likert Variable Transformation</a:t>
            </a:r>
          </a:p>
        </p:txBody>
      </p:sp>
      <p:sp>
        <p:nvSpPr>
          <p:cNvPr id="7" name="Google Shape;88;p18">
            <a:extLst>
              <a:ext uri="{FF2B5EF4-FFF2-40B4-BE49-F238E27FC236}">
                <a16:creationId xmlns:a16="http://schemas.microsoft.com/office/drawing/2014/main" id="{C3B3B18C-E003-4851-B185-A10BD64B4E49}"/>
              </a:ext>
            </a:extLst>
          </p:cNvPr>
          <p:cNvSpPr txBox="1">
            <a:spLocks/>
          </p:cNvSpPr>
          <p:nvPr/>
        </p:nvSpPr>
        <p:spPr>
          <a:xfrm>
            <a:off x="95251" y="1910201"/>
            <a:ext cx="4381499" cy="2473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0200" algn="l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●"/>
            </a:pPr>
            <a:r>
              <a:rPr lang="en-US" sz="1600" dirty="0"/>
              <a:t>2 response variables and 4 explanatory variables are measured using a collection of Likert scale questions.</a:t>
            </a:r>
          </a:p>
          <a:p>
            <a:pPr marL="457200" indent="-330200" algn="l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●"/>
            </a:pPr>
            <a:r>
              <a:rPr lang="en-US" sz="1600" dirty="0"/>
              <a:t>We combine the Likert scale data for each variable into a single continuous measure, which can be done using non-linear principal components analysis. </a:t>
            </a:r>
          </a:p>
          <a:p>
            <a:pPr marL="457200" indent="-330200" algn="l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●"/>
            </a:pPr>
            <a:r>
              <a:rPr lang="en-US" sz="1600" dirty="0"/>
              <a:t>The technique works by optimally transforming the Likert data to a continuous scale and then performing regular PCA on the transformed data.</a:t>
            </a:r>
          </a:p>
        </p:txBody>
      </p:sp>
      <p:pic>
        <p:nvPicPr>
          <p:cNvPr id="3" name="Google Shape;89;p18">
            <a:extLst>
              <a:ext uri="{FF2B5EF4-FFF2-40B4-BE49-F238E27FC236}">
                <a16:creationId xmlns:a16="http://schemas.microsoft.com/office/drawing/2014/main" id="{615142D5-4F80-45C2-84E8-AD951E41BC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750" y="1808717"/>
            <a:ext cx="4466025" cy="320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36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437340" y="130926"/>
            <a:ext cx="3965546" cy="96519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Loadings of</a:t>
            </a:r>
            <a:b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Likert Transformation</a:t>
            </a:r>
          </a:p>
        </p:txBody>
      </p:sp>
      <p:pic>
        <p:nvPicPr>
          <p:cNvPr id="3" name="Google Shape;95;p19">
            <a:extLst>
              <a:ext uri="{FF2B5EF4-FFF2-40B4-BE49-F238E27FC236}">
                <a16:creationId xmlns:a16="http://schemas.microsoft.com/office/drawing/2014/main" id="{3AC74149-D458-46DC-AD42-1EDF37CA680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50" y="1096125"/>
            <a:ext cx="7346526" cy="367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21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807757" y="603268"/>
            <a:ext cx="5054352" cy="53973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MANOVA Result</a:t>
            </a:r>
          </a:p>
        </p:txBody>
      </p:sp>
      <p:pic>
        <p:nvPicPr>
          <p:cNvPr id="4" name="Google Shape;120;p23">
            <a:extLst>
              <a:ext uri="{FF2B5EF4-FFF2-40B4-BE49-F238E27FC236}">
                <a16:creationId xmlns:a16="http://schemas.microsoft.com/office/drawing/2014/main" id="{C9453F68-7C05-43FD-8FE2-579CABB30A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31" y="1142999"/>
            <a:ext cx="8182719" cy="342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062721" y="272792"/>
            <a:ext cx="4609976" cy="8128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Result</a:t>
            </a:r>
          </a:p>
        </p:txBody>
      </p:sp>
      <p:pic>
        <p:nvPicPr>
          <p:cNvPr id="2" name="Google Shape;114;p22">
            <a:extLst>
              <a:ext uri="{FF2B5EF4-FFF2-40B4-BE49-F238E27FC236}">
                <a16:creationId xmlns:a16="http://schemas.microsoft.com/office/drawing/2014/main" id="{691A3B0C-8BC6-4B92-886B-D05239A655D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25" y="1358384"/>
            <a:ext cx="8261350" cy="32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550" y="0"/>
            <a:ext cx="8934450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4171645" y="0"/>
            <a:ext cx="4972355" cy="5143500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25553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161193" y="681255"/>
            <a:ext cx="3346874" cy="35608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 Tree </a:t>
            </a:r>
            <a:b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</a:t>
            </a:r>
            <a:b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Initiation</a:t>
            </a:r>
          </a:p>
        </p:txBody>
      </p:sp>
      <p:pic>
        <p:nvPicPr>
          <p:cNvPr id="8" name="Google Shape;126;p24">
            <a:extLst>
              <a:ext uri="{FF2B5EF4-FFF2-40B4-BE49-F238E27FC236}">
                <a16:creationId xmlns:a16="http://schemas.microsoft.com/office/drawing/2014/main" id="{B4F49DB1-2038-45C7-A0AC-C1616A84CE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50" y="551195"/>
            <a:ext cx="54307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243</Words>
  <Application>Microsoft Office PowerPoint</Application>
  <PresentationFormat>全屏显示(16:9)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Wingdings</vt:lpstr>
      <vt:lpstr>Office 主题​​</vt:lpstr>
      <vt:lpstr>ST841 Group 7 Tax Analytics and Automation</vt:lpstr>
      <vt:lpstr>PowerPoint 演示文稿</vt:lpstr>
      <vt:lpstr>Survey Design</vt:lpstr>
      <vt:lpstr>Missing Value Imputation</vt:lpstr>
      <vt:lpstr>Likert Variable Transformation</vt:lpstr>
      <vt:lpstr>Loadings of Likert Transformation</vt:lpstr>
      <vt:lpstr>MANOVA Result</vt:lpstr>
      <vt:lpstr>Regression Result</vt:lpstr>
      <vt:lpstr>Regression Tree  – Initiation</vt:lpstr>
      <vt:lpstr>PowerPoint 演示文稿</vt:lpstr>
      <vt:lpstr>PowerPoint 演示文稿</vt:lpstr>
      <vt:lpstr>Discussion and Remark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ST841 Group 7 Tax Analytics and Automation</dc:title>
  <dc:creator>Xinyu Zhang</dc:creator>
  <cp:lastModifiedBy>Xinyu Zhang</cp:lastModifiedBy>
  <cp:revision>11</cp:revision>
  <dcterms:created xsi:type="dcterms:W3CDTF">2020-11-06T03:32:47Z</dcterms:created>
  <dcterms:modified xsi:type="dcterms:W3CDTF">2020-11-06T18:25:33Z</dcterms:modified>
</cp:coreProperties>
</file>