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辛云星</a:t>
            </a:r>
            <a:endParaRPr lang="en-US" altLang="zh-CN" dirty="0" smtClean="0"/>
          </a:p>
          <a:p>
            <a:r>
              <a:rPr lang="zh-CN" altLang="en-US" dirty="0" smtClean="0"/>
              <a:t>李    任</a:t>
            </a:r>
            <a:endParaRPr lang="en-US" altLang="zh-CN" dirty="0" smtClean="0"/>
          </a:p>
          <a:p>
            <a:r>
              <a:rPr lang="zh-CN" altLang="en-US" dirty="0" smtClean="0"/>
              <a:t>杨    浩</a:t>
            </a:r>
            <a:endParaRPr lang="en-US" altLang="zh-CN" dirty="0" smtClean="0"/>
          </a:p>
          <a:p>
            <a:r>
              <a:rPr lang="zh-CN" altLang="en-US" dirty="0" smtClean="0"/>
              <a:t>卫晓滨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600" dirty="0" smtClean="0"/>
              <a:t>大文件传输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80754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切入点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sz="2000" dirty="0" smtClean="0"/>
              <a:t>可靠性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网络紊乱</a:t>
            </a:r>
            <a:endParaRPr lang="en-US" altLang="zh-CN" sz="2000" dirty="0"/>
          </a:p>
          <a:p>
            <a:pPr lvl="1"/>
            <a:r>
              <a:rPr lang="zh-CN" altLang="en-US" sz="2000" dirty="0"/>
              <a:t>主机或程序</a:t>
            </a:r>
            <a:r>
              <a:rPr lang="zh-CN" altLang="en-US" sz="2000" dirty="0" smtClean="0"/>
              <a:t>崩溃</a:t>
            </a:r>
            <a:endParaRPr lang="en-US" altLang="zh-CN" sz="2000" dirty="0" smtClean="0"/>
          </a:p>
          <a:p>
            <a:r>
              <a:rPr lang="zh-CN" altLang="en-US" sz="2000" dirty="0" smtClean="0"/>
              <a:t>速度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上下文切换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页面调度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流</a:t>
            </a:r>
            <a:r>
              <a:rPr lang="zh-CN" altLang="en-US" sz="2000" dirty="0" smtClean="0"/>
              <a:t>控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Nagel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多</a:t>
            </a:r>
            <a:r>
              <a:rPr lang="zh-CN" altLang="en-US" sz="2000" dirty="0" smtClean="0"/>
              <a:t>线程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内存映射文件</a:t>
            </a: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83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可靠性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dirty="0" smtClean="0"/>
              <a:t>确保程序收包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Shutdown</a:t>
            </a:r>
            <a:r>
              <a:rPr lang="zh-CN" altLang="en-US" sz="2000" dirty="0" smtClean="0"/>
              <a:t>（）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Closesocket</a:t>
            </a:r>
            <a:r>
              <a:rPr lang="zh-CN" altLang="en-US" sz="2000" dirty="0" smtClean="0"/>
              <a:t>（）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indent="-285750"/>
            <a:r>
              <a:rPr lang="zh-CN" altLang="en-US" sz="2000" dirty="0"/>
              <a:t>响应</a:t>
            </a:r>
            <a:r>
              <a:rPr lang="zh-CN" altLang="en-US" sz="2000" dirty="0" smtClean="0"/>
              <a:t>各种错误信息</a:t>
            </a:r>
            <a:endParaRPr lang="en-US" altLang="zh-CN" sz="2000" dirty="0" smtClean="0"/>
          </a:p>
          <a:p>
            <a:pPr indent="-285750"/>
            <a:endParaRPr lang="en-US" altLang="zh-CN" sz="2000" dirty="0" smtClean="0"/>
          </a:p>
          <a:p>
            <a:pPr indent="-285750"/>
            <a:r>
              <a:rPr lang="zh-CN" altLang="en-US" sz="2000" dirty="0" smtClean="0"/>
              <a:t>诊断网络断路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heartbeat</a:t>
            </a:r>
            <a:endParaRPr lang="en-US" altLang="zh-CN" sz="20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速度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Process send/</a:t>
            </a:r>
            <a:r>
              <a:rPr lang="en-US" altLang="zh-CN" sz="2400" dirty="0" err="1" smtClean="0"/>
              <a:t>recv</a:t>
            </a:r>
            <a:r>
              <a:rPr lang="en-US" altLang="zh-CN" sz="2400" dirty="0" smtClean="0"/>
              <a:t> buffer</a:t>
            </a:r>
          </a:p>
          <a:p>
            <a:r>
              <a:rPr lang="en-US" altLang="zh-CN" sz="2400" dirty="0" smtClean="0"/>
              <a:t>TCP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send/</a:t>
            </a:r>
            <a:r>
              <a:rPr lang="en-US" altLang="zh-CN" sz="2400" dirty="0" err="1" smtClean="0"/>
              <a:t>recv</a:t>
            </a:r>
            <a:r>
              <a:rPr lang="en-US" altLang="zh-CN" sz="2400" dirty="0" smtClean="0"/>
              <a:t> buffer</a:t>
            </a:r>
          </a:p>
          <a:p>
            <a:r>
              <a:rPr lang="en-US" altLang="zh-CN" sz="2400" dirty="0" smtClean="0"/>
              <a:t>Nagel</a:t>
            </a:r>
          </a:p>
          <a:p>
            <a:r>
              <a:rPr lang="zh-CN" altLang="en-US" sz="2400" dirty="0"/>
              <a:t>多</a:t>
            </a:r>
            <a:r>
              <a:rPr lang="zh-CN" altLang="en-US" sz="2400" dirty="0" smtClean="0"/>
              <a:t>线程</a:t>
            </a:r>
            <a:endParaRPr lang="en-US" altLang="zh-CN" sz="2400" dirty="0" smtClean="0"/>
          </a:p>
          <a:p>
            <a:r>
              <a:rPr lang="zh-CN" altLang="en-US" sz="2400" dirty="0">
                <a:solidFill>
                  <a:srgbClr val="FFC000"/>
                </a:solidFill>
              </a:rPr>
              <a:t>内存</a:t>
            </a:r>
            <a:r>
              <a:rPr lang="zh-CN" altLang="en-US" sz="2400" dirty="0" smtClean="0">
                <a:solidFill>
                  <a:srgbClr val="FFC000"/>
                </a:solidFill>
              </a:rPr>
              <a:t>映射文件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r>
              <a:rPr lang="zh-CN" altLang="en-US" sz="2400" dirty="0" smtClean="0">
                <a:solidFill>
                  <a:srgbClr val="FFC000"/>
                </a:solidFill>
              </a:rPr>
              <a:t>断点续传</a:t>
            </a:r>
            <a:endParaRPr lang="en-US" altLang="zh-CN" sz="24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测试环境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Mingw64</a:t>
            </a:r>
          </a:p>
          <a:p>
            <a:r>
              <a:rPr lang="en-US" altLang="zh-CN" sz="2400" dirty="0" smtClean="0"/>
              <a:t>Win10 64bit 4GB HDD5400rpm</a:t>
            </a:r>
          </a:p>
          <a:p>
            <a:r>
              <a:rPr lang="en-US" altLang="zh-CN" sz="2400" dirty="0" smtClean="0"/>
              <a:t>Loopback</a:t>
            </a:r>
          </a:p>
          <a:p>
            <a:r>
              <a:rPr lang="zh-CN" altLang="en-US" sz="2400" dirty="0" smtClean="0"/>
              <a:t>文件</a:t>
            </a:r>
            <a:r>
              <a:rPr lang="en-US" altLang="zh-CN" sz="2400" dirty="0"/>
              <a:t>6,828,792,465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~6.8G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测试结果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dirty="0" smtClean="0"/>
              <a:t>传输时间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TCPbuf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Process Buffer = 8M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09787"/>
            <a:ext cx="6336704" cy="37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1640" y="623731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最大速度 </a:t>
            </a:r>
            <a:r>
              <a:rPr lang="en-US" altLang="zh-CN" dirty="0" smtClean="0"/>
              <a:t>= 32M/s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测试结果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传输时间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processBuf</a:t>
            </a:r>
            <a:r>
              <a:rPr lang="en-US" altLang="zh-CN" sz="2000" dirty="0" smtClean="0"/>
              <a:t>  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TCPbuf</a:t>
            </a:r>
            <a:r>
              <a:rPr lang="en-US" altLang="zh-CN" sz="2000" dirty="0" smtClean="0"/>
              <a:t> = 64KB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6923"/>
            <a:ext cx="6309493" cy="38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测试结果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07640" y="1600200"/>
            <a:ext cx="7924800" cy="4114800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Nagel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TCPbuf</a:t>
            </a:r>
            <a:r>
              <a:rPr lang="en-US" altLang="zh-CN" sz="2000" dirty="0" smtClean="0"/>
              <a:t>=32K, </a:t>
            </a:r>
            <a:r>
              <a:rPr lang="en-US" altLang="zh-CN" sz="2000" dirty="0" err="1" smtClean="0"/>
              <a:t>ProcessBuf</a:t>
            </a:r>
            <a:r>
              <a:rPr lang="en-US" altLang="zh-CN" sz="2000" dirty="0" smtClean="0"/>
              <a:t>=8M</a:t>
            </a:r>
            <a:r>
              <a:rPr lang="zh-CN" altLang="en-US" sz="2000" dirty="0" smtClean="0"/>
              <a:t>） 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use  2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not</a:t>
            </a:r>
            <a:endParaRPr lang="zh-CN" alt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52638"/>
            <a:ext cx="4756814" cy="3320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51720" y="6048815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带宽</a:t>
            </a:r>
            <a:r>
              <a:rPr lang="en-US" altLang="zh-CN" dirty="0" smtClean="0"/>
              <a:t>/</a:t>
            </a:r>
            <a:r>
              <a:rPr lang="zh-CN" altLang="en-US" dirty="0" smtClean="0"/>
              <a:t>磁盘读写速度接近饱和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测试结果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000" dirty="0" smtClean="0"/>
              <a:t>多线程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TCPbuf</a:t>
            </a:r>
            <a:r>
              <a:rPr lang="en-US" altLang="zh-CN" sz="2000" dirty="0"/>
              <a:t>=32K, </a:t>
            </a:r>
            <a:r>
              <a:rPr lang="en-US" altLang="zh-CN" sz="2000" dirty="0" err="1"/>
              <a:t>ProcessBuf</a:t>
            </a:r>
            <a:r>
              <a:rPr lang="en-US" altLang="zh-CN" sz="2000" dirty="0"/>
              <a:t>=8M</a:t>
            </a:r>
            <a:r>
              <a:rPr lang="zh-CN" altLang="en-US" sz="2000" dirty="0"/>
              <a:t>）</a:t>
            </a:r>
            <a:endParaRPr lang="en-US" altLang="zh-CN" sz="2000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8192"/>
            <a:ext cx="5165834" cy="361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623731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每个线程都进行大文件</a:t>
            </a:r>
            <a:r>
              <a:rPr lang="en-US" altLang="zh-CN" dirty="0" smtClean="0"/>
              <a:t>I</a:t>
            </a:r>
            <a:r>
              <a:rPr lang="en-US" altLang="zh-CN" dirty="0"/>
              <a:t>/</a:t>
            </a:r>
            <a:r>
              <a:rPr lang="en-US" altLang="zh-CN" dirty="0" smtClean="0"/>
              <a:t>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70442" y="6237312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带宽</a:t>
            </a:r>
            <a:r>
              <a:rPr lang="en-US" altLang="zh-CN" dirty="0" smtClean="0"/>
              <a:t>/</a:t>
            </a:r>
            <a:r>
              <a:rPr lang="zh-CN" altLang="en-US" dirty="0" smtClean="0"/>
              <a:t>磁盘读写速度接近饱和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3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65</TotalTime>
  <Words>152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极目远眺</vt:lpstr>
      <vt:lpstr>大文件传输</vt:lpstr>
      <vt:lpstr>切入点</vt:lpstr>
      <vt:lpstr>可靠性</vt:lpstr>
      <vt:lpstr>速度</vt:lpstr>
      <vt:lpstr>测试环境</vt:lpstr>
      <vt:lpstr>测试结果</vt:lpstr>
      <vt:lpstr>测试结果</vt:lpstr>
      <vt:lpstr>测试结果</vt:lpstr>
      <vt:lpstr>测试结果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大文件传输</dc:title>
  <dc:creator>xinyx</dc:creator>
  <cp:lastModifiedBy>辛云星</cp:lastModifiedBy>
  <cp:revision>37</cp:revision>
  <dcterms:created xsi:type="dcterms:W3CDTF">2015-11-23T02:21:17Z</dcterms:created>
  <dcterms:modified xsi:type="dcterms:W3CDTF">2015-11-23T03:28:44Z</dcterms:modified>
</cp:coreProperties>
</file>