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B553-073D-433B-9467-1ABDF4E4C14E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028B-F5B4-457C-A716-9EB70102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3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6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实验验证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67298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2852936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9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2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FDD1-6DFB-49BF-8ECE-CA53ED8432F9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7A3B-AAE5-4D94-89B2-ACE36CBFB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74719" y="0"/>
            <a:ext cx="73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系统实现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2" y="1547813"/>
            <a:ext cx="1706519" cy="30261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80" y="1564887"/>
            <a:ext cx="1777243" cy="29920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62" y="1546380"/>
            <a:ext cx="1690222" cy="29920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23" y="1546380"/>
            <a:ext cx="1700639" cy="30157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62" y="1564887"/>
            <a:ext cx="1671618" cy="29735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15775" y="4681183"/>
            <a:ext cx="135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a.</a:t>
            </a:r>
            <a:r>
              <a:rPr lang="zh-CN" altLang="en-US" sz="1400" dirty="0" smtClean="0"/>
              <a:t>登陆界面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1509" y="4666796"/>
            <a:ext cx="136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b.</a:t>
            </a:r>
            <a:r>
              <a:rPr lang="zh-CN" altLang="en-US" sz="1400" dirty="0"/>
              <a:t>主页界面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47558" y="4666796"/>
            <a:ext cx="146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d.</a:t>
            </a:r>
            <a:r>
              <a:rPr lang="zh-CN" altLang="en-US" sz="1400" dirty="0" smtClean="0"/>
              <a:t>计划完成界面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916315" y="4681183"/>
            <a:ext cx="146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c.</a:t>
            </a:r>
            <a:r>
              <a:rPr lang="zh-CN" altLang="en-US" sz="1400" dirty="0" smtClean="0"/>
              <a:t>疏导计划界面</a:t>
            </a:r>
            <a:endParaRPr lang="zh-CN" altLang="en-US" sz="1400" dirty="0"/>
          </a:p>
        </p:txBody>
      </p:sp>
      <p:sp>
        <p:nvSpPr>
          <p:cNvPr id="48" name="文本框 11"/>
          <p:cNvSpPr txBox="1"/>
          <p:nvPr/>
        </p:nvSpPr>
        <p:spPr>
          <a:xfrm>
            <a:off x="9578053" y="4681183"/>
            <a:ext cx="144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e.</a:t>
            </a:r>
            <a:r>
              <a:rPr lang="zh-CN" altLang="en-US" sz="1400" dirty="0" smtClean="0"/>
              <a:t>历史计划界面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19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</dc:creator>
  <cp:lastModifiedBy>Ling</cp:lastModifiedBy>
  <cp:revision>1</cp:revision>
  <dcterms:created xsi:type="dcterms:W3CDTF">2016-09-03T08:14:08Z</dcterms:created>
  <dcterms:modified xsi:type="dcterms:W3CDTF">2016-09-03T08:15:15Z</dcterms:modified>
</cp:coreProperties>
</file>