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jILrT9eJrkMlNtX9f+AN5MjPss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0513d0158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0513d015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90b04833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90b0483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03bef52c9_0_30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03bef52c9_0_3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07a1c519d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07a1c519d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513d0158_2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513d015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513d0158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0513d0158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90b04833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90b04833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03bef52c9_1_3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03bef52c9_1_3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03bef52c9_1_37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03bef52c9_1_3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03bef52c9_1_37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03bef52c9_1_3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03bef52c9_1_37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03bef52c9_1_3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03bef52c9_1_38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03bef52c9_1_3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03bef52c9_0_3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03bef52c9_0_3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07a1c519d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07a1c519d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3bef52c9_1_37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03bef52c9_1_3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b03bef52c9_0_2776"/>
          <p:cNvGrpSpPr/>
          <p:nvPr/>
        </p:nvGrpSpPr>
        <p:grpSpPr>
          <a:xfrm>
            <a:off x="9790426" y="4546120"/>
            <a:ext cx="2255173" cy="2310006"/>
            <a:chOff x="7343003" y="3409675"/>
            <a:chExt cx="1691422" cy="1732548"/>
          </a:xfrm>
        </p:grpSpPr>
        <p:grpSp>
          <p:nvGrpSpPr>
            <p:cNvPr id="11" name="Google Shape;11;gb03bef52c9_0_2776"/>
            <p:cNvGrpSpPr/>
            <p:nvPr/>
          </p:nvGrpSpPr>
          <p:grpSpPr>
            <a:xfrm>
              <a:off x="7343003" y="4453711"/>
              <a:ext cx="316800" cy="688513"/>
              <a:chOff x="7343003" y="4453711"/>
              <a:chExt cx="316800" cy="688513"/>
            </a:xfrm>
          </p:grpSpPr>
          <p:sp>
            <p:nvSpPr>
              <p:cNvPr id="12" name="Google Shape;12;gb03bef52c9_0_2776"/>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b03bef52c9_0_2776"/>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 name="Google Shape;14;gb03bef52c9_0_2776"/>
            <p:cNvGrpSpPr/>
            <p:nvPr/>
          </p:nvGrpSpPr>
          <p:grpSpPr>
            <a:xfrm>
              <a:off x="7801210" y="4105700"/>
              <a:ext cx="316800" cy="1036523"/>
              <a:chOff x="7801210" y="4105700"/>
              <a:chExt cx="316800" cy="1036523"/>
            </a:xfrm>
          </p:grpSpPr>
          <p:sp>
            <p:nvSpPr>
              <p:cNvPr id="15" name="Google Shape;15;gb03bef52c9_0_2776"/>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 name="Google Shape;16;gb03bef52c9_0_277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b03bef52c9_0_2776"/>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gb03bef52c9_0_2776"/>
            <p:cNvGrpSpPr/>
            <p:nvPr/>
          </p:nvGrpSpPr>
          <p:grpSpPr>
            <a:xfrm>
              <a:off x="8259418" y="3757688"/>
              <a:ext cx="316800" cy="1384535"/>
              <a:chOff x="8259418" y="3757688"/>
              <a:chExt cx="316800" cy="1384535"/>
            </a:xfrm>
          </p:grpSpPr>
          <p:sp>
            <p:nvSpPr>
              <p:cNvPr id="19" name="Google Shape;19;gb03bef52c9_0_2776"/>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b03bef52c9_0_2776"/>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b03bef52c9_0_2776"/>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b03bef52c9_0_2776"/>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 name="Google Shape;23;gb03bef52c9_0_2776"/>
            <p:cNvGrpSpPr/>
            <p:nvPr/>
          </p:nvGrpSpPr>
          <p:grpSpPr>
            <a:xfrm>
              <a:off x="8717625" y="3409675"/>
              <a:ext cx="316800" cy="1732548"/>
              <a:chOff x="8717625" y="3409675"/>
              <a:chExt cx="316800" cy="1732548"/>
            </a:xfrm>
          </p:grpSpPr>
          <p:sp>
            <p:nvSpPr>
              <p:cNvPr id="24" name="Google Shape;24;gb03bef52c9_0_2776"/>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b03bef52c9_0_2776"/>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b03bef52c9_0_277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b03bef52c9_0_2776"/>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b03bef52c9_0_2776"/>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29" name="Google Shape;29;gb03bef52c9_0_2776"/>
          <p:cNvGrpSpPr/>
          <p:nvPr/>
        </p:nvGrpSpPr>
        <p:grpSpPr>
          <a:xfrm>
            <a:off x="6724502" y="0"/>
            <a:ext cx="5085303" cy="5118675"/>
            <a:chOff x="5043503" y="0"/>
            <a:chExt cx="3814072" cy="3839102"/>
          </a:xfrm>
        </p:grpSpPr>
        <p:sp>
          <p:nvSpPr>
            <p:cNvPr id="30" name="Google Shape;30;gb03bef52c9_0_2776"/>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b03bef52c9_0_2776"/>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 name="Google Shape;32;gb03bef52c9_0_2776"/>
            <p:cNvGrpSpPr/>
            <p:nvPr/>
          </p:nvGrpSpPr>
          <p:grpSpPr>
            <a:xfrm>
              <a:off x="7647812" y="2704283"/>
              <a:ext cx="635219" cy="635219"/>
              <a:chOff x="6725724" y="2701260"/>
              <a:chExt cx="1208101" cy="1208100"/>
            </a:xfrm>
          </p:grpSpPr>
          <p:sp>
            <p:nvSpPr>
              <p:cNvPr id="33" name="Google Shape;33;gb03bef52c9_0_2776"/>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b03bef52c9_0_2776"/>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b03bef52c9_0_2776"/>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b03bef52c9_0_277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b03bef52c9_0_2776"/>
            <p:cNvGrpSpPr/>
            <p:nvPr/>
          </p:nvGrpSpPr>
          <p:grpSpPr>
            <a:xfrm>
              <a:off x="7952720" y="179238"/>
              <a:ext cx="873165" cy="873003"/>
              <a:chOff x="7754428" y="208725"/>
              <a:chExt cx="541800" cy="541800"/>
            </a:xfrm>
          </p:grpSpPr>
          <p:sp>
            <p:nvSpPr>
              <p:cNvPr id="38" name="Google Shape;38;gb03bef52c9_0_2776"/>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b03bef52c9_0_2776"/>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b03bef52c9_0_2776"/>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b03bef52c9_0_2776"/>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b03bef52c9_0_2776"/>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b03bef52c9_0_2776"/>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b03bef52c9_0_2776"/>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gb03bef52c9_0_2776"/>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 name="Google Shape;46;gb03bef52c9_0_2776"/>
          <p:cNvSpPr txBox="1"/>
          <p:nvPr>
            <p:ph type="ctrTitle"/>
          </p:nvPr>
        </p:nvSpPr>
        <p:spPr>
          <a:xfrm>
            <a:off x="1098667" y="2151750"/>
            <a:ext cx="56739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gb03bef52c9_0_2776"/>
          <p:cNvSpPr txBox="1"/>
          <p:nvPr>
            <p:ph idx="1" type="subTitle"/>
          </p:nvPr>
        </p:nvSpPr>
        <p:spPr>
          <a:xfrm>
            <a:off x="1098667" y="4795067"/>
            <a:ext cx="5673900" cy="9273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48" name="Google Shape;48;gb03bef52c9_0_277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b03bef52c9_0_2908"/>
          <p:cNvGrpSpPr/>
          <p:nvPr/>
        </p:nvGrpSpPr>
        <p:grpSpPr>
          <a:xfrm>
            <a:off x="69" y="5465463"/>
            <a:ext cx="12191743" cy="1392365"/>
            <a:chOff x="52" y="4099200"/>
            <a:chExt cx="9144036" cy="1044300"/>
          </a:xfrm>
        </p:grpSpPr>
        <p:grpSp>
          <p:nvGrpSpPr>
            <p:cNvPr id="143" name="Google Shape;143;gb03bef52c9_0_2908"/>
            <p:cNvGrpSpPr/>
            <p:nvPr/>
          </p:nvGrpSpPr>
          <p:grpSpPr>
            <a:xfrm>
              <a:off x="52" y="4309200"/>
              <a:ext cx="231622" cy="834300"/>
              <a:chOff x="2688737" y="4301380"/>
              <a:chExt cx="231900" cy="834300"/>
            </a:xfrm>
          </p:grpSpPr>
          <p:sp>
            <p:nvSpPr>
              <p:cNvPr id="144" name="Google Shape;144;gb03bef52c9_0_29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b03bef52c9_0_29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b03bef52c9_0_29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gb03bef52c9_0_29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8" name="Google Shape;148;gb03bef52c9_0_2908"/>
            <p:cNvGrpSpPr/>
            <p:nvPr/>
          </p:nvGrpSpPr>
          <p:grpSpPr>
            <a:xfrm>
              <a:off x="371406" y="4099200"/>
              <a:ext cx="231622" cy="1044300"/>
              <a:chOff x="2688737" y="4091380"/>
              <a:chExt cx="231900" cy="1044300"/>
            </a:xfrm>
          </p:grpSpPr>
          <p:sp>
            <p:nvSpPr>
              <p:cNvPr id="149" name="Google Shape;149;gb03bef52c9_0_29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gb03bef52c9_0_29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gb03bef52c9_0_29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2" name="Google Shape;152;gb03bef52c9_0_2908"/>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3" name="Google Shape;153;gb03bef52c9_0_29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4" name="Google Shape;154;gb03bef52c9_0_2908"/>
            <p:cNvGrpSpPr/>
            <p:nvPr/>
          </p:nvGrpSpPr>
          <p:grpSpPr>
            <a:xfrm>
              <a:off x="742761" y="4309200"/>
              <a:ext cx="231622" cy="834300"/>
              <a:chOff x="2688737" y="4301380"/>
              <a:chExt cx="231900" cy="834300"/>
            </a:xfrm>
          </p:grpSpPr>
          <p:sp>
            <p:nvSpPr>
              <p:cNvPr id="155" name="Google Shape;155;gb03bef52c9_0_29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gb03bef52c9_0_2908"/>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gb03bef52c9_0_29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8" name="Google Shape;158;gb03bef52c9_0_29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9" name="Google Shape;159;gb03bef52c9_0_2908"/>
            <p:cNvGrpSpPr/>
            <p:nvPr/>
          </p:nvGrpSpPr>
          <p:grpSpPr>
            <a:xfrm>
              <a:off x="1114115" y="4518900"/>
              <a:ext cx="231622" cy="624600"/>
              <a:chOff x="2688737" y="4511080"/>
              <a:chExt cx="231900" cy="624600"/>
            </a:xfrm>
          </p:grpSpPr>
          <p:sp>
            <p:nvSpPr>
              <p:cNvPr id="160" name="Google Shape;160;gb03bef52c9_0_2908"/>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gb03bef52c9_0_2908"/>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gb03bef52c9_0_290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gb03bef52c9_0_2908"/>
            <p:cNvGrpSpPr/>
            <p:nvPr/>
          </p:nvGrpSpPr>
          <p:grpSpPr>
            <a:xfrm>
              <a:off x="1856753" y="4099200"/>
              <a:ext cx="231600" cy="1044300"/>
              <a:chOff x="1856753" y="4099200"/>
              <a:chExt cx="231600" cy="1044300"/>
            </a:xfrm>
          </p:grpSpPr>
          <p:sp>
            <p:nvSpPr>
              <p:cNvPr id="164" name="Google Shape;164;gb03bef52c9_0_2908"/>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gb03bef52c9_0_2908"/>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gb03bef52c9_0_2908"/>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gb03bef52c9_0_2908"/>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8" name="Google Shape;168;gb03bef52c9_0_290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9" name="Google Shape;169;gb03bef52c9_0_2908"/>
            <p:cNvGrpSpPr/>
            <p:nvPr/>
          </p:nvGrpSpPr>
          <p:grpSpPr>
            <a:xfrm>
              <a:off x="2228107" y="4309200"/>
              <a:ext cx="231600" cy="834300"/>
              <a:chOff x="2228107" y="4309200"/>
              <a:chExt cx="231600" cy="834300"/>
            </a:xfrm>
          </p:grpSpPr>
          <p:sp>
            <p:nvSpPr>
              <p:cNvPr id="170" name="Google Shape;170;gb03bef52c9_0_2908"/>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gb03bef52c9_0_2908"/>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gb03bef52c9_0_2908"/>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gb03bef52c9_0_2908"/>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4" name="Google Shape;174;gb03bef52c9_0_2908"/>
            <p:cNvGrpSpPr/>
            <p:nvPr/>
          </p:nvGrpSpPr>
          <p:grpSpPr>
            <a:xfrm>
              <a:off x="2599462" y="4518900"/>
              <a:ext cx="231600" cy="624600"/>
              <a:chOff x="2599462" y="4518900"/>
              <a:chExt cx="231600" cy="624600"/>
            </a:xfrm>
          </p:grpSpPr>
          <p:sp>
            <p:nvSpPr>
              <p:cNvPr id="175" name="Google Shape;175;gb03bef52c9_0_2908"/>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gb03bef52c9_0_2908"/>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gb03bef52c9_0_2908"/>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gb03bef52c9_0_2908"/>
            <p:cNvGrpSpPr/>
            <p:nvPr/>
          </p:nvGrpSpPr>
          <p:grpSpPr>
            <a:xfrm>
              <a:off x="3342171" y="4099200"/>
              <a:ext cx="231600" cy="1044300"/>
              <a:chOff x="3342171" y="4099200"/>
              <a:chExt cx="231600" cy="1044300"/>
            </a:xfrm>
          </p:grpSpPr>
          <p:sp>
            <p:nvSpPr>
              <p:cNvPr id="179" name="Google Shape;179;gb03bef52c9_0_2908"/>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gb03bef52c9_0_2908"/>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gb03bef52c9_0_2908"/>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2" name="Google Shape;182;gb03bef52c9_0_2908"/>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gb03bef52c9_0_2908"/>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4" name="Google Shape;184;gb03bef52c9_0_2908"/>
            <p:cNvGrpSpPr/>
            <p:nvPr/>
          </p:nvGrpSpPr>
          <p:grpSpPr>
            <a:xfrm>
              <a:off x="3713525" y="4309200"/>
              <a:ext cx="231600" cy="834300"/>
              <a:chOff x="3713525" y="4309200"/>
              <a:chExt cx="231600" cy="834300"/>
            </a:xfrm>
          </p:grpSpPr>
          <p:sp>
            <p:nvSpPr>
              <p:cNvPr id="185" name="Google Shape;185;gb03bef52c9_0_2908"/>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gb03bef52c9_0_2908"/>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gb03bef52c9_0_2908"/>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8" name="Google Shape;188;gb03bef52c9_0_290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9" name="Google Shape;189;gb03bef52c9_0_2908"/>
            <p:cNvGrpSpPr/>
            <p:nvPr/>
          </p:nvGrpSpPr>
          <p:grpSpPr>
            <a:xfrm>
              <a:off x="1485398" y="4309200"/>
              <a:ext cx="231600" cy="834300"/>
              <a:chOff x="1485398" y="4309200"/>
              <a:chExt cx="231600" cy="834300"/>
            </a:xfrm>
          </p:grpSpPr>
          <p:sp>
            <p:nvSpPr>
              <p:cNvPr id="190" name="Google Shape;190;gb03bef52c9_0_2908"/>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gb03bef52c9_0_2908"/>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gb03bef52c9_0_2908"/>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3" name="Google Shape;193;gb03bef52c9_0_2908"/>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4" name="Google Shape;194;gb03bef52c9_0_2908"/>
            <p:cNvGrpSpPr/>
            <p:nvPr/>
          </p:nvGrpSpPr>
          <p:grpSpPr>
            <a:xfrm>
              <a:off x="4084879" y="4518900"/>
              <a:ext cx="231600" cy="624600"/>
              <a:chOff x="4084879" y="4518900"/>
              <a:chExt cx="231600" cy="624600"/>
            </a:xfrm>
          </p:grpSpPr>
          <p:sp>
            <p:nvSpPr>
              <p:cNvPr id="195" name="Google Shape;195;gb03bef52c9_0_2908"/>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gb03bef52c9_0_2908"/>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gb03bef52c9_0_2908"/>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gb03bef52c9_0_2908"/>
            <p:cNvGrpSpPr/>
            <p:nvPr/>
          </p:nvGrpSpPr>
          <p:grpSpPr>
            <a:xfrm>
              <a:off x="2970816" y="4309200"/>
              <a:ext cx="231600" cy="834300"/>
              <a:chOff x="2970816" y="4309200"/>
              <a:chExt cx="231600" cy="834300"/>
            </a:xfrm>
          </p:grpSpPr>
          <p:sp>
            <p:nvSpPr>
              <p:cNvPr id="199" name="Google Shape;199;gb03bef52c9_0_2908"/>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gb03bef52c9_0_2908"/>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gb03bef52c9_0_2908"/>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2" name="Google Shape;202;gb03bef52c9_0_2908"/>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3" name="Google Shape;203;gb03bef52c9_0_2908"/>
            <p:cNvGrpSpPr/>
            <p:nvPr/>
          </p:nvGrpSpPr>
          <p:grpSpPr>
            <a:xfrm>
              <a:off x="4456234" y="4309200"/>
              <a:ext cx="231600" cy="834300"/>
              <a:chOff x="4456234" y="4309200"/>
              <a:chExt cx="231600" cy="834300"/>
            </a:xfrm>
          </p:grpSpPr>
          <p:sp>
            <p:nvSpPr>
              <p:cNvPr id="204" name="Google Shape;204;gb03bef52c9_0_2908"/>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gb03bef52c9_0_2908"/>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gb03bef52c9_0_2908"/>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7" name="Google Shape;207;gb03bef52c9_0_2908"/>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8" name="Google Shape;208;gb03bef52c9_0_2908"/>
            <p:cNvGrpSpPr/>
            <p:nvPr/>
          </p:nvGrpSpPr>
          <p:grpSpPr>
            <a:xfrm>
              <a:off x="4827588" y="4099200"/>
              <a:ext cx="231600" cy="1044300"/>
              <a:chOff x="4827588" y="4099200"/>
              <a:chExt cx="231600" cy="1044300"/>
            </a:xfrm>
          </p:grpSpPr>
          <p:sp>
            <p:nvSpPr>
              <p:cNvPr id="209" name="Google Shape;209;gb03bef52c9_0_2908"/>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gb03bef52c9_0_2908"/>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gb03bef52c9_0_2908"/>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2" name="Google Shape;212;gb03bef52c9_0_2908"/>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3" name="Google Shape;213;gb03bef52c9_0_2908"/>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4" name="Google Shape;214;gb03bef52c9_0_2908"/>
            <p:cNvGrpSpPr/>
            <p:nvPr/>
          </p:nvGrpSpPr>
          <p:grpSpPr>
            <a:xfrm>
              <a:off x="5198943" y="4309200"/>
              <a:ext cx="231600" cy="834300"/>
              <a:chOff x="5198943" y="4309200"/>
              <a:chExt cx="231600" cy="834300"/>
            </a:xfrm>
          </p:grpSpPr>
          <p:sp>
            <p:nvSpPr>
              <p:cNvPr id="215" name="Google Shape;215;gb03bef52c9_0_2908"/>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gb03bef52c9_0_2908"/>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gb03bef52c9_0_2908"/>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8" name="Google Shape;218;gb03bef52c9_0_290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9" name="Google Shape;219;gb03bef52c9_0_2908"/>
            <p:cNvGrpSpPr/>
            <p:nvPr/>
          </p:nvGrpSpPr>
          <p:grpSpPr>
            <a:xfrm>
              <a:off x="5570297" y="4518900"/>
              <a:ext cx="231600" cy="624600"/>
              <a:chOff x="5570297" y="4518900"/>
              <a:chExt cx="231600" cy="624600"/>
            </a:xfrm>
          </p:grpSpPr>
          <p:sp>
            <p:nvSpPr>
              <p:cNvPr id="220" name="Google Shape;220;gb03bef52c9_0_2908"/>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gb03bef52c9_0_2908"/>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gb03bef52c9_0_2908"/>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gb03bef52c9_0_2908"/>
            <p:cNvGrpSpPr/>
            <p:nvPr/>
          </p:nvGrpSpPr>
          <p:grpSpPr>
            <a:xfrm>
              <a:off x="5941652" y="4309200"/>
              <a:ext cx="231600" cy="834300"/>
              <a:chOff x="5941652" y="4309200"/>
              <a:chExt cx="231600" cy="834300"/>
            </a:xfrm>
          </p:grpSpPr>
          <p:sp>
            <p:nvSpPr>
              <p:cNvPr id="224" name="Google Shape;224;gb03bef52c9_0_2908"/>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gb03bef52c9_0_2908"/>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gb03bef52c9_0_2908"/>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7" name="Google Shape;227;gb03bef52c9_0_2908"/>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8" name="Google Shape;228;gb03bef52c9_0_2908"/>
            <p:cNvGrpSpPr/>
            <p:nvPr/>
          </p:nvGrpSpPr>
          <p:grpSpPr>
            <a:xfrm>
              <a:off x="6313006" y="4099200"/>
              <a:ext cx="231600" cy="1044300"/>
              <a:chOff x="6313006" y="4099200"/>
              <a:chExt cx="231600" cy="1044300"/>
            </a:xfrm>
          </p:grpSpPr>
          <p:sp>
            <p:nvSpPr>
              <p:cNvPr id="229" name="Google Shape;229;gb03bef52c9_0_2908"/>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gb03bef52c9_0_2908"/>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gb03bef52c9_0_2908"/>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2" name="Google Shape;232;gb03bef52c9_0_2908"/>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3" name="Google Shape;233;gb03bef52c9_0_2908"/>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4" name="Google Shape;234;gb03bef52c9_0_2908"/>
            <p:cNvGrpSpPr/>
            <p:nvPr/>
          </p:nvGrpSpPr>
          <p:grpSpPr>
            <a:xfrm>
              <a:off x="6684361" y="4309200"/>
              <a:ext cx="231600" cy="834300"/>
              <a:chOff x="6684361" y="4309200"/>
              <a:chExt cx="231600" cy="834300"/>
            </a:xfrm>
          </p:grpSpPr>
          <p:sp>
            <p:nvSpPr>
              <p:cNvPr id="235" name="Google Shape;235;gb03bef52c9_0_2908"/>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gb03bef52c9_0_2908"/>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gb03bef52c9_0_2908"/>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8" name="Google Shape;238;gb03bef52c9_0_290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9" name="Google Shape;239;gb03bef52c9_0_2908"/>
            <p:cNvGrpSpPr/>
            <p:nvPr/>
          </p:nvGrpSpPr>
          <p:grpSpPr>
            <a:xfrm>
              <a:off x="7055715" y="4518900"/>
              <a:ext cx="231600" cy="624600"/>
              <a:chOff x="7055715" y="4518900"/>
              <a:chExt cx="231600" cy="624600"/>
            </a:xfrm>
          </p:grpSpPr>
          <p:sp>
            <p:nvSpPr>
              <p:cNvPr id="240" name="Google Shape;240;gb03bef52c9_0_2908"/>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gb03bef52c9_0_2908"/>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gb03bef52c9_0_2908"/>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gb03bef52c9_0_2908"/>
            <p:cNvGrpSpPr/>
            <p:nvPr/>
          </p:nvGrpSpPr>
          <p:grpSpPr>
            <a:xfrm>
              <a:off x="7798424" y="4099200"/>
              <a:ext cx="231600" cy="1044300"/>
              <a:chOff x="7798424" y="4099200"/>
              <a:chExt cx="231600" cy="1044300"/>
            </a:xfrm>
          </p:grpSpPr>
          <p:sp>
            <p:nvSpPr>
              <p:cNvPr id="244" name="Google Shape;244;gb03bef52c9_0_2908"/>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gb03bef52c9_0_2908"/>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gb03bef52c9_0_2908"/>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7" name="Google Shape;247;gb03bef52c9_0_2908"/>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8" name="Google Shape;248;gb03bef52c9_0_290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9" name="Google Shape;249;gb03bef52c9_0_2908"/>
            <p:cNvGrpSpPr/>
            <p:nvPr/>
          </p:nvGrpSpPr>
          <p:grpSpPr>
            <a:xfrm>
              <a:off x="8169779" y="4309200"/>
              <a:ext cx="231600" cy="834300"/>
              <a:chOff x="8169779" y="4309200"/>
              <a:chExt cx="231600" cy="834300"/>
            </a:xfrm>
          </p:grpSpPr>
          <p:sp>
            <p:nvSpPr>
              <p:cNvPr id="250" name="Google Shape;250;gb03bef52c9_0_2908"/>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gb03bef52c9_0_2908"/>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gb03bef52c9_0_2908"/>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3" name="Google Shape;253;gb03bef52c9_0_2908"/>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4" name="Google Shape;254;gb03bef52c9_0_2908"/>
            <p:cNvGrpSpPr/>
            <p:nvPr/>
          </p:nvGrpSpPr>
          <p:grpSpPr>
            <a:xfrm>
              <a:off x="7427070" y="4309200"/>
              <a:ext cx="231600" cy="834300"/>
              <a:chOff x="7427070" y="4309200"/>
              <a:chExt cx="231600" cy="834300"/>
            </a:xfrm>
          </p:grpSpPr>
          <p:sp>
            <p:nvSpPr>
              <p:cNvPr id="255" name="Google Shape;255;gb03bef52c9_0_2908"/>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gb03bef52c9_0_2908"/>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gb03bef52c9_0_2908"/>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8" name="Google Shape;258;gb03bef52c9_0_290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9" name="Google Shape;259;gb03bef52c9_0_2908"/>
            <p:cNvGrpSpPr/>
            <p:nvPr/>
          </p:nvGrpSpPr>
          <p:grpSpPr>
            <a:xfrm>
              <a:off x="8541133" y="4518900"/>
              <a:ext cx="231600" cy="624600"/>
              <a:chOff x="8541133" y="4518900"/>
              <a:chExt cx="231600" cy="624600"/>
            </a:xfrm>
          </p:grpSpPr>
          <p:sp>
            <p:nvSpPr>
              <p:cNvPr id="260" name="Google Shape;260;gb03bef52c9_0_2908"/>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gb03bef52c9_0_2908"/>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gb03bef52c9_0_2908"/>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gb03bef52c9_0_2908"/>
            <p:cNvGrpSpPr/>
            <p:nvPr/>
          </p:nvGrpSpPr>
          <p:grpSpPr>
            <a:xfrm>
              <a:off x="8912488" y="4309200"/>
              <a:ext cx="231600" cy="834300"/>
              <a:chOff x="8912488" y="4309200"/>
              <a:chExt cx="231600" cy="834300"/>
            </a:xfrm>
          </p:grpSpPr>
          <p:sp>
            <p:nvSpPr>
              <p:cNvPr id="264" name="Google Shape;264;gb03bef52c9_0_2908"/>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gb03bef52c9_0_2908"/>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gb03bef52c9_0_2908"/>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b03bef52c9_0_2908"/>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68" name="Google Shape;268;gb03bef52c9_0_2908"/>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gb03bef52c9_0_2908"/>
          <p:cNvSpPr txBox="1"/>
          <p:nvPr>
            <p:ph idx="1" type="body"/>
          </p:nvPr>
        </p:nvSpPr>
        <p:spPr>
          <a:xfrm>
            <a:off x="1851500" y="3616400"/>
            <a:ext cx="8489100" cy="1481700"/>
          </a:xfrm>
          <a:prstGeom prst="rect">
            <a:avLst/>
          </a:prstGeom>
        </p:spPr>
        <p:txBody>
          <a:bodyPr anchorCtr="0" anchor="t" bIns="121900" lIns="121900" spcFirstLastPara="1" rIns="121900" wrap="square" tIns="121900">
            <a:no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2100"/>
              </a:spcBef>
              <a:spcAft>
                <a:spcPts val="0"/>
              </a:spcAft>
              <a:buClr>
                <a:schemeClr val="lt1"/>
              </a:buClr>
              <a:buSzPts val="1500"/>
              <a:buChar char="○"/>
              <a:defRPr>
                <a:solidFill>
                  <a:schemeClr val="lt1"/>
                </a:solidFill>
              </a:defRPr>
            </a:lvl2pPr>
            <a:lvl3pPr indent="-323850" lvl="2" marL="1371600" algn="ctr">
              <a:spcBef>
                <a:spcPts val="2100"/>
              </a:spcBef>
              <a:spcAft>
                <a:spcPts val="0"/>
              </a:spcAft>
              <a:buClr>
                <a:schemeClr val="lt1"/>
              </a:buClr>
              <a:buSzPts val="1500"/>
              <a:buChar char="■"/>
              <a:defRPr>
                <a:solidFill>
                  <a:schemeClr val="lt1"/>
                </a:solidFill>
              </a:defRPr>
            </a:lvl3pPr>
            <a:lvl4pPr indent="-323850" lvl="3" marL="1828800" algn="ctr">
              <a:spcBef>
                <a:spcPts val="2100"/>
              </a:spcBef>
              <a:spcAft>
                <a:spcPts val="0"/>
              </a:spcAft>
              <a:buClr>
                <a:schemeClr val="lt1"/>
              </a:buClr>
              <a:buSzPts val="1500"/>
              <a:buChar char="●"/>
              <a:defRPr>
                <a:solidFill>
                  <a:schemeClr val="lt1"/>
                </a:solidFill>
              </a:defRPr>
            </a:lvl4pPr>
            <a:lvl5pPr indent="-323850" lvl="4" marL="2286000" algn="ctr">
              <a:spcBef>
                <a:spcPts val="2100"/>
              </a:spcBef>
              <a:spcAft>
                <a:spcPts val="0"/>
              </a:spcAft>
              <a:buClr>
                <a:schemeClr val="lt1"/>
              </a:buClr>
              <a:buSzPts val="1500"/>
              <a:buChar char="○"/>
              <a:defRPr>
                <a:solidFill>
                  <a:schemeClr val="lt1"/>
                </a:solidFill>
              </a:defRPr>
            </a:lvl5pPr>
            <a:lvl6pPr indent="-323850" lvl="5" marL="2743200" algn="ctr">
              <a:spcBef>
                <a:spcPts val="2100"/>
              </a:spcBef>
              <a:spcAft>
                <a:spcPts val="0"/>
              </a:spcAft>
              <a:buClr>
                <a:schemeClr val="lt1"/>
              </a:buClr>
              <a:buSzPts val="1500"/>
              <a:buChar char="■"/>
              <a:defRPr>
                <a:solidFill>
                  <a:schemeClr val="lt1"/>
                </a:solidFill>
              </a:defRPr>
            </a:lvl6pPr>
            <a:lvl7pPr indent="-323850" lvl="6" marL="3200400" algn="ctr">
              <a:spcBef>
                <a:spcPts val="2100"/>
              </a:spcBef>
              <a:spcAft>
                <a:spcPts val="0"/>
              </a:spcAft>
              <a:buClr>
                <a:schemeClr val="lt1"/>
              </a:buClr>
              <a:buSzPts val="1500"/>
              <a:buChar char="●"/>
              <a:defRPr>
                <a:solidFill>
                  <a:schemeClr val="lt1"/>
                </a:solidFill>
              </a:defRPr>
            </a:lvl7pPr>
            <a:lvl8pPr indent="-323850" lvl="7" marL="3657600" algn="ctr">
              <a:spcBef>
                <a:spcPts val="2100"/>
              </a:spcBef>
              <a:spcAft>
                <a:spcPts val="0"/>
              </a:spcAft>
              <a:buClr>
                <a:schemeClr val="lt1"/>
              </a:buClr>
              <a:buSzPts val="1500"/>
              <a:buChar char="○"/>
              <a:defRPr>
                <a:solidFill>
                  <a:schemeClr val="lt1"/>
                </a:solidFill>
              </a:defRPr>
            </a:lvl8pPr>
            <a:lvl9pPr indent="-323850" lvl="8" marL="4114800" algn="ctr">
              <a:spcBef>
                <a:spcPts val="2100"/>
              </a:spcBef>
              <a:spcAft>
                <a:spcPts val="2100"/>
              </a:spcAft>
              <a:buClr>
                <a:schemeClr val="lt1"/>
              </a:buClr>
              <a:buSzPts val="1500"/>
              <a:buChar char="■"/>
              <a:defRPr>
                <a:solidFill>
                  <a:schemeClr val="lt1"/>
                </a:solidFill>
              </a:defRPr>
            </a:lvl9pPr>
          </a:lstStyle>
          <a:p/>
        </p:txBody>
      </p:sp>
      <p:sp>
        <p:nvSpPr>
          <p:cNvPr id="270" name="Google Shape;270;gb03bef52c9_0_2908"/>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b03bef52c9_0_3038"/>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gb03bef52c9_0_2816"/>
          <p:cNvGrpSpPr/>
          <p:nvPr/>
        </p:nvGrpSpPr>
        <p:grpSpPr>
          <a:xfrm>
            <a:off x="195687" y="4541"/>
            <a:ext cx="1644245" cy="1846001"/>
            <a:chOff x="146769" y="3406"/>
            <a:chExt cx="1233215" cy="1384535"/>
          </a:xfrm>
        </p:grpSpPr>
        <p:grpSp>
          <p:nvGrpSpPr>
            <p:cNvPr id="51" name="Google Shape;51;gb03bef52c9_0_2816"/>
            <p:cNvGrpSpPr/>
            <p:nvPr/>
          </p:nvGrpSpPr>
          <p:grpSpPr>
            <a:xfrm>
              <a:off x="1063183" y="3406"/>
              <a:ext cx="316800" cy="688513"/>
              <a:chOff x="1063183" y="3406"/>
              <a:chExt cx="316800" cy="688513"/>
            </a:xfrm>
          </p:grpSpPr>
          <p:sp>
            <p:nvSpPr>
              <p:cNvPr id="52" name="Google Shape;52;gb03bef52c9_0_28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b03bef52c9_0_28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4" name="Google Shape;54;gb03bef52c9_0_2816"/>
            <p:cNvGrpSpPr/>
            <p:nvPr/>
          </p:nvGrpSpPr>
          <p:grpSpPr>
            <a:xfrm>
              <a:off x="604976" y="3406"/>
              <a:ext cx="316800" cy="1036524"/>
              <a:chOff x="604976" y="3406"/>
              <a:chExt cx="316800" cy="1036524"/>
            </a:xfrm>
          </p:grpSpPr>
          <p:sp>
            <p:nvSpPr>
              <p:cNvPr id="55" name="Google Shape;55;gb03bef52c9_0_28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b03bef52c9_0_28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b03bef52c9_0_28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gb03bef52c9_0_2816"/>
            <p:cNvGrpSpPr/>
            <p:nvPr/>
          </p:nvGrpSpPr>
          <p:grpSpPr>
            <a:xfrm>
              <a:off x="146769" y="3406"/>
              <a:ext cx="316800" cy="1384535"/>
              <a:chOff x="146769" y="3406"/>
              <a:chExt cx="316800" cy="1384535"/>
            </a:xfrm>
          </p:grpSpPr>
          <p:sp>
            <p:nvSpPr>
              <p:cNvPr id="59" name="Google Shape;59;gb03bef52c9_0_28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gb03bef52c9_0_28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gb03bef52c9_0_28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b03bef52c9_0_28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3" name="Google Shape;63;gb03bef52c9_0_2816"/>
          <p:cNvGrpSpPr/>
          <p:nvPr/>
        </p:nvGrpSpPr>
        <p:grpSpPr>
          <a:xfrm>
            <a:off x="9033219" y="3871914"/>
            <a:ext cx="2914791" cy="2985925"/>
            <a:chOff x="6775084" y="2904008"/>
            <a:chExt cx="2186148" cy="2239500"/>
          </a:xfrm>
        </p:grpSpPr>
        <p:grpSp>
          <p:nvGrpSpPr>
            <p:cNvPr id="64" name="Google Shape;64;gb03bef52c9_0_2816"/>
            <p:cNvGrpSpPr/>
            <p:nvPr/>
          </p:nvGrpSpPr>
          <p:grpSpPr>
            <a:xfrm>
              <a:off x="6775084" y="4253708"/>
              <a:ext cx="409500" cy="889800"/>
              <a:chOff x="6775084" y="4253708"/>
              <a:chExt cx="409500" cy="889800"/>
            </a:xfrm>
          </p:grpSpPr>
          <p:sp>
            <p:nvSpPr>
              <p:cNvPr id="65" name="Google Shape;65;gb03bef52c9_0_28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gb03bef52c9_0_28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7" name="Google Shape;67;gb03bef52c9_0_2816"/>
            <p:cNvGrpSpPr/>
            <p:nvPr/>
          </p:nvGrpSpPr>
          <p:grpSpPr>
            <a:xfrm>
              <a:off x="7367299" y="3804008"/>
              <a:ext cx="409500" cy="1339500"/>
              <a:chOff x="7367299" y="3804008"/>
              <a:chExt cx="409500" cy="1339500"/>
            </a:xfrm>
          </p:grpSpPr>
          <p:sp>
            <p:nvSpPr>
              <p:cNvPr id="68" name="Google Shape;68;gb03bef52c9_0_28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b03bef52c9_0_28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gb03bef52c9_0_28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gb03bef52c9_0_2816"/>
            <p:cNvGrpSpPr/>
            <p:nvPr/>
          </p:nvGrpSpPr>
          <p:grpSpPr>
            <a:xfrm>
              <a:off x="7959516" y="3354008"/>
              <a:ext cx="409500" cy="1789500"/>
              <a:chOff x="7959516" y="3354008"/>
              <a:chExt cx="409500" cy="1789500"/>
            </a:xfrm>
          </p:grpSpPr>
          <p:sp>
            <p:nvSpPr>
              <p:cNvPr id="72" name="Google Shape;72;gb03bef52c9_0_28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b03bef52c9_0_28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b03bef52c9_0_28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b03bef52c9_0_28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6" name="Google Shape;76;gb03bef52c9_0_2816"/>
            <p:cNvGrpSpPr/>
            <p:nvPr/>
          </p:nvGrpSpPr>
          <p:grpSpPr>
            <a:xfrm>
              <a:off x="8551731" y="2904008"/>
              <a:ext cx="409500" cy="2239500"/>
              <a:chOff x="8551731" y="2904008"/>
              <a:chExt cx="409500" cy="2239500"/>
            </a:xfrm>
          </p:grpSpPr>
          <p:sp>
            <p:nvSpPr>
              <p:cNvPr id="77" name="Google Shape;77;gb03bef52c9_0_28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b03bef52c9_0_28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b03bef52c9_0_28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b03bef52c9_0_28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b03bef52c9_0_28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2" name="Google Shape;82;gb03bef52c9_0_2816"/>
          <p:cNvSpPr txBox="1"/>
          <p:nvPr>
            <p:ph type="title"/>
          </p:nvPr>
        </p:nvSpPr>
        <p:spPr>
          <a:xfrm>
            <a:off x="1098667" y="2151767"/>
            <a:ext cx="7810500" cy="24972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3" name="Google Shape;83;gb03bef52c9_0_281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gb03bef52c9_0_2851"/>
          <p:cNvGrpSpPr/>
          <p:nvPr/>
        </p:nvGrpSpPr>
        <p:grpSpPr>
          <a:xfrm>
            <a:off x="834621" y="399168"/>
            <a:ext cx="1332416" cy="1332416"/>
            <a:chOff x="348199" y="179450"/>
            <a:chExt cx="1116300" cy="1116300"/>
          </a:xfrm>
        </p:grpSpPr>
        <p:sp>
          <p:nvSpPr>
            <p:cNvPr id="86" name="Google Shape;86;gb03bef52c9_0_285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b03bef52c9_0_285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8" name="Google Shape;88;gb03bef52c9_0_2851"/>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9" name="Google Shape;89;gb03bef52c9_0_2851"/>
          <p:cNvSpPr txBox="1"/>
          <p:nvPr>
            <p:ph idx="1" type="body"/>
          </p:nvPr>
        </p:nvSpPr>
        <p:spPr>
          <a:xfrm>
            <a:off x="1738400" y="2653400"/>
            <a:ext cx="93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0" name="Google Shape;90;gb03bef52c9_0_2851"/>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b03bef52c9_0_2858"/>
          <p:cNvGrpSpPr/>
          <p:nvPr/>
        </p:nvGrpSpPr>
        <p:grpSpPr>
          <a:xfrm>
            <a:off x="834621" y="399168"/>
            <a:ext cx="1332416" cy="1332416"/>
            <a:chOff x="348199" y="179450"/>
            <a:chExt cx="1116300" cy="1116300"/>
          </a:xfrm>
        </p:grpSpPr>
        <p:sp>
          <p:nvSpPr>
            <p:cNvPr id="93" name="Google Shape;93;gb03bef52c9_0_285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b03bef52c9_0_285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b03bef52c9_0_2858"/>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6" name="Google Shape;96;gb03bef52c9_0_2858"/>
          <p:cNvSpPr txBox="1"/>
          <p:nvPr>
            <p:ph idx="1" type="body"/>
          </p:nvPr>
        </p:nvSpPr>
        <p:spPr>
          <a:xfrm>
            <a:off x="17384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7" name="Google Shape;97;gb03bef52c9_0_2858"/>
          <p:cNvSpPr txBox="1"/>
          <p:nvPr>
            <p:ph idx="2" type="body"/>
          </p:nvPr>
        </p:nvSpPr>
        <p:spPr>
          <a:xfrm>
            <a:off x="6538200" y="2653400"/>
            <a:ext cx="4574100" cy="33888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98" name="Google Shape;98;gb03bef52c9_0_2858"/>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b03bef52c9_0_2866"/>
          <p:cNvGrpSpPr/>
          <p:nvPr/>
        </p:nvGrpSpPr>
        <p:grpSpPr>
          <a:xfrm>
            <a:off x="834621" y="399168"/>
            <a:ext cx="1332416" cy="1332416"/>
            <a:chOff x="348199" y="179450"/>
            <a:chExt cx="1116300" cy="1116300"/>
          </a:xfrm>
        </p:grpSpPr>
        <p:sp>
          <p:nvSpPr>
            <p:cNvPr id="101" name="Google Shape;101;gb03bef52c9_0_286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b03bef52c9_0_286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b03bef52c9_0_2866"/>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4" name="Google Shape;104;gb03bef52c9_0_2866"/>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b03bef52c9_0_2872"/>
          <p:cNvGrpSpPr/>
          <p:nvPr/>
        </p:nvGrpSpPr>
        <p:grpSpPr>
          <a:xfrm>
            <a:off x="834621" y="399168"/>
            <a:ext cx="1332416" cy="1332416"/>
            <a:chOff x="348199" y="179450"/>
            <a:chExt cx="1116300" cy="1116300"/>
          </a:xfrm>
        </p:grpSpPr>
        <p:sp>
          <p:nvSpPr>
            <p:cNvPr id="107" name="Google Shape;107;gb03bef52c9_0_287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b03bef52c9_0_287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 name="Google Shape;109;gb03bef52c9_0_2872"/>
          <p:cNvSpPr txBox="1"/>
          <p:nvPr>
            <p:ph type="title"/>
          </p:nvPr>
        </p:nvSpPr>
        <p:spPr>
          <a:xfrm>
            <a:off x="1738400" y="798100"/>
            <a:ext cx="4416000" cy="21201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0" name="Google Shape;110;gb03bef52c9_0_2872"/>
          <p:cNvSpPr txBox="1"/>
          <p:nvPr>
            <p:ph idx="1" type="body"/>
          </p:nvPr>
        </p:nvSpPr>
        <p:spPr>
          <a:xfrm>
            <a:off x="1738400" y="3079567"/>
            <a:ext cx="4416000" cy="2962500"/>
          </a:xfrm>
          <a:prstGeom prst="rect">
            <a:avLst/>
          </a:prstGeom>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11" name="Google Shape;111;gb03bef52c9_0_287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b03bef52c9_0_2879"/>
          <p:cNvGrpSpPr/>
          <p:nvPr/>
        </p:nvGrpSpPr>
        <p:grpSpPr>
          <a:xfrm>
            <a:off x="9155392" y="1742"/>
            <a:ext cx="3023192" cy="3468833"/>
            <a:chOff x="6790514" y="1306"/>
            <a:chExt cx="2267451" cy="2601690"/>
          </a:xfrm>
        </p:grpSpPr>
        <p:grpSp>
          <p:nvGrpSpPr>
            <p:cNvPr id="114" name="Google Shape;114;gb03bef52c9_0_2879"/>
            <p:cNvGrpSpPr/>
            <p:nvPr/>
          </p:nvGrpSpPr>
          <p:grpSpPr>
            <a:xfrm>
              <a:off x="7067465" y="1306"/>
              <a:ext cx="1990500" cy="1990200"/>
              <a:chOff x="7067465" y="1306"/>
              <a:chExt cx="1990500" cy="1990200"/>
            </a:xfrm>
          </p:grpSpPr>
          <p:sp>
            <p:nvSpPr>
              <p:cNvPr id="115" name="Google Shape;115;gb03bef52c9_0_2879"/>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b03bef52c9_0_287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b03bef52c9_0_2879"/>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8" name="Google Shape;118;gb03bef52c9_0_2879"/>
            <p:cNvGrpSpPr/>
            <p:nvPr/>
          </p:nvGrpSpPr>
          <p:grpSpPr>
            <a:xfrm>
              <a:off x="8207126" y="1807996"/>
              <a:ext cx="795000" cy="795000"/>
              <a:chOff x="8207126" y="1807996"/>
              <a:chExt cx="795000" cy="795000"/>
            </a:xfrm>
          </p:grpSpPr>
          <p:sp>
            <p:nvSpPr>
              <p:cNvPr id="119" name="Google Shape;119;gb03bef52c9_0_2879"/>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b03bef52c9_0_2879"/>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b03bef52c9_0_287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gb03bef52c9_0_2879"/>
            <p:cNvGrpSpPr/>
            <p:nvPr/>
          </p:nvGrpSpPr>
          <p:grpSpPr>
            <a:xfrm>
              <a:off x="6790514" y="118857"/>
              <a:ext cx="548700" cy="548700"/>
              <a:chOff x="6790514" y="118857"/>
              <a:chExt cx="548700" cy="548700"/>
            </a:xfrm>
          </p:grpSpPr>
          <p:sp>
            <p:nvSpPr>
              <p:cNvPr id="123" name="Google Shape;123;gb03bef52c9_0_2879"/>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b03bef52c9_0_287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5" name="Google Shape;125;gb03bef52c9_0_2879"/>
          <p:cNvSpPr txBox="1"/>
          <p:nvPr>
            <p:ph type="title"/>
          </p:nvPr>
        </p:nvSpPr>
        <p:spPr>
          <a:xfrm>
            <a:off x="1098667" y="1018133"/>
            <a:ext cx="7810500" cy="476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6" name="Google Shape;126;gb03bef52c9_0_2879"/>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b03bef52c9_0_2894"/>
          <p:cNvGrpSpPr/>
          <p:nvPr/>
        </p:nvGrpSpPr>
        <p:grpSpPr>
          <a:xfrm>
            <a:off x="834621" y="399168"/>
            <a:ext cx="1332416" cy="1332416"/>
            <a:chOff x="348199" y="179450"/>
            <a:chExt cx="1116300" cy="1116300"/>
          </a:xfrm>
        </p:grpSpPr>
        <p:sp>
          <p:nvSpPr>
            <p:cNvPr id="129" name="Google Shape;129;gb03bef52c9_0_289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0" name="Google Shape;130;gb03bef52c9_0_28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1" name="Google Shape;131;gb03bef52c9_0_2894"/>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2" name="Google Shape;132;gb03bef52c9_0_2894"/>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3" name="Google Shape;133;gb03bef52c9_0_2894"/>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Autofit/>
          </a:bodyPr>
          <a:lstStyle>
            <a:lvl1pPr indent="-336550" lvl="0" marL="457200">
              <a:spcBef>
                <a:spcPts val="0"/>
              </a:spcBef>
              <a:spcAft>
                <a:spcPts val="0"/>
              </a:spcAft>
              <a:buSzPts val="1700"/>
              <a:buChar char="●"/>
              <a:defRPr/>
            </a:lvl1pPr>
            <a:lvl2pPr indent="-323850" lvl="1" marL="914400">
              <a:spcBef>
                <a:spcPts val="2100"/>
              </a:spcBef>
              <a:spcAft>
                <a:spcPts val="0"/>
              </a:spcAft>
              <a:buSzPts val="1500"/>
              <a:buChar char="○"/>
              <a:defRPr/>
            </a:lvl2pPr>
            <a:lvl3pPr indent="-323850" lvl="2" marL="1371600">
              <a:spcBef>
                <a:spcPts val="2100"/>
              </a:spcBef>
              <a:spcAft>
                <a:spcPts val="0"/>
              </a:spcAft>
              <a:buSzPts val="1500"/>
              <a:buChar char="■"/>
              <a:defRPr/>
            </a:lvl3pPr>
            <a:lvl4pPr indent="-323850" lvl="3" marL="1828800">
              <a:spcBef>
                <a:spcPts val="2100"/>
              </a:spcBef>
              <a:spcAft>
                <a:spcPts val="0"/>
              </a:spcAft>
              <a:buSzPts val="1500"/>
              <a:buChar char="●"/>
              <a:defRPr/>
            </a:lvl4pPr>
            <a:lvl5pPr indent="-323850" lvl="4" marL="2286000">
              <a:spcBef>
                <a:spcPts val="2100"/>
              </a:spcBef>
              <a:spcAft>
                <a:spcPts val="0"/>
              </a:spcAft>
              <a:buSzPts val="1500"/>
              <a:buChar char="○"/>
              <a:defRPr/>
            </a:lvl5pPr>
            <a:lvl6pPr indent="-323850" lvl="5" marL="2743200">
              <a:spcBef>
                <a:spcPts val="2100"/>
              </a:spcBef>
              <a:spcAft>
                <a:spcPts val="0"/>
              </a:spcAft>
              <a:buSzPts val="1500"/>
              <a:buChar char="■"/>
              <a:defRPr/>
            </a:lvl6pPr>
            <a:lvl7pPr indent="-323850" lvl="6" marL="3200400">
              <a:spcBef>
                <a:spcPts val="2100"/>
              </a:spcBef>
              <a:spcAft>
                <a:spcPts val="0"/>
              </a:spcAft>
              <a:buSzPts val="1500"/>
              <a:buChar char="●"/>
              <a:defRPr/>
            </a:lvl7pPr>
            <a:lvl8pPr indent="-323850" lvl="7" marL="3657600">
              <a:spcBef>
                <a:spcPts val="2100"/>
              </a:spcBef>
              <a:spcAft>
                <a:spcPts val="0"/>
              </a:spcAft>
              <a:buSzPts val="1500"/>
              <a:buChar char="○"/>
              <a:defRPr/>
            </a:lvl8pPr>
            <a:lvl9pPr indent="-323850" lvl="8" marL="4114800">
              <a:spcBef>
                <a:spcPts val="2100"/>
              </a:spcBef>
              <a:spcAft>
                <a:spcPts val="2100"/>
              </a:spcAft>
              <a:buSzPts val="1500"/>
              <a:buChar char="■"/>
              <a:defRPr/>
            </a:lvl9pPr>
          </a:lstStyle>
          <a:p/>
        </p:txBody>
      </p:sp>
      <p:sp>
        <p:nvSpPr>
          <p:cNvPr id="134" name="Google Shape;134;gb03bef52c9_0_2894"/>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b03bef52c9_0_2902"/>
          <p:cNvGrpSpPr/>
          <p:nvPr/>
        </p:nvGrpSpPr>
        <p:grpSpPr>
          <a:xfrm>
            <a:off x="951176" y="5129497"/>
            <a:ext cx="1100560" cy="1100560"/>
            <a:chOff x="348199" y="179450"/>
            <a:chExt cx="1116300" cy="1116300"/>
          </a:xfrm>
        </p:grpSpPr>
        <p:sp>
          <p:nvSpPr>
            <p:cNvPr id="137" name="Google Shape;137;gb03bef52c9_0_290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8" name="Google Shape;138;gb03bef52c9_0_29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9" name="Google Shape;139;gb03bef52c9_0_2902"/>
          <p:cNvSpPr txBox="1"/>
          <p:nvPr>
            <p:ph idx="1" type="body"/>
          </p:nvPr>
        </p:nvSpPr>
        <p:spPr>
          <a:xfrm>
            <a:off x="1738400" y="5518633"/>
            <a:ext cx="7790700" cy="713100"/>
          </a:xfrm>
          <a:prstGeom prst="rect">
            <a:avLst/>
          </a:prstGeom>
        </p:spPr>
        <p:txBody>
          <a:bodyPr anchorCtr="0" anchor="t" bIns="121900" lIns="121900" spcFirstLastPara="1" rIns="121900" wrap="square" tIns="121900">
            <a:noAutofit/>
          </a:bodyPr>
          <a:lstStyle>
            <a:lvl1pPr indent="-228600" lvl="0" marL="457200">
              <a:lnSpc>
                <a:spcPct val="100000"/>
              </a:lnSpc>
              <a:spcBef>
                <a:spcPts val="0"/>
              </a:spcBef>
              <a:spcAft>
                <a:spcPts val="0"/>
              </a:spcAft>
              <a:buSzPts val="1700"/>
              <a:buNone/>
              <a:defRPr/>
            </a:lvl1pPr>
          </a:lstStyle>
          <a:p/>
        </p:txBody>
      </p:sp>
      <p:sp>
        <p:nvSpPr>
          <p:cNvPr id="140" name="Google Shape;140;gb03bef52c9_0_2902"/>
          <p:cNvSpPr txBox="1"/>
          <p:nvPr>
            <p:ph idx="12" type="sldNum"/>
          </p:nvPr>
        </p:nvSpPr>
        <p:spPr>
          <a:xfrm>
            <a:off x="11268061" y="6315968"/>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b03bef52c9_0_277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7" name="Google Shape;7;gb03bef52c9_0_277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210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2100"/>
              </a:spcBef>
              <a:spcAft>
                <a:spcPts val="210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8" name="Google Shape;8;gb03bef52c9_0_2772"/>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442025" y="2151750"/>
            <a:ext cx="11750100" cy="2432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Ozone Layer/Ozone Pollution Analyze</a:t>
            </a:r>
            <a:endParaRPr/>
          </a:p>
        </p:txBody>
      </p:sp>
      <p:sp>
        <p:nvSpPr>
          <p:cNvPr id="278" name="Google Shape;278;p1"/>
          <p:cNvSpPr txBox="1"/>
          <p:nvPr>
            <p:ph idx="1" type="subTitle"/>
          </p:nvPr>
        </p:nvSpPr>
        <p:spPr>
          <a:xfrm>
            <a:off x="1098667" y="4795067"/>
            <a:ext cx="5673900" cy="92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a:t>597 Final Project</a:t>
            </a:r>
            <a:endParaRPr/>
          </a:p>
          <a:p>
            <a:pPr indent="0" lvl="0" marL="0" rtl="0" algn="l">
              <a:lnSpc>
                <a:spcPct val="90000"/>
              </a:lnSpc>
              <a:spcBef>
                <a:spcPts val="0"/>
              </a:spcBef>
              <a:spcAft>
                <a:spcPts val="0"/>
              </a:spcAft>
              <a:buClr>
                <a:schemeClr val="lt1"/>
              </a:buClr>
              <a:buSzPts val="2000"/>
              <a:buNone/>
            </a:pPr>
            <a:r>
              <a:rPr lang="en-US"/>
              <a:t>Team member: Xinze Fan, Dezhou Chen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b0513d0158_2_11"/>
          <p:cNvSpPr txBox="1"/>
          <p:nvPr>
            <p:ph type="ctrTitle"/>
          </p:nvPr>
        </p:nvSpPr>
        <p:spPr>
          <a:xfrm>
            <a:off x="1098675" y="107150"/>
            <a:ext cx="6831000" cy="127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3</a:t>
            </a:r>
            <a:endParaRPr/>
          </a:p>
        </p:txBody>
      </p:sp>
      <p:pic>
        <p:nvPicPr>
          <p:cNvPr id="341" name="Google Shape;341;gb0513d0158_2_11"/>
          <p:cNvPicPr preferRelativeResize="0"/>
          <p:nvPr/>
        </p:nvPicPr>
        <p:blipFill>
          <a:blip r:embed="rId3">
            <a:alphaModFix/>
          </a:blip>
          <a:stretch>
            <a:fillRect/>
          </a:stretch>
        </p:blipFill>
        <p:spPr>
          <a:xfrm>
            <a:off x="70425" y="1135975"/>
            <a:ext cx="4671250" cy="2654675"/>
          </a:xfrm>
          <a:prstGeom prst="rect">
            <a:avLst/>
          </a:prstGeom>
          <a:noFill/>
          <a:ln>
            <a:noFill/>
          </a:ln>
        </p:spPr>
      </p:pic>
      <p:pic>
        <p:nvPicPr>
          <p:cNvPr id="342" name="Google Shape;342;gb0513d0158_2_11"/>
          <p:cNvPicPr preferRelativeResize="0"/>
          <p:nvPr/>
        </p:nvPicPr>
        <p:blipFill>
          <a:blip r:embed="rId4">
            <a:alphaModFix/>
          </a:blip>
          <a:stretch>
            <a:fillRect/>
          </a:stretch>
        </p:blipFill>
        <p:spPr>
          <a:xfrm>
            <a:off x="5837850" y="1135975"/>
            <a:ext cx="4791075" cy="2654675"/>
          </a:xfrm>
          <a:prstGeom prst="rect">
            <a:avLst/>
          </a:prstGeom>
          <a:noFill/>
          <a:ln>
            <a:noFill/>
          </a:ln>
        </p:spPr>
      </p:pic>
      <p:pic>
        <p:nvPicPr>
          <p:cNvPr id="343" name="Google Shape;343;gb0513d0158_2_11"/>
          <p:cNvPicPr preferRelativeResize="0"/>
          <p:nvPr/>
        </p:nvPicPr>
        <p:blipFill>
          <a:blip r:embed="rId5">
            <a:alphaModFix/>
          </a:blip>
          <a:stretch>
            <a:fillRect/>
          </a:stretch>
        </p:blipFill>
        <p:spPr>
          <a:xfrm>
            <a:off x="152400" y="4259450"/>
            <a:ext cx="3785600" cy="2446150"/>
          </a:xfrm>
          <a:prstGeom prst="rect">
            <a:avLst/>
          </a:prstGeom>
          <a:noFill/>
          <a:ln>
            <a:noFill/>
          </a:ln>
        </p:spPr>
      </p:pic>
      <p:pic>
        <p:nvPicPr>
          <p:cNvPr id="344" name="Google Shape;344;gb0513d0158_2_11"/>
          <p:cNvPicPr preferRelativeResize="0"/>
          <p:nvPr/>
        </p:nvPicPr>
        <p:blipFill>
          <a:blip r:embed="rId6">
            <a:alphaModFix/>
          </a:blip>
          <a:stretch>
            <a:fillRect/>
          </a:stretch>
        </p:blipFill>
        <p:spPr>
          <a:xfrm>
            <a:off x="4129800" y="4259450"/>
            <a:ext cx="3932400" cy="2446150"/>
          </a:xfrm>
          <a:prstGeom prst="rect">
            <a:avLst/>
          </a:prstGeom>
          <a:noFill/>
          <a:ln>
            <a:noFill/>
          </a:ln>
        </p:spPr>
      </p:pic>
      <p:pic>
        <p:nvPicPr>
          <p:cNvPr id="345" name="Google Shape;345;gb0513d0158_2_11"/>
          <p:cNvPicPr preferRelativeResize="0"/>
          <p:nvPr/>
        </p:nvPicPr>
        <p:blipFill>
          <a:blip r:embed="rId7">
            <a:alphaModFix/>
          </a:blip>
          <a:stretch>
            <a:fillRect/>
          </a:stretch>
        </p:blipFill>
        <p:spPr>
          <a:xfrm>
            <a:off x="8318000" y="4326425"/>
            <a:ext cx="3495975" cy="237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a90b048334_0_5"/>
          <p:cNvSpPr txBox="1"/>
          <p:nvPr>
            <p:ph type="ctrTitle"/>
          </p:nvPr>
        </p:nvSpPr>
        <p:spPr>
          <a:xfrm>
            <a:off x="1460000" y="147350"/>
            <a:ext cx="8358300" cy="1232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3 - Conclusion</a:t>
            </a:r>
            <a:endParaRPr/>
          </a:p>
        </p:txBody>
      </p:sp>
      <p:sp>
        <p:nvSpPr>
          <p:cNvPr id="351" name="Google Shape;351;ga90b048334_0_5"/>
          <p:cNvSpPr txBox="1"/>
          <p:nvPr>
            <p:ph idx="1" type="subTitle"/>
          </p:nvPr>
        </p:nvSpPr>
        <p:spPr>
          <a:xfrm>
            <a:off x="1098675" y="1379775"/>
            <a:ext cx="10380300" cy="43425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From the plot above, the statistical result shows that there exists a trend such that ascending from January to April and descending from April to December regarding to Ozone mean in total. This match each boxplot trend for month and ozone mean from 2015 - 2019 respectively.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b03bef52c9_0_3056"/>
          <p:cNvSpPr txBox="1"/>
          <p:nvPr>
            <p:ph type="ctrTitle"/>
          </p:nvPr>
        </p:nvSpPr>
        <p:spPr>
          <a:xfrm>
            <a:off x="120550" y="107150"/>
            <a:ext cx="11894400" cy="1968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0" lang="en-US">
                <a:solidFill>
                  <a:srgbClr val="FFFFFF"/>
                </a:solidFill>
                <a:latin typeface="Arial"/>
                <a:ea typeface="Arial"/>
                <a:cs typeface="Arial"/>
                <a:sym typeface="Arial"/>
              </a:rPr>
              <a:t>Hypothesis 4 </a:t>
            </a:r>
            <a:r>
              <a:rPr b="0" lang="en-US">
                <a:solidFill>
                  <a:srgbClr val="FFFFFF"/>
                </a:solidFill>
                <a:latin typeface="Arial"/>
                <a:ea typeface="Arial"/>
                <a:cs typeface="Arial"/>
                <a:sym typeface="Arial"/>
              </a:rPr>
              <a:t>- </a:t>
            </a:r>
            <a:r>
              <a:rPr b="0" lang="en-US">
                <a:latin typeface="Arial"/>
                <a:ea typeface="Arial"/>
                <a:cs typeface="Arial"/>
                <a:sym typeface="Arial"/>
              </a:rPr>
              <a:t>Main Purpose &amp; Inspiration</a:t>
            </a:r>
            <a:endParaRPr/>
          </a:p>
        </p:txBody>
      </p:sp>
      <p:sp>
        <p:nvSpPr>
          <p:cNvPr id="357" name="Google Shape;357;gb03bef52c9_0_3056"/>
          <p:cNvSpPr txBox="1"/>
          <p:nvPr>
            <p:ph idx="1" type="subTitle"/>
          </p:nvPr>
        </p:nvSpPr>
        <p:spPr>
          <a:xfrm>
            <a:off x="1098675" y="1982425"/>
            <a:ext cx="10688400" cy="37401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How ozone mean in total compare to four different regions which are Midwest, Northeast, South and West from Year 2015 - Year 2019 in total on average</a:t>
            </a:r>
            <a:endParaRPr/>
          </a:p>
          <a:p>
            <a:pPr indent="-361950" lvl="0" marL="457200" rtl="0" algn="l">
              <a:lnSpc>
                <a:spcPct val="200000"/>
              </a:lnSpc>
              <a:spcBef>
                <a:spcPts val="0"/>
              </a:spcBef>
              <a:spcAft>
                <a:spcPts val="0"/>
              </a:spcAft>
              <a:buSzPts val="2100"/>
              <a:buChar char="●"/>
            </a:pPr>
            <a:r>
              <a:rPr lang="en-US"/>
              <a:t>How ozone mean compare to four different regions within five years respectively</a:t>
            </a:r>
            <a:endParaRPr/>
          </a:p>
          <a:p>
            <a:pPr indent="-361950" lvl="0" marL="457200" rtl="0" algn="l">
              <a:lnSpc>
                <a:spcPct val="200000"/>
              </a:lnSpc>
              <a:spcBef>
                <a:spcPts val="0"/>
              </a:spcBef>
              <a:spcAft>
                <a:spcPts val="0"/>
              </a:spcAft>
              <a:buSzPts val="2100"/>
              <a:buChar char="●"/>
            </a:pPr>
            <a:r>
              <a:rPr lang="en-US"/>
              <a:t>Any extreme observations regarding to certain states in each year</a:t>
            </a:r>
            <a:endParaRPr/>
          </a:p>
          <a:p>
            <a:pPr indent="0" lvl="0" marL="45720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b07a1c519d_3_11"/>
          <p:cNvSpPr txBox="1"/>
          <p:nvPr>
            <p:ph type="ctrTitle"/>
          </p:nvPr>
        </p:nvSpPr>
        <p:spPr>
          <a:xfrm>
            <a:off x="1098675" y="118250"/>
            <a:ext cx="6439200" cy="1241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4</a:t>
            </a:r>
            <a:endParaRPr/>
          </a:p>
        </p:txBody>
      </p:sp>
      <p:sp>
        <p:nvSpPr>
          <p:cNvPr id="363" name="Google Shape;363;gb07a1c519d_3_11"/>
          <p:cNvSpPr txBox="1"/>
          <p:nvPr>
            <p:ph idx="1" type="subTitle"/>
          </p:nvPr>
        </p:nvSpPr>
        <p:spPr>
          <a:xfrm>
            <a:off x="1098675" y="1359675"/>
            <a:ext cx="10311600" cy="43626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We expect a trend over regions for overall five years from 2015 - 2019</a:t>
            </a:r>
            <a:endParaRPr/>
          </a:p>
          <a:p>
            <a:pPr indent="-361950" lvl="0" marL="457200" rtl="0" algn="l">
              <a:lnSpc>
                <a:spcPct val="200000"/>
              </a:lnSpc>
              <a:spcBef>
                <a:spcPts val="0"/>
              </a:spcBef>
              <a:spcAft>
                <a:spcPts val="0"/>
              </a:spcAft>
              <a:buSzPts val="2100"/>
              <a:buChar char="●"/>
            </a:pPr>
            <a:r>
              <a:rPr lang="en-US"/>
              <a:t>W</a:t>
            </a:r>
            <a:r>
              <a:rPr lang="en-US"/>
              <a:t>e expect certain pattern over regions while comparing each year respectively</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b0513d0158_2_32"/>
          <p:cNvSpPr txBox="1"/>
          <p:nvPr>
            <p:ph type="ctrTitle"/>
          </p:nvPr>
        </p:nvSpPr>
        <p:spPr>
          <a:xfrm>
            <a:off x="1098675" y="122950"/>
            <a:ext cx="5673900" cy="1256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4</a:t>
            </a:r>
            <a:endParaRPr/>
          </a:p>
        </p:txBody>
      </p:sp>
      <p:pic>
        <p:nvPicPr>
          <p:cNvPr id="369" name="Google Shape;369;gb0513d0158_2_32"/>
          <p:cNvPicPr preferRelativeResize="0"/>
          <p:nvPr/>
        </p:nvPicPr>
        <p:blipFill>
          <a:blip r:embed="rId3">
            <a:alphaModFix/>
          </a:blip>
          <a:stretch>
            <a:fillRect/>
          </a:stretch>
        </p:blipFill>
        <p:spPr>
          <a:xfrm>
            <a:off x="112225" y="1541700"/>
            <a:ext cx="11820525" cy="418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b0513d0158_2_27"/>
          <p:cNvSpPr txBox="1"/>
          <p:nvPr>
            <p:ph type="ctrTitle"/>
          </p:nvPr>
        </p:nvSpPr>
        <p:spPr>
          <a:xfrm>
            <a:off x="1098675" y="122950"/>
            <a:ext cx="5673900" cy="1256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4</a:t>
            </a:r>
            <a:endParaRPr/>
          </a:p>
        </p:txBody>
      </p:sp>
      <p:pic>
        <p:nvPicPr>
          <p:cNvPr id="375" name="Google Shape;375;gb0513d0158_2_27"/>
          <p:cNvPicPr preferRelativeResize="0"/>
          <p:nvPr/>
        </p:nvPicPr>
        <p:blipFill>
          <a:blip r:embed="rId3">
            <a:alphaModFix/>
          </a:blip>
          <a:stretch>
            <a:fillRect/>
          </a:stretch>
        </p:blipFill>
        <p:spPr>
          <a:xfrm>
            <a:off x="152400" y="1532050"/>
            <a:ext cx="11887201" cy="44135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a90b048334_0_16"/>
          <p:cNvSpPr txBox="1"/>
          <p:nvPr>
            <p:ph type="ctrTitle"/>
          </p:nvPr>
        </p:nvSpPr>
        <p:spPr>
          <a:xfrm>
            <a:off x="1098675" y="120550"/>
            <a:ext cx="5673900" cy="1245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4 - Conclusion</a:t>
            </a:r>
            <a:endParaRPr/>
          </a:p>
        </p:txBody>
      </p:sp>
      <p:sp>
        <p:nvSpPr>
          <p:cNvPr id="381" name="Google Shape;381;ga90b048334_0_16"/>
          <p:cNvSpPr txBox="1"/>
          <p:nvPr>
            <p:ph idx="1" type="subTitle"/>
          </p:nvPr>
        </p:nvSpPr>
        <p:spPr>
          <a:xfrm>
            <a:off x="1098675" y="1419850"/>
            <a:ext cx="9108000" cy="43026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In the perspective of comparing ozone mean of four regions each year respectively, the statistical result tells us that there exists a pattern such that ozone mean of 2018 is higher than that of other years in each of region. In the </a:t>
            </a:r>
            <a:r>
              <a:rPr lang="en-US"/>
              <a:t>perspective</a:t>
            </a:r>
            <a:r>
              <a:rPr lang="en-US"/>
              <a:t> of comparing ozone mean in total of regions, the statistical result tells that there exists a trend in descending order regarding ozone mean in total in five years: South &gt; Midwest &gt; West &gt; Northeast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gb03bef52c9_1_3759"/>
          <p:cNvSpPr txBox="1"/>
          <p:nvPr>
            <p:ph type="title"/>
          </p:nvPr>
        </p:nvSpPr>
        <p:spPr>
          <a:xfrm>
            <a:off x="1738400" y="798100"/>
            <a:ext cx="9374100" cy="133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0" lang="en-US">
                <a:solidFill>
                  <a:srgbClr val="FFFFFF"/>
                </a:solidFill>
                <a:latin typeface="Arial"/>
                <a:ea typeface="Arial"/>
                <a:cs typeface="Arial"/>
                <a:sym typeface="Arial"/>
              </a:rPr>
              <a:t>Introduction &amp; Background</a:t>
            </a:r>
            <a:endParaRPr/>
          </a:p>
        </p:txBody>
      </p:sp>
      <p:sp>
        <p:nvSpPr>
          <p:cNvPr id="284" name="Google Shape;284;gb03bef52c9_1_3759"/>
          <p:cNvSpPr txBox="1"/>
          <p:nvPr>
            <p:ph idx="1" type="body"/>
          </p:nvPr>
        </p:nvSpPr>
        <p:spPr>
          <a:xfrm>
            <a:off x="1738400" y="1717450"/>
            <a:ext cx="9374100" cy="43248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Clr>
                <a:srgbClr val="FFFFFF"/>
              </a:buClr>
              <a:buSzPts val="1800"/>
              <a:buChar char="●"/>
            </a:pPr>
            <a:r>
              <a:rPr lang="en-US" sz="1800">
                <a:solidFill>
                  <a:srgbClr val="FFFFFF"/>
                </a:solidFill>
              </a:rPr>
              <a:t>What is ozone layer:     </a:t>
            </a:r>
            <a:endParaRPr sz="1800">
              <a:solidFill>
                <a:srgbClr val="FFFFFF"/>
              </a:solidFill>
            </a:endParaRPr>
          </a:p>
          <a:p>
            <a:pPr indent="0" lvl="0" marL="457200" rtl="0" algn="l">
              <a:spcBef>
                <a:spcPts val="2100"/>
              </a:spcBef>
              <a:spcAft>
                <a:spcPts val="0"/>
              </a:spcAft>
              <a:buNone/>
            </a:pPr>
            <a:r>
              <a:rPr lang="en-US" sz="1800">
                <a:solidFill>
                  <a:srgbClr val="FFFFFF"/>
                </a:solidFill>
              </a:rPr>
              <a:t>Ozone layer is a thin layer of gas at the stratosphere which protect us from the uv light radiation. The ozone layer hole will increase the rate of skin cancer morbidity.</a:t>
            </a:r>
            <a:endParaRPr sz="1800">
              <a:solidFill>
                <a:srgbClr val="FFFFFF"/>
              </a:solidFill>
            </a:endParaRPr>
          </a:p>
          <a:p>
            <a:pPr indent="-342900" lvl="0" marL="457200" rtl="0" algn="l">
              <a:spcBef>
                <a:spcPts val="2100"/>
              </a:spcBef>
              <a:spcAft>
                <a:spcPts val="0"/>
              </a:spcAft>
              <a:buClr>
                <a:srgbClr val="FFFFFF"/>
              </a:buClr>
              <a:buSzPts val="1800"/>
              <a:buChar char="●"/>
            </a:pPr>
            <a:r>
              <a:rPr lang="en-US" sz="1800">
                <a:solidFill>
                  <a:srgbClr val="FFFFFF"/>
                </a:solidFill>
              </a:rPr>
              <a:t>The main cause of ozone depletion:</a:t>
            </a:r>
            <a:endParaRPr sz="1800">
              <a:solidFill>
                <a:srgbClr val="FFFFFF"/>
              </a:solidFill>
            </a:endParaRPr>
          </a:p>
          <a:p>
            <a:pPr indent="-342900" lvl="1" marL="914400" rtl="0" algn="l">
              <a:spcBef>
                <a:spcPts val="0"/>
              </a:spcBef>
              <a:spcAft>
                <a:spcPts val="0"/>
              </a:spcAft>
              <a:buClr>
                <a:srgbClr val="FFFFFF"/>
              </a:buClr>
              <a:buSzPts val="1800"/>
              <a:buChar char="○"/>
            </a:pPr>
            <a:r>
              <a:rPr lang="en-US" sz="1800">
                <a:solidFill>
                  <a:srgbClr val="FFFFFF"/>
                </a:solidFill>
              </a:rPr>
              <a:t>human activity</a:t>
            </a:r>
            <a:endParaRPr sz="1800">
              <a:solidFill>
                <a:srgbClr val="FFFFFF"/>
              </a:solidFill>
            </a:endParaRPr>
          </a:p>
          <a:p>
            <a:pPr indent="-342900" lvl="1" marL="914400" rtl="0" algn="l">
              <a:spcBef>
                <a:spcPts val="0"/>
              </a:spcBef>
              <a:spcAft>
                <a:spcPts val="0"/>
              </a:spcAft>
              <a:buClr>
                <a:srgbClr val="FFFFFF"/>
              </a:buClr>
              <a:buSzPts val="1800"/>
              <a:buChar char="○"/>
            </a:pPr>
            <a:r>
              <a:rPr lang="en-US" sz="1800">
                <a:solidFill>
                  <a:srgbClr val="FFFFFF"/>
                </a:solidFill>
              </a:rPr>
              <a:t>solar cycle</a:t>
            </a:r>
            <a:endParaRPr sz="1800">
              <a:solidFill>
                <a:srgbClr val="FFFFFF"/>
              </a:solidFill>
            </a:endParaRPr>
          </a:p>
          <a:p>
            <a:pPr indent="-342900" lvl="1" marL="914400" rtl="0" algn="l">
              <a:spcBef>
                <a:spcPts val="0"/>
              </a:spcBef>
              <a:spcAft>
                <a:spcPts val="0"/>
              </a:spcAft>
              <a:buClr>
                <a:srgbClr val="FFFFFF"/>
              </a:buClr>
              <a:buSzPts val="1800"/>
              <a:buChar char="○"/>
            </a:pPr>
            <a:r>
              <a:rPr lang="en-US" sz="1800">
                <a:solidFill>
                  <a:srgbClr val="FFFFFF"/>
                </a:solidFill>
              </a:rPr>
              <a:t>climate changing</a:t>
            </a:r>
            <a:endParaRPr sz="1800">
              <a:solidFill>
                <a:srgbClr val="FFFFFF"/>
              </a:solidFill>
            </a:endParaRPr>
          </a:p>
          <a:p>
            <a:pPr indent="-342900" lvl="1" marL="914400" rtl="0" algn="l">
              <a:spcBef>
                <a:spcPts val="0"/>
              </a:spcBef>
              <a:spcAft>
                <a:spcPts val="0"/>
              </a:spcAft>
              <a:buClr>
                <a:srgbClr val="FFFFFF"/>
              </a:buClr>
              <a:buSzPts val="1800"/>
              <a:buChar char="○"/>
            </a:pPr>
            <a:r>
              <a:rPr lang="en-US" sz="1800">
                <a:solidFill>
                  <a:srgbClr val="FFFFFF"/>
                </a:solidFill>
              </a:rPr>
              <a:t>volcanoes activity</a:t>
            </a:r>
            <a:endParaRPr sz="1800">
              <a:solidFill>
                <a:srgbClr val="FFFFFF"/>
              </a:solidFill>
            </a:endParaRPr>
          </a:p>
          <a:p>
            <a:pPr indent="-342900" lvl="0" marL="457200" rtl="0" algn="l">
              <a:spcBef>
                <a:spcPts val="0"/>
              </a:spcBef>
              <a:spcAft>
                <a:spcPts val="0"/>
              </a:spcAft>
              <a:buClr>
                <a:srgbClr val="FFFFFF"/>
              </a:buClr>
              <a:buSzPts val="1800"/>
              <a:buChar char="●"/>
            </a:pPr>
            <a:r>
              <a:rPr lang="en-US" sz="1800">
                <a:solidFill>
                  <a:srgbClr val="FFFFFF"/>
                </a:solidFill>
              </a:rPr>
              <a:t>Ozone pollution:</a:t>
            </a:r>
            <a:endParaRPr sz="1800">
              <a:solidFill>
                <a:srgbClr val="FFFFFF"/>
              </a:solidFill>
            </a:endParaRPr>
          </a:p>
          <a:p>
            <a:pPr indent="457200" lvl="0" marL="0" rtl="0" algn="l">
              <a:spcBef>
                <a:spcPts val="2100"/>
              </a:spcBef>
              <a:spcAft>
                <a:spcPts val="0"/>
              </a:spcAft>
              <a:buNone/>
            </a:pPr>
            <a:r>
              <a:rPr lang="en-US" sz="1800">
                <a:solidFill>
                  <a:srgbClr val="FFFFFF"/>
                </a:solidFill>
              </a:rPr>
              <a:t>The ozone is only a protection when they are in the stratosphere. When </a:t>
            </a:r>
            <a:r>
              <a:rPr lang="en-US" sz="1800">
                <a:solidFill>
                  <a:srgbClr val="FFFFFF"/>
                </a:solidFill>
              </a:rPr>
              <a:t>it's</a:t>
            </a:r>
            <a:r>
              <a:rPr lang="en-US" sz="1800">
                <a:solidFill>
                  <a:srgbClr val="FFFFFF"/>
                </a:solidFill>
              </a:rPr>
              <a:t> getting close to the surface of the ground, it is a type of toxic pollution instead. </a:t>
            </a:r>
            <a:endParaRPr sz="1800">
              <a:solidFill>
                <a:srgbClr val="FFFFFF"/>
              </a:solidFill>
            </a:endParaRPr>
          </a:p>
          <a:p>
            <a:pPr indent="0" lvl="0" marL="914400" rtl="0" algn="l">
              <a:spcBef>
                <a:spcPts val="2100"/>
              </a:spcBef>
              <a:spcAft>
                <a:spcPts val="2100"/>
              </a:spcAft>
              <a:buNone/>
            </a:pPr>
            <a:r>
              <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b03bef52c9_1_3764"/>
          <p:cNvSpPr txBox="1"/>
          <p:nvPr>
            <p:ph type="ctrTitle"/>
          </p:nvPr>
        </p:nvSpPr>
        <p:spPr>
          <a:xfrm>
            <a:off x="107625" y="66975"/>
            <a:ext cx="11947500" cy="1178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3100"/>
              <a:t>Hypothesis 1: water will reduce the ozone pollution in the air</a:t>
            </a:r>
            <a:endParaRPr sz="3000"/>
          </a:p>
        </p:txBody>
      </p:sp>
      <p:sp>
        <p:nvSpPr>
          <p:cNvPr id="290" name="Google Shape;290;gb03bef52c9_1_3764"/>
          <p:cNvSpPr txBox="1"/>
          <p:nvPr>
            <p:ph idx="1" type="subTitle"/>
          </p:nvPr>
        </p:nvSpPr>
        <p:spPr>
          <a:xfrm>
            <a:off x="1098675" y="1379800"/>
            <a:ext cx="10715400" cy="4342500"/>
          </a:xfrm>
          <a:prstGeom prst="rect">
            <a:avLst/>
          </a:prstGeom>
        </p:spPr>
        <p:txBody>
          <a:bodyPr anchorCtr="0" anchor="t" bIns="121900" lIns="121900" spcFirstLastPara="1" rIns="121900" wrap="square" tIns="121900">
            <a:noAutofit/>
          </a:bodyPr>
          <a:lstStyle/>
          <a:p>
            <a:pPr indent="-361950" lvl="0" marL="457200" rtl="0" algn="l">
              <a:spcBef>
                <a:spcPts val="0"/>
              </a:spcBef>
              <a:spcAft>
                <a:spcPts val="0"/>
              </a:spcAft>
              <a:buSzPts val="2100"/>
              <a:buChar char="●"/>
            </a:pPr>
            <a:r>
              <a:rPr b="1" lang="en-US" u="sng"/>
              <a:t>Precipitation</a:t>
            </a:r>
            <a:r>
              <a:rPr lang="en-US"/>
              <a:t>: 	</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US"/>
              <a:t>Like how CO2(carbon dioxide) participates in the cycle of atmospheric circulation, ozone pollution has chemical reaction with water either. So we will analyze how the ozone pollution change with the rainfall.</a:t>
            </a:r>
            <a:endParaRPr/>
          </a:p>
        </p:txBody>
      </p:sp>
      <p:pic>
        <p:nvPicPr>
          <p:cNvPr id="291" name="Google Shape;291;gb03bef52c9_1_3764"/>
          <p:cNvPicPr preferRelativeResize="0"/>
          <p:nvPr/>
        </p:nvPicPr>
        <p:blipFill>
          <a:blip r:embed="rId3">
            <a:alphaModFix/>
          </a:blip>
          <a:stretch>
            <a:fillRect/>
          </a:stretch>
        </p:blipFill>
        <p:spPr>
          <a:xfrm>
            <a:off x="1098675" y="3291600"/>
            <a:ext cx="3104660" cy="2960925"/>
          </a:xfrm>
          <a:prstGeom prst="rect">
            <a:avLst/>
          </a:prstGeom>
          <a:noFill/>
          <a:ln>
            <a:noFill/>
          </a:ln>
        </p:spPr>
      </p:pic>
      <p:pic>
        <p:nvPicPr>
          <p:cNvPr id="292" name="Google Shape;292;gb03bef52c9_1_3764"/>
          <p:cNvPicPr preferRelativeResize="0"/>
          <p:nvPr/>
        </p:nvPicPr>
        <p:blipFill>
          <a:blip r:embed="rId4">
            <a:alphaModFix/>
          </a:blip>
          <a:stretch>
            <a:fillRect/>
          </a:stretch>
        </p:blipFill>
        <p:spPr>
          <a:xfrm>
            <a:off x="5941250" y="3291602"/>
            <a:ext cx="3581975" cy="296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b03bef52c9_1_3791"/>
          <p:cNvSpPr txBox="1"/>
          <p:nvPr/>
        </p:nvSpPr>
        <p:spPr>
          <a:xfrm>
            <a:off x="445925" y="138425"/>
            <a:ext cx="109944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FFFFF"/>
              </a:solidFill>
              <a:latin typeface="Nunito"/>
              <a:ea typeface="Nunito"/>
              <a:cs typeface="Nunito"/>
              <a:sym typeface="Nunito"/>
            </a:endParaRPr>
          </a:p>
        </p:txBody>
      </p:sp>
      <p:sp>
        <p:nvSpPr>
          <p:cNvPr id="298" name="Google Shape;298;gb03bef52c9_1_3791"/>
          <p:cNvSpPr txBox="1"/>
          <p:nvPr/>
        </p:nvSpPr>
        <p:spPr>
          <a:xfrm>
            <a:off x="445925" y="317325"/>
            <a:ext cx="8915400" cy="1956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Nunito"/>
              <a:buChar char="●"/>
            </a:pPr>
            <a:r>
              <a:rPr b="1" lang="en-US" sz="2100" u="sng">
                <a:solidFill>
                  <a:schemeClr val="lt1"/>
                </a:solidFill>
                <a:latin typeface="Nunito"/>
                <a:ea typeface="Nunito"/>
                <a:cs typeface="Nunito"/>
                <a:sym typeface="Nunito"/>
              </a:rPr>
              <a:t>Water cov</a:t>
            </a:r>
            <a:r>
              <a:rPr b="1" lang="en-US" sz="2100" u="sng">
                <a:solidFill>
                  <a:schemeClr val="lt1"/>
                </a:solidFill>
                <a:latin typeface="Nunito"/>
                <a:ea typeface="Nunito"/>
                <a:cs typeface="Nunito"/>
                <a:sym typeface="Nunito"/>
              </a:rPr>
              <a:t>erage:</a:t>
            </a:r>
            <a:r>
              <a:rPr lang="en-US" sz="2100">
                <a:solidFill>
                  <a:schemeClr val="lt1"/>
                </a:solidFill>
                <a:latin typeface="Nunito"/>
                <a:ea typeface="Nunito"/>
                <a:cs typeface="Nunito"/>
                <a:sym typeface="Nunito"/>
              </a:rPr>
              <a:t> </a:t>
            </a:r>
            <a:endParaRPr sz="2100">
              <a:solidFill>
                <a:schemeClr val="lt1"/>
              </a:solidFill>
              <a:latin typeface="Nunito"/>
              <a:ea typeface="Nunito"/>
              <a:cs typeface="Nunito"/>
              <a:sym typeface="Nunito"/>
            </a:endParaRPr>
          </a:p>
          <a:p>
            <a:pPr indent="0" lvl="0" marL="0" rtl="0" algn="l">
              <a:spcBef>
                <a:spcPts val="0"/>
              </a:spcBef>
              <a:spcAft>
                <a:spcPts val="0"/>
              </a:spcAft>
              <a:buNone/>
            </a:pPr>
            <a:r>
              <a:t/>
            </a:r>
            <a:endParaRPr sz="2100">
              <a:solidFill>
                <a:schemeClr val="lt1"/>
              </a:solidFill>
              <a:latin typeface="Nunito"/>
              <a:ea typeface="Nunito"/>
              <a:cs typeface="Nunito"/>
              <a:sym typeface="Nunito"/>
            </a:endParaRPr>
          </a:p>
          <a:p>
            <a:pPr indent="0" lvl="0" marL="0" rtl="0" algn="l">
              <a:spcBef>
                <a:spcPts val="0"/>
              </a:spcBef>
              <a:spcAft>
                <a:spcPts val="0"/>
              </a:spcAft>
              <a:buNone/>
            </a:pPr>
            <a:r>
              <a:rPr lang="en-US" sz="2100">
                <a:solidFill>
                  <a:schemeClr val="lt1"/>
                </a:solidFill>
                <a:latin typeface="Nunito"/>
                <a:ea typeface="Nunito"/>
                <a:cs typeface="Nunito"/>
                <a:sym typeface="Nunito"/>
              </a:rPr>
              <a:t>	If there are lots of water acting as a buffer solution, will these ozone pollution have more time to participate the circulation instead of causing acid rains or other damage.</a:t>
            </a:r>
            <a:endParaRPr sz="2100">
              <a:solidFill>
                <a:schemeClr val="lt1"/>
              </a:solidFill>
              <a:latin typeface="Nunito"/>
              <a:ea typeface="Nunito"/>
              <a:cs typeface="Nunito"/>
              <a:sym typeface="Nunito"/>
            </a:endParaRPr>
          </a:p>
          <a:p>
            <a:pPr indent="0" lvl="0" marL="0" rtl="0" algn="l">
              <a:spcBef>
                <a:spcPts val="0"/>
              </a:spcBef>
              <a:spcAft>
                <a:spcPts val="0"/>
              </a:spcAft>
              <a:buNone/>
            </a:pPr>
            <a:r>
              <a:t/>
            </a:r>
            <a:endParaRPr sz="2300">
              <a:solidFill>
                <a:srgbClr val="FFFFFF"/>
              </a:solidFill>
              <a:latin typeface="Nunito"/>
              <a:ea typeface="Nunito"/>
              <a:cs typeface="Nunito"/>
              <a:sym typeface="Nunito"/>
            </a:endParaRPr>
          </a:p>
        </p:txBody>
      </p:sp>
      <p:sp>
        <p:nvSpPr>
          <p:cNvPr id="299" name="Google Shape;299;gb03bef52c9_1_3791"/>
          <p:cNvSpPr txBox="1"/>
          <p:nvPr/>
        </p:nvSpPr>
        <p:spPr>
          <a:xfrm>
            <a:off x="6442825" y="907275"/>
            <a:ext cx="48438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FFFFFF"/>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00" name="Google Shape;300;gb03bef52c9_1_3791"/>
          <p:cNvPicPr preferRelativeResize="0"/>
          <p:nvPr/>
        </p:nvPicPr>
        <p:blipFill>
          <a:blip r:embed="rId3">
            <a:alphaModFix/>
          </a:blip>
          <a:stretch>
            <a:fillRect/>
          </a:stretch>
        </p:blipFill>
        <p:spPr>
          <a:xfrm>
            <a:off x="366225" y="2274225"/>
            <a:ext cx="4669250" cy="3501950"/>
          </a:xfrm>
          <a:prstGeom prst="rect">
            <a:avLst/>
          </a:prstGeom>
          <a:noFill/>
          <a:ln>
            <a:noFill/>
          </a:ln>
        </p:spPr>
      </p:pic>
      <p:pic>
        <p:nvPicPr>
          <p:cNvPr id="301" name="Google Shape;301;gb03bef52c9_1_3791"/>
          <p:cNvPicPr preferRelativeResize="0"/>
          <p:nvPr/>
        </p:nvPicPr>
        <p:blipFill>
          <a:blip r:embed="rId4">
            <a:alphaModFix/>
          </a:blip>
          <a:stretch>
            <a:fillRect/>
          </a:stretch>
        </p:blipFill>
        <p:spPr>
          <a:xfrm>
            <a:off x="6771075" y="2274237"/>
            <a:ext cx="4669250" cy="3501932"/>
          </a:xfrm>
          <a:prstGeom prst="rect">
            <a:avLst/>
          </a:prstGeom>
          <a:noFill/>
          <a:ln>
            <a:noFill/>
          </a:ln>
        </p:spPr>
      </p:pic>
      <p:sp>
        <p:nvSpPr>
          <p:cNvPr id="302" name="Google Shape;302;gb03bef52c9_1_3791"/>
          <p:cNvSpPr txBox="1"/>
          <p:nvPr/>
        </p:nvSpPr>
        <p:spPr>
          <a:xfrm>
            <a:off x="173675" y="5776175"/>
            <a:ext cx="5752200" cy="10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FFFFFF"/>
                </a:solidFill>
                <a:latin typeface="Nunito"/>
                <a:ea typeface="Nunito"/>
                <a:cs typeface="Nunito"/>
                <a:sym typeface="Nunito"/>
              </a:rPr>
              <a:t>Average Ozone pollution match with each states’ water coverage rate</a:t>
            </a:r>
            <a:endParaRPr sz="2100">
              <a:solidFill>
                <a:srgbClr val="FFFFFF"/>
              </a:solidFill>
              <a:latin typeface="Nunito"/>
              <a:ea typeface="Nunito"/>
              <a:cs typeface="Nunito"/>
              <a:sym typeface="Nunito"/>
            </a:endParaRPr>
          </a:p>
        </p:txBody>
      </p:sp>
      <p:sp>
        <p:nvSpPr>
          <p:cNvPr id="303" name="Google Shape;303;gb03bef52c9_1_3791"/>
          <p:cNvSpPr txBox="1"/>
          <p:nvPr/>
        </p:nvSpPr>
        <p:spPr>
          <a:xfrm>
            <a:off x="6167425" y="5776175"/>
            <a:ext cx="5394600" cy="10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rgbClr val="FFFFFF"/>
                </a:solidFill>
                <a:latin typeface="Nunito"/>
                <a:ea typeface="Nunito"/>
                <a:cs typeface="Nunito"/>
                <a:sym typeface="Nunito"/>
              </a:rPr>
              <a:t>Average ozone pollution growth rate with the states’ water coverage</a:t>
            </a:r>
            <a:endParaRPr sz="2100">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b03bef52c9_1_3769"/>
          <p:cNvSpPr txBox="1"/>
          <p:nvPr>
            <p:ph type="ctrTitle"/>
          </p:nvPr>
        </p:nvSpPr>
        <p:spPr>
          <a:xfrm>
            <a:off x="229800" y="0"/>
            <a:ext cx="11732400" cy="112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2800"/>
              <a:t>Hypothesis 2: volcanoes eruption will increase the ozone pollution</a:t>
            </a:r>
            <a:endParaRPr sz="2800"/>
          </a:p>
        </p:txBody>
      </p:sp>
      <p:sp>
        <p:nvSpPr>
          <p:cNvPr id="309" name="Google Shape;309;gb03bef52c9_1_3769"/>
          <p:cNvSpPr txBox="1"/>
          <p:nvPr/>
        </p:nvSpPr>
        <p:spPr>
          <a:xfrm>
            <a:off x="775700" y="1304600"/>
            <a:ext cx="9678900" cy="3614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Font typeface="Nunito"/>
              <a:buChar char="●"/>
            </a:pPr>
            <a:r>
              <a:rPr b="1" lang="en-US" sz="2100" u="sng">
                <a:solidFill>
                  <a:srgbClr val="FFFFFF"/>
                </a:solidFill>
                <a:latin typeface="Nunito"/>
                <a:ea typeface="Nunito"/>
                <a:cs typeface="Nunito"/>
                <a:sym typeface="Nunito"/>
              </a:rPr>
              <a:t>Some data is not </a:t>
            </a:r>
            <a:r>
              <a:rPr b="1" lang="en-US" sz="2100" u="sng">
                <a:solidFill>
                  <a:srgbClr val="FFFFFF"/>
                </a:solidFill>
                <a:latin typeface="Nunito"/>
                <a:ea typeface="Nunito"/>
                <a:cs typeface="Nunito"/>
                <a:sym typeface="Nunito"/>
              </a:rPr>
              <a:t>available </a:t>
            </a:r>
            <a:r>
              <a:rPr lang="en-US" sz="2100">
                <a:solidFill>
                  <a:srgbClr val="FFFFFF"/>
                </a:solidFill>
                <a:latin typeface="Nunito"/>
                <a:ea typeface="Nunito"/>
                <a:cs typeface="Nunito"/>
                <a:sym typeface="Nunito"/>
              </a:rPr>
              <a:t>:   </a:t>
            </a:r>
            <a:endParaRPr sz="2100">
              <a:solidFill>
                <a:srgbClr val="FFFFFF"/>
              </a:solidFill>
              <a:latin typeface="Nunito"/>
              <a:ea typeface="Nunito"/>
              <a:cs typeface="Nunito"/>
              <a:sym typeface="Nunito"/>
            </a:endParaRPr>
          </a:p>
          <a:p>
            <a:pPr indent="-361950" lvl="5" marL="2743200" rtl="0" algn="l">
              <a:spcBef>
                <a:spcPts val="0"/>
              </a:spcBef>
              <a:spcAft>
                <a:spcPts val="0"/>
              </a:spcAft>
              <a:buClr>
                <a:srgbClr val="FFFFFF"/>
              </a:buClr>
              <a:buSzPts val="2100"/>
              <a:buFont typeface="Nunito"/>
              <a:buChar char="■"/>
            </a:pPr>
            <a:r>
              <a:rPr lang="en-US" sz="2100">
                <a:solidFill>
                  <a:srgbClr val="FFFFFF"/>
                </a:solidFill>
                <a:latin typeface="Nunito"/>
                <a:ea typeface="Nunito"/>
                <a:cs typeface="Nunito"/>
                <a:sym typeface="Nunito"/>
              </a:rPr>
              <a:t>eg: Hawaii (2018)</a:t>
            </a:r>
            <a:endParaRPr sz="2100">
              <a:solidFill>
                <a:srgbClr val="FFFFFF"/>
              </a:solidFill>
              <a:latin typeface="Nunito"/>
              <a:ea typeface="Nunito"/>
              <a:cs typeface="Nunito"/>
              <a:sym typeface="Nunito"/>
            </a:endParaRPr>
          </a:p>
          <a:p>
            <a:pPr indent="-361950" lvl="5" marL="2743200" rtl="0" algn="l">
              <a:spcBef>
                <a:spcPts val="0"/>
              </a:spcBef>
              <a:spcAft>
                <a:spcPts val="0"/>
              </a:spcAft>
              <a:buClr>
                <a:srgbClr val="FFFFFF"/>
              </a:buClr>
              <a:buSzPts val="2100"/>
              <a:buFont typeface="Nunito"/>
              <a:buChar char="■"/>
            </a:pPr>
            <a:r>
              <a:rPr lang="en-US" sz="2100">
                <a:solidFill>
                  <a:srgbClr val="FFFFFF"/>
                </a:solidFill>
                <a:latin typeface="Nunito"/>
                <a:ea typeface="Nunito"/>
                <a:cs typeface="Nunito"/>
                <a:sym typeface="Nunito"/>
              </a:rPr>
              <a:t>nearest sites </a:t>
            </a:r>
            <a:endParaRPr sz="2100">
              <a:solidFill>
                <a:srgbClr val="FFFFFF"/>
              </a:solidFill>
              <a:latin typeface="Nunito"/>
              <a:ea typeface="Nunito"/>
              <a:cs typeface="Nunito"/>
              <a:sym typeface="Nunito"/>
            </a:endParaRPr>
          </a:p>
          <a:p>
            <a:pPr indent="0" lvl="0" marL="0" rtl="0" algn="l">
              <a:spcBef>
                <a:spcPts val="0"/>
              </a:spcBef>
              <a:spcAft>
                <a:spcPts val="0"/>
              </a:spcAft>
              <a:buNone/>
            </a:pPr>
            <a:r>
              <a:t/>
            </a:r>
            <a:endParaRPr sz="2100">
              <a:solidFill>
                <a:srgbClr val="FFFFFF"/>
              </a:solidFill>
              <a:latin typeface="Nunito"/>
              <a:ea typeface="Nunito"/>
              <a:cs typeface="Nunito"/>
              <a:sym typeface="Nunito"/>
            </a:endParaRPr>
          </a:p>
          <a:p>
            <a:pPr indent="0" lvl="0" marL="0" rtl="0" algn="l">
              <a:spcBef>
                <a:spcPts val="0"/>
              </a:spcBef>
              <a:spcAft>
                <a:spcPts val="0"/>
              </a:spcAft>
              <a:buNone/>
            </a:pPr>
            <a:r>
              <a:t/>
            </a:r>
            <a:endParaRPr sz="2100">
              <a:solidFill>
                <a:srgbClr val="FFFFFF"/>
              </a:solidFill>
              <a:latin typeface="Nunito"/>
              <a:ea typeface="Nunito"/>
              <a:cs typeface="Nunito"/>
              <a:sym typeface="Nunito"/>
            </a:endParaRPr>
          </a:p>
          <a:p>
            <a:pPr indent="0" lvl="0" marL="0" rtl="0" algn="l">
              <a:spcBef>
                <a:spcPts val="0"/>
              </a:spcBef>
              <a:spcAft>
                <a:spcPts val="0"/>
              </a:spcAft>
              <a:buNone/>
            </a:pPr>
            <a:r>
              <a:t/>
            </a:r>
            <a:endParaRPr sz="2100">
              <a:solidFill>
                <a:srgbClr val="FFFFFF"/>
              </a:solidFill>
              <a:latin typeface="Nunito"/>
              <a:ea typeface="Nunito"/>
              <a:cs typeface="Nunito"/>
              <a:sym typeface="Nunito"/>
            </a:endParaRPr>
          </a:p>
          <a:p>
            <a:pPr indent="0" lvl="0" marL="0" rtl="0" algn="l">
              <a:spcBef>
                <a:spcPts val="0"/>
              </a:spcBef>
              <a:spcAft>
                <a:spcPts val="0"/>
              </a:spcAft>
              <a:buNone/>
            </a:pPr>
            <a:r>
              <a:t/>
            </a:r>
            <a:endParaRPr sz="2100">
              <a:solidFill>
                <a:srgbClr val="FFFFFF"/>
              </a:solidFill>
              <a:latin typeface="Nunito"/>
              <a:ea typeface="Nunito"/>
              <a:cs typeface="Nunito"/>
              <a:sym typeface="Nunito"/>
            </a:endParaRPr>
          </a:p>
          <a:p>
            <a:pPr indent="-361950" lvl="0" marL="457200" rtl="0" algn="l">
              <a:spcBef>
                <a:spcPts val="0"/>
              </a:spcBef>
              <a:spcAft>
                <a:spcPts val="0"/>
              </a:spcAft>
              <a:buClr>
                <a:srgbClr val="FFFFFF"/>
              </a:buClr>
              <a:buSzPts val="2100"/>
              <a:buFont typeface="Nunito"/>
              <a:buChar char="●"/>
            </a:pPr>
            <a:r>
              <a:rPr b="1" lang="en-US" sz="2100" u="sng">
                <a:solidFill>
                  <a:srgbClr val="FFFFFF"/>
                </a:solidFill>
                <a:latin typeface="Nunito"/>
                <a:ea typeface="Nunito"/>
                <a:cs typeface="Nunito"/>
                <a:sym typeface="Nunito"/>
              </a:rPr>
              <a:t>Pollution </a:t>
            </a:r>
            <a:r>
              <a:rPr b="1" lang="en-US" sz="2100" u="sng">
                <a:solidFill>
                  <a:srgbClr val="FFFFFF"/>
                </a:solidFill>
                <a:latin typeface="Nunito"/>
                <a:ea typeface="Nunito"/>
                <a:cs typeface="Nunito"/>
                <a:sym typeface="Nunito"/>
              </a:rPr>
              <a:t>travel </a:t>
            </a:r>
            <a:r>
              <a:rPr lang="en-US" sz="2100">
                <a:solidFill>
                  <a:srgbClr val="FFFFFF"/>
                </a:solidFill>
                <a:latin typeface="Nunito"/>
                <a:ea typeface="Nunito"/>
                <a:cs typeface="Nunito"/>
                <a:sym typeface="Nunito"/>
              </a:rPr>
              <a:t>:  </a:t>
            </a:r>
            <a:endParaRPr sz="2100">
              <a:solidFill>
                <a:srgbClr val="FFFFFF"/>
              </a:solidFill>
              <a:latin typeface="Nunito"/>
              <a:ea typeface="Nunito"/>
              <a:cs typeface="Nunito"/>
              <a:sym typeface="Nunito"/>
            </a:endParaRPr>
          </a:p>
          <a:p>
            <a:pPr indent="-361950" lvl="5" marL="2743200" rtl="0" algn="l">
              <a:spcBef>
                <a:spcPts val="0"/>
              </a:spcBef>
              <a:spcAft>
                <a:spcPts val="0"/>
              </a:spcAft>
              <a:buClr>
                <a:srgbClr val="FFFFFF"/>
              </a:buClr>
              <a:buSzPts val="2100"/>
              <a:buFont typeface="Nunito"/>
              <a:buChar char="■"/>
            </a:pPr>
            <a:r>
              <a:rPr lang="en-US" sz="2100">
                <a:solidFill>
                  <a:srgbClr val="FFFFFF"/>
                </a:solidFill>
                <a:latin typeface="Nunito"/>
                <a:ea typeface="Nunito"/>
                <a:cs typeface="Nunito"/>
                <a:sym typeface="Nunito"/>
              </a:rPr>
              <a:t>Wind blow</a:t>
            </a:r>
            <a:endParaRPr sz="2100">
              <a:solidFill>
                <a:srgbClr val="FFFFFF"/>
              </a:solidFill>
              <a:latin typeface="Nunito"/>
              <a:ea typeface="Nunito"/>
              <a:cs typeface="Nunito"/>
              <a:sym typeface="Nunito"/>
            </a:endParaRPr>
          </a:p>
          <a:p>
            <a:pPr indent="-361950" lvl="5" marL="2743200" rtl="0" algn="l">
              <a:spcBef>
                <a:spcPts val="0"/>
              </a:spcBef>
              <a:spcAft>
                <a:spcPts val="0"/>
              </a:spcAft>
              <a:buClr>
                <a:srgbClr val="FFFFFF"/>
              </a:buClr>
              <a:buSzPts val="2100"/>
              <a:buFont typeface="Nunito"/>
              <a:buChar char="■"/>
            </a:pPr>
            <a:r>
              <a:rPr lang="en-US" sz="2100">
                <a:solidFill>
                  <a:srgbClr val="FFFFFF"/>
                </a:solidFill>
                <a:latin typeface="Nunito"/>
                <a:ea typeface="Nunito"/>
                <a:cs typeface="Nunito"/>
                <a:sym typeface="Nunito"/>
              </a:rPr>
              <a:t>Distance between sites are large</a:t>
            </a:r>
            <a:endParaRPr sz="2100">
              <a:solidFill>
                <a:srgbClr val="FFFFFF"/>
              </a:solidFill>
              <a:latin typeface="Nunito"/>
              <a:ea typeface="Nunito"/>
              <a:cs typeface="Nunito"/>
              <a:sym typeface="Nunito"/>
            </a:endParaRPr>
          </a:p>
          <a:p>
            <a:pPr indent="-361950" lvl="5" marL="2743200" rtl="0" algn="l">
              <a:spcBef>
                <a:spcPts val="0"/>
              </a:spcBef>
              <a:spcAft>
                <a:spcPts val="0"/>
              </a:spcAft>
              <a:buClr>
                <a:srgbClr val="FFFFFF"/>
              </a:buClr>
              <a:buSzPts val="2100"/>
              <a:buFont typeface="Nunito"/>
              <a:buChar char="■"/>
            </a:pPr>
            <a:r>
              <a:rPr lang="en-US" sz="2100">
                <a:solidFill>
                  <a:srgbClr val="FFFFFF"/>
                </a:solidFill>
                <a:latin typeface="Nunito"/>
                <a:ea typeface="Nunito"/>
                <a:cs typeface="Nunito"/>
                <a:sym typeface="Nunito"/>
              </a:rPr>
              <a:t>no expecting significant change on all sites</a:t>
            </a:r>
            <a:endParaRPr sz="2100">
              <a:solidFill>
                <a:srgbClr val="FFFFFF"/>
              </a:solidFill>
              <a:latin typeface="Nunito"/>
              <a:ea typeface="Nunito"/>
              <a:cs typeface="Nunito"/>
              <a:sym typeface="Nunito"/>
            </a:endParaRPr>
          </a:p>
          <a:p>
            <a:pPr indent="0" lvl="0" marL="2743200" rtl="0" algn="l">
              <a:spcBef>
                <a:spcPts val="0"/>
              </a:spcBef>
              <a:spcAft>
                <a:spcPts val="0"/>
              </a:spcAft>
              <a:buNone/>
            </a:pPr>
            <a:r>
              <a:t/>
            </a:r>
            <a:endParaRPr sz="2100">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b03bef52c9_1_3820"/>
          <p:cNvPicPr preferRelativeResize="0"/>
          <p:nvPr/>
        </p:nvPicPr>
        <p:blipFill>
          <a:blip r:embed="rId3">
            <a:alphaModFix/>
          </a:blip>
          <a:stretch>
            <a:fillRect/>
          </a:stretch>
        </p:blipFill>
        <p:spPr>
          <a:xfrm>
            <a:off x="487375" y="0"/>
            <a:ext cx="4255050" cy="3191300"/>
          </a:xfrm>
          <a:prstGeom prst="rect">
            <a:avLst/>
          </a:prstGeom>
          <a:noFill/>
          <a:ln>
            <a:noFill/>
          </a:ln>
        </p:spPr>
      </p:pic>
      <p:pic>
        <p:nvPicPr>
          <p:cNvPr id="315" name="Google Shape;315;gb03bef52c9_1_3820"/>
          <p:cNvPicPr preferRelativeResize="0"/>
          <p:nvPr/>
        </p:nvPicPr>
        <p:blipFill>
          <a:blip r:embed="rId4">
            <a:alphaModFix/>
          </a:blip>
          <a:stretch>
            <a:fillRect/>
          </a:stretch>
        </p:blipFill>
        <p:spPr>
          <a:xfrm>
            <a:off x="6406450" y="0"/>
            <a:ext cx="4255075" cy="3191300"/>
          </a:xfrm>
          <a:prstGeom prst="rect">
            <a:avLst/>
          </a:prstGeom>
          <a:noFill/>
          <a:ln>
            <a:noFill/>
          </a:ln>
        </p:spPr>
      </p:pic>
      <p:pic>
        <p:nvPicPr>
          <p:cNvPr id="316" name="Google Shape;316;gb03bef52c9_1_3820"/>
          <p:cNvPicPr preferRelativeResize="0"/>
          <p:nvPr/>
        </p:nvPicPr>
        <p:blipFill>
          <a:blip r:embed="rId5">
            <a:alphaModFix/>
          </a:blip>
          <a:stretch>
            <a:fillRect/>
          </a:stretch>
        </p:blipFill>
        <p:spPr>
          <a:xfrm>
            <a:off x="487363" y="3444250"/>
            <a:ext cx="4255067" cy="3191300"/>
          </a:xfrm>
          <a:prstGeom prst="rect">
            <a:avLst/>
          </a:prstGeom>
          <a:noFill/>
          <a:ln>
            <a:noFill/>
          </a:ln>
        </p:spPr>
      </p:pic>
      <p:pic>
        <p:nvPicPr>
          <p:cNvPr id="317" name="Google Shape;317;gb03bef52c9_1_3820"/>
          <p:cNvPicPr preferRelativeResize="0"/>
          <p:nvPr/>
        </p:nvPicPr>
        <p:blipFill>
          <a:blip r:embed="rId6">
            <a:alphaModFix/>
          </a:blip>
          <a:stretch>
            <a:fillRect/>
          </a:stretch>
        </p:blipFill>
        <p:spPr>
          <a:xfrm>
            <a:off x="6406450" y="3408800"/>
            <a:ext cx="4255075" cy="32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b03bef52c9_0_3040"/>
          <p:cNvSpPr txBox="1"/>
          <p:nvPr>
            <p:ph type="ctrTitle"/>
          </p:nvPr>
        </p:nvSpPr>
        <p:spPr>
          <a:xfrm>
            <a:off x="133950" y="120550"/>
            <a:ext cx="12057900" cy="1245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b="0" lang="en-US">
                <a:solidFill>
                  <a:srgbClr val="FFFFFF"/>
                </a:solidFill>
                <a:latin typeface="Arial"/>
                <a:ea typeface="Arial"/>
                <a:cs typeface="Arial"/>
                <a:sym typeface="Arial"/>
              </a:rPr>
              <a:t>Hypothesis 3 - </a:t>
            </a:r>
            <a:r>
              <a:rPr b="0" lang="en-US">
                <a:latin typeface="Arial"/>
                <a:ea typeface="Arial"/>
                <a:cs typeface="Arial"/>
                <a:sym typeface="Arial"/>
              </a:rPr>
              <a:t>Main Purpose &amp; Inspiration</a:t>
            </a:r>
            <a:endParaRPr/>
          </a:p>
        </p:txBody>
      </p:sp>
      <p:sp>
        <p:nvSpPr>
          <p:cNvPr id="323" name="Google Shape;323;gb03bef52c9_0_3040"/>
          <p:cNvSpPr txBox="1"/>
          <p:nvPr>
            <p:ph idx="1" type="subTitle"/>
          </p:nvPr>
        </p:nvSpPr>
        <p:spPr>
          <a:xfrm>
            <a:off x="1098675" y="1500200"/>
            <a:ext cx="10353600" cy="48891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How total ozone mean in recently five years in total on average (from 2015-2019) compare among all states in 12 months</a:t>
            </a:r>
            <a:endParaRPr/>
          </a:p>
          <a:p>
            <a:pPr indent="-361950" lvl="0" marL="457200" rtl="0" algn="l">
              <a:lnSpc>
                <a:spcPct val="200000"/>
              </a:lnSpc>
              <a:spcBef>
                <a:spcPts val="0"/>
              </a:spcBef>
              <a:spcAft>
                <a:spcPts val="0"/>
              </a:spcAft>
              <a:buSzPts val="2100"/>
              <a:buChar char="●"/>
            </a:pPr>
            <a:r>
              <a:rPr lang="en-US"/>
              <a:t>Are these any </a:t>
            </a:r>
            <a:r>
              <a:rPr lang="en-US"/>
              <a:t>observations</a:t>
            </a:r>
            <a:r>
              <a:rPr lang="en-US"/>
              <a:t> while comparing between months and ozone mean within five years respectively? If so, what are these?</a:t>
            </a:r>
            <a:endParaRPr/>
          </a:p>
          <a:p>
            <a:pPr indent="0" lvl="0" marL="0" rtl="0" algn="l">
              <a:lnSpc>
                <a:spcPct val="200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b07a1c519d_3_19"/>
          <p:cNvSpPr txBox="1"/>
          <p:nvPr>
            <p:ph type="ctrTitle"/>
          </p:nvPr>
        </p:nvSpPr>
        <p:spPr>
          <a:xfrm>
            <a:off x="1098675" y="118275"/>
            <a:ext cx="5673900" cy="1226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3</a:t>
            </a:r>
            <a:endParaRPr/>
          </a:p>
        </p:txBody>
      </p:sp>
      <p:sp>
        <p:nvSpPr>
          <p:cNvPr id="329" name="Google Shape;329;gb07a1c519d_3_19"/>
          <p:cNvSpPr txBox="1"/>
          <p:nvPr>
            <p:ph idx="1" type="subTitle"/>
          </p:nvPr>
        </p:nvSpPr>
        <p:spPr>
          <a:xfrm>
            <a:off x="1098675" y="1344975"/>
            <a:ext cx="9380400" cy="4377300"/>
          </a:xfrm>
          <a:prstGeom prst="rect">
            <a:avLst/>
          </a:prstGeom>
        </p:spPr>
        <p:txBody>
          <a:bodyPr anchorCtr="0" anchor="t" bIns="121900" lIns="121900" spcFirstLastPara="1" rIns="121900" wrap="square" tIns="121900">
            <a:noAutofit/>
          </a:bodyPr>
          <a:lstStyle/>
          <a:p>
            <a:pPr indent="-361950" lvl="0" marL="457200" rtl="0" algn="l">
              <a:lnSpc>
                <a:spcPct val="200000"/>
              </a:lnSpc>
              <a:spcBef>
                <a:spcPts val="0"/>
              </a:spcBef>
              <a:spcAft>
                <a:spcPts val="0"/>
              </a:spcAft>
              <a:buSzPts val="2100"/>
              <a:buChar char="●"/>
            </a:pPr>
            <a:r>
              <a:rPr lang="en-US"/>
              <a:t>We may expect a seasonal trend over all states regarding to ozone mean in total from Year 2015 - Year 2019</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03bef52c9_1_3774"/>
          <p:cNvSpPr txBox="1"/>
          <p:nvPr>
            <p:ph type="ctrTitle"/>
          </p:nvPr>
        </p:nvSpPr>
        <p:spPr>
          <a:xfrm>
            <a:off x="1098675" y="107150"/>
            <a:ext cx="5673900" cy="127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a:t>Hypothesis 3</a:t>
            </a:r>
            <a:endParaRPr/>
          </a:p>
        </p:txBody>
      </p:sp>
      <p:pic>
        <p:nvPicPr>
          <p:cNvPr id="335" name="Google Shape;335;gb03bef52c9_1_3774"/>
          <p:cNvPicPr preferRelativeResize="0"/>
          <p:nvPr/>
        </p:nvPicPr>
        <p:blipFill>
          <a:blip r:embed="rId3">
            <a:alphaModFix/>
          </a:blip>
          <a:stretch>
            <a:fillRect/>
          </a:stretch>
        </p:blipFill>
        <p:spPr>
          <a:xfrm>
            <a:off x="214300" y="1259725"/>
            <a:ext cx="11589275" cy="535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2020-12-08T00:59:07Z</dcterms:created>
  <dc:creator>Chen, Dezhou</dc:creator>
</cp:coreProperties>
</file>