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34"/>
  </p:notesMasterIdLst>
  <p:handoutMasterIdLst>
    <p:handoutMasterId r:id="rId35"/>
  </p:handoutMasterIdLst>
  <p:sldIdLst>
    <p:sldId id="312" r:id="rId2"/>
    <p:sldId id="532" r:id="rId3"/>
    <p:sldId id="531" r:id="rId4"/>
    <p:sldId id="372" r:id="rId5"/>
    <p:sldId id="374" r:id="rId6"/>
    <p:sldId id="384" r:id="rId7"/>
    <p:sldId id="459" r:id="rId8"/>
    <p:sldId id="460" r:id="rId9"/>
    <p:sldId id="461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462" r:id="rId24"/>
    <p:sldId id="524" r:id="rId25"/>
    <p:sldId id="492" r:id="rId26"/>
    <p:sldId id="494" r:id="rId27"/>
    <p:sldId id="491" r:id="rId28"/>
    <p:sldId id="463" r:id="rId29"/>
    <p:sldId id="495" r:id="rId30"/>
    <p:sldId id="496" r:id="rId31"/>
    <p:sldId id="497" r:id="rId32"/>
    <p:sldId id="520" r:id="rId33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532"/>
            <p14:sldId id="531"/>
            <p14:sldId id="372"/>
            <p14:sldId id="374"/>
            <p14:sldId id="384"/>
            <p14:sldId id="459"/>
            <p14:sldId id="460"/>
            <p14:sldId id="461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462"/>
            <p14:sldId id="524"/>
            <p14:sldId id="492"/>
            <p14:sldId id="494"/>
            <p14:sldId id="491"/>
            <p14:sldId id="463"/>
            <p14:sldId id="495"/>
            <p14:sldId id="496"/>
            <p14:sldId id="497"/>
            <p14:sldId id="52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0170C1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1" autoAdjust="0"/>
    <p:restoredTop sz="94424" autoAdjust="0"/>
  </p:normalViewPr>
  <p:slideViewPr>
    <p:cSldViewPr>
      <p:cViewPr varScale="1">
        <p:scale>
          <a:sx n="90" d="100"/>
          <a:sy n="90" d="100"/>
        </p:scale>
        <p:origin x="9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2017/12/26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3" y="1700808"/>
            <a:ext cx="5314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1730135"/>
            <a:ext cx="5295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8" y="2092085"/>
            <a:ext cx="5400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2939810"/>
            <a:ext cx="5295900" cy="313372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3682346" y="4778698"/>
            <a:ext cx="4392488" cy="7200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5" y="2130185"/>
            <a:ext cx="5295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88840"/>
            <a:ext cx="4784377" cy="39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0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70022"/>
            <a:ext cx="6813113" cy="39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020009"/>
            <a:ext cx="5968485" cy="40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2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492896"/>
            <a:ext cx="4803698" cy="35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54" y="2394426"/>
            <a:ext cx="4823264" cy="36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36626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99" y="2300891"/>
            <a:ext cx="4824631" cy="37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05" y="2532092"/>
            <a:ext cx="4864968" cy="35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64904"/>
            <a:ext cx="5660522" cy="3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设置</a:t>
            </a:r>
            <a:r>
              <a:rPr lang="en-US" altLang="zh-CN" sz="2000"/>
              <a:t>IP:</a:t>
            </a:r>
          </a:p>
          <a:p>
            <a:pPr lvl="1"/>
            <a:r>
              <a:rPr lang="en-US" altLang="zh-CN" sz="1600"/>
              <a:t>VM:</a:t>
            </a:r>
            <a:r>
              <a:rPr lang="zh-CN" altLang="en-US" sz="1600"/>
              <a:t>编辑</a:t>
            </a:r>
            <a:r>
              <a:rPr lang="en-US" altLang="zh-CN" sz="1600"/>
              <a:t>&gt;</a:t>
            </a:r>
            <a:r>
              <a:rPr lang="zh-CN" altLang="en-US" sz="1600"/>
              <a:t>虚拟网络编辑器</a:t>
            </a:r>
            <a:endParaRPr lang="en-US" altLang="zh-CN" sz="16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 </a:t>
            </a:r>
            <a:r>
              <a:rPr lang="en-US" altLang="zh-CN" sz="1800"/>
              <a:t>/etc/sysconfig/network-scripts/ifcfg-eth0</a:t>
            </a:r>
          </a:p>
          <a:p>
            <a:pPr lvl="2"/>
            <a:r>
              <a:rPr lang="zh-CN" altLang="en-US" sz="1600"/>
              <a:t>删除</a:t>
            </a:r>
            <a:r>
              <a:rPr lang="en-US" altLang="zh-CN" sz="1600"/>
              <a:t>UUID</a:t>
            </a:r>
            <a:r>
              <a:rPr lang="zh-CN" altLang="en-US" sz="1600"/>
              <a:t>和</a:t>
            </a:r>
            <a:r>
              <a:rPr lang="en-US" altLang="zh-CN" sz="1600"/>
              <a:t>MAC</a:t>
            </a:r>
            <a:r>
              <a:rPr lang="zh-CN" altLang="en-US" sz="1600"/>
              <a:t>地址</a:t>
            </a:r>
            <a:endParaRPr lang="en-US" altLang="zh-CN" sz="1600"/>
          </a:p>
          <a:p>
            <a:pPr lvl="2"/>
            <a:r>
              <a:rPr lang="en-US" altLang="zh-CN" sz="1600"/>
              <a:t>ONBOOT=yes</a:t>
            </a:r>
          </a:p>
          <a:p>
            <a:pPr lvl="2"/>
            <a:r>
              <a:rPr lang="en-US" altLang="zh-CN" sz="1600"/>
              <a:t>BOOTPROTO=static</a:t>
            </a:r>
          </a:p>
          <a:p>
            <a:pPr lvl="2"/>
            <a:r>
              <a:rPr lang="en-US" altLang="zh-CN" sz="1600"/>
              <a:t>IPADDR=192.168.9.253</a:t>
            </a:r>
          </a:p>
          <a:p>
            <a:pPr lvl="2"/>
            <a:r>
              <a:rPr lang="en-US" altLang="zh-CN" sz="1600"/>
              <a:t>NETMASK=255.255.255.0</a:t>
            </a:r>
          </a:p>
          <a:p>
            <a:pPr lvl="2"/>
            <a:r>
              <a:rPr lang="en-US" altLang="zh-CN" sz="1600"/>
              <a:t>GATEWAY=192.168.9.2</a:t>
            </a:r>
          </a:p>
          <a:p>
            <a:pPr lvl="2"/>
            <a:r>
              <a:rPr lang="en-US" altLang="zh-CN" sz="1600"/>
              <a:t>DNS1=1921.68.9.2</a:t>
            </a:r>
          </a:p>
          <a:p>
            <a:pPr lvl="1"/>
            <a:r>
              <a:rPr lang="en-US" altLang="zh-CN" sz="1800"/>
              <a:t>rm -fr /etc/udev/rules.d/70-persistent-net.rules</a:t>
            </a:r>
          </a:p>
          <a:p>
            <a:endParaRPr lang="en-US" altLang="zh-CN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CD0C5-EC94-4509-8F13-2BF9E438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68760"/>
            <a:ext cx="2825069" cy="2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0" y="2118250"/>
            <a:ext cx="4110110" cy="3971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ECC239-0F6B-4D52-9EF5-D641A5C0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96" y="2265450"/>
            <a:ext cx="3857222" cy="38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为什么要删除</a:t>
            </a:r>
            <a:r>
              <a:rPr lang="en-US" altLang="zh-CN"/>
              <a:t>70-persistent-net.rules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44" y="1000108"/>
            <a:ext cx="4822747" cy="355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54" y="4461323"/>
            <a:ext cx="5862464" cy="16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VM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默认维护，每一台克隆，或，新建的虚拟机，</a:t>
            </a:r>
            <a:r>
              <a:rPr lang="en-US" altLang="zh-CN"/>
              <a:t>MAC</a:t>
            </a:r>
            <a:r>
              <a:rPr lang="zh-CN" altLang="en-US"/>
              <a:t>地址不重复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如果虚拟机保留</a:t>
            </a:r>
            <a:r>
              <a:rPr lang="en-US" altLang="zh-CN"/>
              <a:t> /etc/udev/rules.d/70-persistent-net.rules</a:t>
            </a:r>
            <a:r>
              <a:rPr lang="zh-CN" altLang="en-US"/>
              <a:t>这个文件，在通过该虚拟机克隆的时候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，文件被带到新的虚拟机中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vm</a:t>
            </a:r>
            <a:r>
              <a:rPr lang="zh-CN" altLang="en-US"/>
              <a:t>变更了新的虚拟机的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lvl="1"/>
            <a:r>
              <a:rPr lang="en-US" altLang="zh-CN"/>
              <a:t>so</a:t>
            </a:r>
            <a:r>
              <a:rPr lang="zh-CN" altLang="en-US"/>
              <a:t>：新机器不能使用</a:t>
            </a:r>
            <a:r>
              <a:rPr lang="en-US" altLang="zh-CN"/>
              <a:t>eth0</a:t>
            </a:r>
            <a:r>
              <a:rPr lang="zh-CN" altLang="en-US"/>
              <a:t>接口</a:t>
            </a:r>
            <a:endParaRPr lang="en-US" altLang="zh-CN"/>
          </a:p>
          <a:p>
            <a:pPr lvl="1"/>
            <a:r>
              <a:rPr lang="zh-CN" altLang="en-US"/>
              <a:t>你配置的</a:t>
            </a:r>
            <a:r>
              <a:rPr lang="en-US" altLang="zh-CN"/>
              <a:t>/etc/sysconfig/network-scripts/ifcfg-eth0</a:t>
            </a:r>
            <a:r>
              <a:rPr lang="zh-CN" altLang="en-US"/>
              <a:t>就不能应用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9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关闭防火墙</a:t>
            </a:r>
            <a:r>
              <a:rPr lang="en-US" altLang="zh-CN" sz="2000"/>
              <a:t>&amp;</a:t>
            </a:r>
            <a:r>
              <a:rPr lang="en-US" altLang="zh-CN" sz="2000">
                <a:solidFill>
                  <a:srgbClr val="FF0000"/>
                </a:solidFill>
              </a:rPr>
              <a:t>Selinux</a:t>
            </a:r>
          </a:p>
          <a:p>
            <a:pPr lvl="1"/>
            <a:r>
              <a:rPr lang="en-US" altLang="zh-CN" sz="1800"/>
              <a:t>service</a:t>
            </a:r>
            <a:r>
              <a:rPr lang="zh-CN" altLang="en-US" sz="1800"/>
              <a:t> </a:t>
            </a:r>
            <a:r>
              <a:rPr lang="en-US" altLang="zh-CN" sz="1800"/>
              <a:t>iptables</a:t>
            </a:r>
            <a:r>
              <a:rPr lang="zh-CN" altLang="en-US" sz="1800"/>
              <a:t> </a:t>
            </a:r>
            <a:r>
              <a:rPr lang="en-US" altLang="zh-CN" sz="1800"/>
              <a:t>stop</a:t>
            </a:r>
          </a:p>
          <a:p>
            <a:pPr lvl="1"/>
            <a:r>
              <a:rPr lang="en-US" altLang="zh-CN" sz="1800"/>
              <a:t>chkconfig iptables off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vi /etc/selinux/config</a:t>
            </a:r>
          </a:p>
          <a:p>
            <a:pPr lvl="2"/>
            <a:r>
              <a:rPr lang="en-US" altLang="zh-CN" sz="1600"/>
              <a:t>SELINUX=disabled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关机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拍摄快照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注意：日后，虚拟机一定要用快照克隆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克隆虚拟机</a:t>
            </a:r>
            <a:endParaRPr lang="en-US" altLang="zh-CN"/>
          </a:p>
          <a:p>
            <a:pPr lvl="1"/>
            <a:r>
              <a:rPr lang="zh-CN" altLang="en-US"/>
              <a:t>准备</a:t>
            </a:r>
            <a:r>
              <a:rPr lang="en-US" altLang="zh-CN"/>
              <a:t>4</a:t>
            </a:r>
            <a:r>
              <a:rPr lang="zh-CN" altLang="en-US"/>
              <a:t>台虚拟机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IP</a:t>
            </a:r>
          </a:p>
          <a:p>
            <a:r>
              <a:rPr lang="zh-CN" altLang="en-US"/>
              <a:t>配置主机名</a:t>
            </a:r>
            <a:endParaRPr lang="en-US" altLang="zh-CN"/>
          </a:p>
          <a:p>
            <a:pPr lvl="1"/>
            <a:r>
              <a:rPr lang="en-US" altLang="zh-CN"/>
              <a:t>vi /etc/sysconfig/network</a:t>
            </a:r>
          </a:p>
          <a:p>
            <a:pPr lvl="2"/>
            <a:r>
              <a:rPr lang="en-US" altLang="zh-CN"/>
              <a:t>HOSTNAME=OOXX</a:t>
            </a:r>
          </a:p>
          <a:p>
            <a:r>
              <a:rPr lang="zh-CN" altLang="en-US"/>
              <a:t>配置</a:t>
            </a:r>
            <a:r>
              <a:rPr lang="en-US" altLang="zh-CN"/>
              <a:t>hosts</a:t>
            </a:r>
          </a:p>
          <a:p>
            <a:pPr lvl="1"/>
            <a:r>
              <a:rPr lang="en-US" altLang="zh-CN"/>
              <a:t>vi /etc/hosts      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</a:p>
          <a:p>
            <a:pPr lvl="1"/>
            <a:r>
              <a:rPr lang="en-US" altLang="zh-CN"/>
              <a:t>c:/windows/system32/drivers/etc/hosts   </a:t>
            </a:r>
          </a:p>
          <a:p>
            <a:r>
              <a:rPr lang="zh-CN" altLang="en-US">
                <a:solidFill>
                  <a:srgbClr val="FF0000"/>
                </a:solidFill>
              </a:rPr>
              <a:t>关机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拍摄快照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2C14C-A04F-401E-A0AB-FD3DBF00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49" y="908720"/>
            <a:ext cx="2825069" cy="2677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F73E7-C2CD-47D8-A320-5F5677C4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9" y="3811220"/>
            <a:ext cx="2686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81221"/>
            <a:ext cx="5853686" cy="41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CC7A-4968-4621-90DD-6398EBCA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DD8A0-67E4-41B7-97E9-10CEEF9E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https://visualgo.net/zh</a:t>
            </a:r>
          </a:p>
          <a:p>
            <a:r>
              <a:rPr lang="zh-CN" altLang="en-US"/>
              <a:t>麻省理工：算法导论：网易公开课</a:t>
            </a:r>
            <a:endParaRPr lang="en-US" altLang="zh-CN"/>
          </a:p>
          <a:p>
            <a:r>
              <a:rPr lang="zh-CN" altLang="en-US"/>
              <a:t>清华大学：数据结构：学堂在线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&lt;&lt;db2  </a:t>
            </a:r>
            <a:r>
              <a:rPr lang="zh-CN" altLang="en-US"/>
              <a:t>教材 官方</a:t>
            </a:r>
            <a:r>
              <a:rPr lang="en-US" altLang="zh-CN"/>
              <a:t>&gt;&gt;  join</a:t>
            </a:r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深入理解计算机系统</a:t>
            </a:r>
            <a:r>
              <a:rPr lang="en-US" altLang="zh-CN"/>
              <a:t>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1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79997"/>
            <a:ext cx="5457601" cy="42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844824"/>
            <a:ext cx="5389620" cy="41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93788"/>
            <a:ext cx="5053741" cy="38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1945~1946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第一台电子计算机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冯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诺依曼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起草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电子离散变量自动计算机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设计报告初稿，确定计算机的结构，采用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存储程序以及二进制编码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等，至今仍为电子计算机设计者所遵循。（广岛原子弹）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1965~1969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贝尔实验室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、通用电气、麻省理工学院开发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操作系统，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多用户、多任务、多层次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美国登月，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次！）（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1964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我国第一颗原子弹！珠算！）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1970~1973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：改写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汇编语言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为主的时代，为了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操作系统，诞生了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，广泛流行（开源）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：版权，走上商业化（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IBM-AIX,HP-UX,SUN….)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年微软收购了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86-DOS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个月写成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单用户、单任务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个人电脑安装一台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$200</a:t>
            </a: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类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1991~1993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1.0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GNU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/LINUX ,posix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林纳斯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托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瓦兹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几个月完成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>
                <a:latin typeface="楷体" pitchFamily="49" charset="-122"/>
                <a:ea typeface="楷体" pitchFamily="49" charset="-122"/>
              </a:rPr>
              <a:t>1995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RedHat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发行版 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Xen 05 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kvm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  07  Openstack Iaas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7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一言不合，</a:t>
            </a:r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撸代码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！</a:t>
            </a:r>
            <a:endParaRPr lang="en-US" altLang="zh-CN" sz="48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26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  </a:t>
            </a:r>
            <a:r>
              <a:rPr lang="zh-CN" altLang="en-US"/>
              <a:t>自动化  控制欲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安装操作系统</a:t>
            </a:r>
          </a:p>
        </p:txBody>
      </p:sp>
    </p:spTree>
    <p:extLst>
      <p:ext uri="{BB962C8B-B14F-4D97-AF65-F5344CB8AC3E}">
        <p14:creationId xmlns:p14="http://schemas.microsoft.com/office/powerpoint/2010/main" val="12555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/>
              <a:t>安装</a:t>
            </a:r>
            <a:r>
              <a:rPr lang="en-US" altLang="zh-CN"/>
              <a:t>vmware</a:t>
            </a:r>
          </a:p>
          <a:p>
            <a:r>
              <a:rPr lang="zh-CN" altLang="en-US"/>
              <a:t>新建虚拟机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Linux</a:t>
            </a:r>
          </a:p>
          <a:p>
            <a:r>
              <a:rPr lang="zh-CN" altLang="en-US"/>
              <a:t>初步配置</a:t>
            </a:r>
            <a:endParaRPr lang="en-US" altLang="zh-CN"/>
          </a:p>
          <a:p>
            <a:r>
              <a:rPr lang="zh-CN" altLang="en-US"/>
              <a:t>克隆</a:t>
            </a:r>
            <a:endParaRPr lang="en-US" altLang="zh-CN"/>
          </a:p>
          <a:p>
            <a:r>
              <a:rPr lang="zh-CN" altLang="en-US"/>
              <a:t>完善配置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5672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30313</TotalTime>
  <Words>497</Words>
  <Application>Microsoft Office PowerPoint</Application>
  <PresentationFormat>信纸(8.5x11 英寸)</PresentationFormat>
  <Paragraphs>97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楷体</vt:lpstr>
      <vt:lpstr>宋体</vt:lpstr>
      <vt:lpstr>微软雅黑</vt:lpstr>
      <vt:lpstr>Arial</vt:lpstr>
      <vt:lpstr>Trebuchet MS</vt:lpstr>
      <vt:lpstr>Wingdings</vt:lpstr>
      <vt:lpstr>ppt新模板</vt:lpstr>
      <vt:lpstr>Linux</vt:lpstr>
      <vt:lpstr>PowerPoint 演示文稿</vt:lpstr>
      <vt:lpstr>PowerPoint 演示文稿</vt:lpstr>
      <vt:lpstr>Linux</vt:lpstr>
      <vt:lpstr>Linux</vt:lpstr>
      <vt:lpstr>Linux</vt:lpstr>
      <vt:lpstr>GNU/Linux  自动化  控制欲</vt:lpstr>
      <vt:lpstr>PowerPoint 演示文稿</vt:lpstr>
      <vt:lpstr>安装操作系统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安装操作系统</vt:lpstr>
      <vt:lpstr>PowerPoint 演示文稿</vt:lpstr>
      <vt:lpstr>为什么要删除70-persistent-net.rules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1791</cp:revision>
  <dcterms:created xsi:type="dcterms:W3CDTF">2007-09-26T12:04:45Z</dcterms:created>
  <dcterms:modified xsi:type="dcterms:W3CDTF">2017-12-26T01:10:09Z</dcterms:modified>
</cp:coreProperties>
</file>