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2"/>
  </p:notesMasterIdLst>
  <p:handoutMasterIdLst>
    <p:handoutMasterId r:id="rId13"/>
  </p:handoutMasterIdLst>
  <p:sldIdLst>
    <p:sldId id="312" r:id="rId2"/>
    <p:sldId id="459" r:id="rId3"/>
    <p:sldId id="461" r:id="rId4"/>
    <p:sldId id="474" r:id="rId5"/>
    <p:sldId id="475" r:id="rId6"/>
    <p:sldId id="476" r:id="rId7"/>
    <p:sldId id="498" r:id="rId8"/>
    <p:sldId id="497" r:id="rId9"/>
    <p:sldId id="492" r:id="rId10"/>
    <p:sldId id="491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1"/>
            <p14:sldId id="474"/>
            <p14:sldId id="475"/>
            <p14:sldId id="476"/>
            <p14:sldId id="498"/>
            <p14:sldId id="497"/>
            <p14:sldId id="492"/>
            <p14:sldId id="491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2017/12/27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9534-F2B6-41CC-A329-42A3E52E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440EB-FAE7-4728-B319-03E3A391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cat test </a:t>
            </a:r>
          </a:p>
          <a:p>
            <a:r>
              <a:rPr lang="en-US" altLang="zh-CN" sz="1200"/>
              <a:t>   51  grep "a" test</a:t>
            </a:r>
          </a:p>
          <a:p>
            <a:r>
              <a:rPr lang="en-US" altLang="zh-CN" sz="1200"/>
              <a:t>   52  grep  "a\{3\}"  test</a:t>
            </a:r>
          </a:p>
          <a:p>
            <a:r>
              <a:rPr lang="en-US" altLang="zh-CN" sz="1200"/>
              <a:t>   53  grep  "\&lt;aaa"  test</a:t>
            </a:r>
          </a:p>
          <a:p>
            <a:r>
              <a:rPr lang="en-US" altLang="zh-CN" sz="1200"/>
              <a:t>   54  grep  "\&lt;aaa\&gt;"  test</a:t>
            </a:r>
          </a:p>
          <a:p>
            <a:r>
              <a:rPr lang="en-US" altLang="zh-CN" sz="1200"/>
              <a:t>   55  grep "b" test</a:t>
            </a:r>
          </a:p>
          <a:p>
            <a:r>
              <a:rPr lang="en-US" altLang="zh-CN" sz="1200"/>
              <a:t>   56  grep  "b\{2,3\}" test </a:t>
            </a:r>
          </a:p>
          <a:p>
            <a:r>
              <a:rPr lang="en-US" altLang="zh-CN" sz="1200"/>
              <a:t>   57  clear</a:t>
            </a:r>
          </a:p>
          <a:p>
            <a:r>
              <a:rPr lang="en-US" altLang="zh-CN" sz="1200"/>
              <a:t>   58  cat test</a:t>
            </a:r>
          </a:p>
          <a:p>
            <a:r>
              <a:rPr lang="en-US" altLang="zh-CN" sz="1200"/>
              <a:t>   59  grep "god" test</a:t>
            </a:r>
          </a:p>
          <a:p>
            <a:r>
              <a:rPr lang="en-US" altLang="zh-CN" sz="1200"/>
              <a:t>   60  grep "godgood" test</a:t>
            </a:r>
          </a:p>
          <a:p>
            <a:r>
              <a:rPr lang="en-US" altLang="zh-CN" sz="1200"/>
              <a:t>   61  grep "god*good" test</a:t>
            </a:r>
          </a:p>
          <a:p>
            <a:r>
              <a:rPr lang="en-US" altLang="zh-CN" sz="1200"/>
              <a:t>   62  grep "god.*good" test</a:t>
            </a:r>
          </a:p>
          <a:p>
            <a:r>
              <a:rPr lang="en-US" altLang="zh-CN" sz="1200"/>
              <a:t>   63  grep "god.*good.*god.*good" test</a:t>
            </a:r>
          </a:p>
          <a:p>
            <a:r>
              <a:rPr lang="en-US" altLang="zh-CN" sz="1200"/>
              <a:t>   64  grep "god.*good+" test</a:t>
            </a:r>
          </a:p>
          <a:p>
            <a:r>
              <a:rPr lang="en-US" altLang="zh-CN" sz="1200"/>
              <a:t>   65  grep "\(god.*good\)+" test</a:t>
            </a:r>
          </a:p>
          <a:p>
            <a:r>
              <a:rPr lang="en-US" altLang="zh-CN" sz="1200"/>
              <a:t>   66  grep "\(god\).*good.*\1" test</a:t>
            </a:r>
          </a:p>
          <a:p>
            <a:r>
              <a:rPr lang="en-US" altLang="zh-CN" sz="1200"/>
              <a:t>   67  grep "\(god\).*\(good\).*\1.*\2" test</a:t>
            </a:r>
          </a:p>
          <a:p>
            <a:r>
              <a:rPr lang="en-US" altLang="zh-CN" sz="1200"/>
              <a:t>   68  vi test </a:t>
            </a:r>
          </a:p>
          <a:p>
            <a:r>
              <a:rPr lang="en-US" altLang="zh-CN" sz="1200"/>
              <a:t>   69  grep "\(god\).*\(good\).*\1.*\2" test</a:t>
            </a:r>
          </a:p>
          <a:p>
            <a:r>
              <a:rPr lang="en-US" altLang="zh-CN" sz="1200"/>
              <a:t>   70  grep "\(god\).*\(good\).*\2.*\1" test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07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07735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grep</a:t>
            </a:r>
            <a:r>
              <a:rPr lang="zh-CN" altLang="en-US"/>
              <a:t>：显示匹配行</a:t>
            </a:r>
            <a:endParaRPr lang="en-US" altLang="zh-CN"/>
          </a:p>
          <a:p>
            <a:pPr lvl="1"/>
            <a:r>
              <a:rPr lang="en-US" altLang="zh-CN"/>
              <a:t>v</a:t>
            </a:r>
            <a:r>
              <a:rPr lang="zh-CN" altLang="en-US"/>
              <a:t>：反显示</a:t>
            </a:r>
            <a:endParaRPr lang="en-US" altLang="zh-CN"/>
          </a:p>
          <a:p>
            <a:pPr lvl="1"/>
            <a:r>
              <a:rPr lang="en-US" altLang="zh-CN"/>
              <a:t>e</a:t>
            </a:r>
            <a:r>
              <a:rPr lang="zh-CN" altLang="en-US"/>
              <a:t>：使用扩展正则表达式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62146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   </a:t>
            </a:r>
            <a:r>
              <a:rPr lang="en-US" altLang="zh-CN"/>
              <a:t>REGULAR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/>
              <a:t>\</a:t>
            </a:r>
            <a:r>
              <a:rPr lang="zh-CN" altLang="en-US"/>
              <a:t>  </a:t>
            </a:r>
            <a:r>
              <a:rPr lang="en-US" altLang="zh-CN"/>
              <a:t>                </a:t>
            </a:r>
            <a:r>
              <a:rPr lang="zh-CN" altLang="en-US"/>
              <a:t>转义字符</a:t>
            </a:r>
            <a:endParaRPr lang="en-US" altLang="zh-CN"/>
          </a:p>
          <a:p>
            <a:pPr lvl="1"/>
            <a:r>
              <a:rPr lang="en-US" altLang="zh-CN"/>
              <a:t>. 	                 </a:t>
            </a:r>
            <a:r>
              <a:rPr lang="zh-CN" altLang="en-US"/>
              <a:t>匹配任意</a:t>
            </a:r>
            <a:r>
              <a:rPr lang="zh-CN" altLang="en-US">
                <a:solidFill>
                  <a:srgbClr val="FF0000"/>
                </a:solidFill>
              </a:rPr>
              <a:t>单个</a:t>
            </a:r>
            <a:r>
              <a:rPr lang="zh-CN" altLang="en-US"/>
              <a:t>字符</a:t>
            </a:r>
            <a:endParaRPr lang="en-US" altLang="zh-CN"/>
          </a:p>
          <a:p>
            <a:pPr lvl="1"/>
            <a:r>
              <a:rPr lang="en-US" altLang="zh-CN"/>
              <a:t>[1249a]</a:t>
            </a:r>
            <a:r>
              <a:rPr lang="zh-CN" altLang="en-US"/>
              <a:t>，</a:t>
            </a:r>
            <a:r>
              <a:rPr lang="en-US" altLang="zh-CN"/>
              <a:t>[^12],[a-k]  </a:t>
            </a:r>
            <a:r>
              <a:rPr lang="zh-CN" altLang="en-US"/>
              <a:t>字符序列</a:t>
            </a:r>
            <a:r>
              <a:rPr lang="zh-CN" altLang="en-US">
                <a:solidFill>
                  <a:srgbClr val="FF0000"/>
                </a:solidFill>
              </a:rPr>
              <a:t>单字符占位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^                 </a:t>
            </a:r>
            <a:r>
              <a:rPr lang="zh-CN" altLang="en-US"/>
              <a:t>行首</a:t>
            </a:r>
            <a:endParaRPr lang="en-US" altLang="zh-CN"/>
          </a:p>
          <a:p>
            <a:pPr lvl="1"/>
            <a:r>
              <a:rPr lang="en-US" altLang="zh-CN"/>
              <a:t>$                  </a:t>
            </a:r>
            <a:r>
              <a:rPr lang="zh-CN" altLang="en-US"/>
              <a:t>行尾</a:t>
            </a:r>
            <a:endParaRPr lang="en-US" altLang="zh-CN"/>
          </a:p>
          <a:p>
            <a:pPr lvl="1"/>
            <a:r>
              <a:rPr lang="en-US" altLang="zh-CN"/>
              <a:t>\&lt;,\&gt;</a:t>
            </a:r>
            <a:r>
              <a:rPr lang="zh-CN" altLang="en-US"/>
              <a:t>：</a:t>
            </a:r>
            <a:r>
              <a:rPr lang="en-US" altLang="zh-CN"/>
              <a:t>\&lt;abc           </a:t>
            </a:r>
            <a:r>
              <a:rPr lang="zh-CN" altLang="en-US"/>
              <a:t>单词首尾边界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|                   </a:t>
            </a:r>
            <a:r>
              <a:rPr lang="zh-CN" altLang="en-US">
                <a:solidFill>
                  <a:srgbClr val="FF0000"/>
                </a:solidFill>
              </a:rPr>
              <a:t>连接操作符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(,)              </a:t>
            </a:r>
            <a:r>
              <a:rPr lang="zh-CN" altLang="en-US">
                <a:solidFill>
                  <a:srgbClr val="FF0000"/>
                </a:solidFill>
              </a:rPr>
              <a:t>选择操作符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\n    	     </a:t>
            </a:r>
            <a:r>
              <a:rPr lang="zh-CN" altLang="en-US">
                <a:solidFill>
                  <a:srgbClr val="FF0000"/>
                </a:solidFill>
              </a:rPr>
              <a:t>反向引用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6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重复</a:t>
            </a:r>
            <a:r>
              <a:rPr lang="zh-CN" altLang="en-US"/>
              <a:t>操作符：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?   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</a:p>
          <a:p>
            <a:pPr lvl="1"/>
            <a:r>
              <a:rPr lang="zh-CN" altLang="en-US"/>
              <a:t>*      </a:t>
            </a:r>
            <a:r>
              <a:rPr lang="en-US" altLang="zh-CN"/>
              <a:t>	</a:t>
            </a:r>
            <a:r>
              <a:rPr lang="zh-CN" altLang="en-US"/>
              <a:t>匹配</a:t>
            </a:r>
            <a:r>
              <a:rPr lang="en-US" altLang="zh-CN"/>
              <a:t>0</a:t>
            </a:r>
            <a:r>
              <a:rPr lang="zh-CN" altLang="en-US"/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+  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{n}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{n,}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{n,m}      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与扩展正则表达式的区别</a:t>
            </a:r>
            <a:r>
              <a:rPr lang="en-US" altLang="zh-CN"/>
              <a:t>:grep </a:t>
            </a:r>
            <a:r>
              <a:rPr lang="en-US" altLang="zh-CN">
                <a:solidFill>
                  <a:srgbClr val="FF0000"/>
                </a:solidFill>
              </a:rPr>
              <a:t>basic</a:t>
            </a:r>
          </a:p>
          <a:p>
            <a:pPr lvl="1"/>
            <a:r>
              <a:rPr lang="en-US" altLang="zh-CN"/>
              <a:t>\?, \+, \{, \|, \(, and \)</a:t>
            </a:r>
          </a:p>
          <a:p>
            <a:r>
              <a:rPr lang="zh-CN" altLang="en-US"/>
              <a:t>匹配任意字符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.*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EF9FE-5319-4DB9-8C97-97C50A8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9EFDF-D92A-4886-ACB1-9AEBA57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1000108"/>
            <a:ext cx="9325700" cy="5073427"/>
          </a:xfrm>
        </p:spPr>
        <p:txBody>
          <a:bodyPr/>
          <a:lstStyle/>
          <a:p>
            <a:r>
              <a:rPr lang="en-US" altLang="zh-CN"/>
              <a:t>grep    "\(^[0-9]\|[^0-9][0-9]\)[0-9]\{2\}\([0-9][^0-9]\|[0-9]$\)"  grep.txt</a:t>
            </a:r>
          </a:p>
          <a:p>
            <a:endParaRPr lang="en-US" altLang="zh-CN"/>
          </a:p>
          <a:p>
            <a:r>
              <a:rPr lang="en-US" altLang="zh-CN"/>
              <a:t>grep -E  "^[0-9]{4}[^0-9]|[^0-9][0-9]{4}[^0-9]|[^0-9][0-9]{4}$|^[0-9]{4}$" grep.txt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4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D1F7A-2531-4E57-8186-8FF85741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779E1-A31E-4754-9EE0-A0EBCD16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ooxx12121212ooxx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ooxx 12121212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oox 12121212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1212 ooxx 1212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oo3xx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oo4xx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ooWxx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oomxx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$ooxx</a:t>
            </a:r>
            <a:endParaRPr lang="en-US" altLang="zh-CN" sz="1400">
              <a:ea typeface="宋体" panose="02010600030101010101" pitchFamily="2" charset="-122"/>
            </a:endParaRP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oo1234xx</a:t>
            </a:r>
          </a:p>
          <a:p>
            <a:pPr marL="381000" lvl="1" indent="0">
              <a:buNone/>
            </a:pPr>
            <a:r>
              <a:rPr lang="en-US" altLang="zh-CN">
                <a:ea typeface="宋体" panose="02010600030101010101" pitchFamily="2" charset="-122"/>
              </a:rPr>
              <a:t>ooxyzxx</a:t>
            </a:r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27716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37EB-B7CC-4426-84AB-93117AFA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2CEF6-502B-469E-9418-770964CB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aaabbcaaa</a:t>
            </a:r>
          </a:p>
          <a:p>
            <a:r>
              <a:rPr lang="en-US" altLang="zh-CN"/>
              <a:t>aa bbc aaa</a:t>
            </a:r>
          </a:p>
          <a:p>
            <a:r>
              <a:rPr lang="en-US" altLang="zh-CN"/>
              <a:t>bb bbc bbb</a:t>
            </a:r>
          </a:p>
          <a:p>
            <a:r>
              <a:rPr lang="en-US" altLang="zh-CN"/>
              <a:t>asgodssgoodsssagodssgood</a:t>
            </a:r>
          </a:p>
          <a:p>
            <a:r>
              <a:rPr lang="en-US" altLang="zh-CN"/>
              <a:t>asgodssgoodsssagoodssgod</a:t>
            </a:r>
          </a:p>
          <a:p>
            <a:r>
              <a:rPr lang="en-US" altLang="zh-CN"/>
              <a:t>sdlkjflskdjf3slkdjfdksl</a:t>
            </a:r>
          </a:p>
          <a:p>
            <a:r>
              <a:rPr lang="en-US" altLang="zh-CN"/>
              <a:t>slkdjf2lskdjfkldsjl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37200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33319</TotalTime>
  <Words>307</Words>
  <Application>Microsoft Office PowerPoint</Application>
  <PresentationFormat>信纸(8.5x11 英寸)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正则表达式   REGULAR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1846</cp:revision>
  <dcterms:created xsi:type="dcterms:W3CDTF">2007-09-26T12:04:45Z</dcterms:created>
  <dcterms:modified xsi:type="dcterms:W3CDTF">2017-12-27T07:02:15Z</dcterms:modified>
</cp:coreProperties>
</file>