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8"/>
  </p:notesMasterIdLst>
  <p:handoutMasterIdLst>
    <p:handoutMasterId r:id="rId9"/>
  </p:handoutMasterIdLst>
  <p:sldIdLst>
    <p:sldId id="312" r:id="rId2"/>
    <p:sldId id="459" r:id="rId3"/>
    <p:sldId id="462" r:id="rId4"/>
    <p:sldId id="477" r:id="rId5"/>
    <p:sldId id="478" r:id="rId6"/>
    <p:sldId id="493" r:id="rId7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62"/>
            <p14:sldId id="477"/>
            <p14:sldId id="478"/>
            <p14:sldId id="493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424" autoAdjust="0"/>
  </p:normalViewPr>
  <p:slideViewPr>
    <p:cSldViewPr>
      <p:cViewPr varScale="1">
        <p:scale>
          <a:sx n="94" d="100"/>
          <a:sy n="94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2017/12/27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简单命令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文本操作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文本处理</a:t>
            </a:r>
          </a:p>
        </p:txBody>
      </p:sp>
    </p:spTree>
    <p:extLst>
      <p:ext uri="{BB962C8B-B14F-4D97-AF65-F5344CB8AC3E}">
        <p14:creationId xmlns:p14="http://schemas.microsoft.com/office/powerpoint/2010/main" val="201284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>
                <a:solidFill>
                  <a:srgbClr val="0170C1"/>
                </a:solidFill>
              </a:rPr>
              <a:t>cut</a:t>
            </a:r>
          </a:p>
          <a:p>
            <a:r>
              <a:rPr lang="en-US" altLang="zh-CN">
                <a:solidFill>
                  <a:srgbClr val="0170C1"/>
                </a:solidFill>
              </a:rPr>
              <a:t>sort</a:t>
            </a:r>
          </a:p>
          <a:p>
            <a:r>
              <a:rPr lang="en-US" altLang="zh-CN">
                <a:solidFill>
                  <a:srgbClr val="0170C1"/>
                </a:solidFill>
              </a:rPr>
              <a:t>wc</a:t>
            </a:r>
          </a:p>
          <a:p>
            <a:r>
              <a:rPr lang="en-US" altLang="zh-CN">
                <a:solidFill>
                  <a:srgbClr val="FF0000"/>
                </a:solidFill>
              </a:rPr>
              <a:t>sed  &gt;  vi</a:t>
            </a:r>
          </a:p>
          <a:p>
            <a:r>
              <a:rPr lang="en-US" altLang="zh-CN">
                <a:solidFill>
                  <a:srgbClr val="FF0000"/>
                </a:solidFill>
              </a:rPr>
              <a:t>awk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1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cut</a:t>
            </a:r>
            <a:r>
              <a:rPr lang="zh-CN" altLang="en-US"/>
              <a:t>：显示切割的行数据</a:t>
            </a:r>
            <a:endParaRPr lang="en-US" altLang="zh-CN"/>
          </a:p>
          <a:p>
            <a:pPr lvl="1"/>
            <a:r>
              <a:rPr lang="en-US" altLang="zh-CN"/>
              <a:t>f</a:t>
            </a:r>
            <a:r>
              <a:rPr lang="zh-CN" altLang="en-US"/>
              <a:t>：选择显示的列</a:t>
            </a:r>
            <a:endParaRPr lang="en-US" altLang="zh-CN"/>
          </a:p>
          <a:p>
            <a:pPr lvl="1"/>
            <a:r>
              <a:rPr lang="en-US" altLang="zh-CN"/>
              <a:t>s</a:t>
            </a:r>
            <a:r>
              <a:rPr lang="zh-CN" altLang="en-US"/>
              <a:t>：不显示没有分隔符的行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：自定义分隔符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sort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排序</a:t>
            </a:r>
            <a:r>
              <a:rPr lang="zh-CN" altLang="en-US"/>
              <a:t>文件的行</a:t>
            </a:r>
            <a:endParaRPr lang="en-US" altLang="zh-CN"/>
          </a:p>
          <a:p>
            <a:pPr lvl="1"/>
            <a:r>
              <a:rPr lang="en-US" altLang="zh-CN"/>
              <a:t>n</a:t>
            </a:r>
            <a:r>
              <a:rPr lang="zh-CN" altLang="en-US"/>
              <a:t>：按数值排序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zh-CN" altLang="en-US"/>
              <a:t>：倒序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：自定义分隔符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：选择排序列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u</a:t>
            </a:r>
            <a:r>
              <a:rPr lang="zh-CN" altLang="en-US"/>
              <a:t>：合并相同行</a:t>
            </a:r>
            <a:endParaRPr lang="en-US" altLang="zh-CN"/>
          </a:p>
          <a:p>
            <a:pPr lvl="1"/>
            <a:r>
              <a:rPr lang="en-US" altLang="zh-CN"/>
              <a:t>f</a:t>
            </a:r>
            <a:r>
              <a:rPr lang="zh-CN" altLang="en-US"/>
              <a:t>：忽略大小写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26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8EEA-F182-4C6C-91B0-5A7A8344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E7E95-DF68-461D-97BC-7736A168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/>
              <a:t>banana 12</a:t>
            </a:r>
          </a:p>
          <a:p>
            <a:r>
              <a:rPr lang="it-IT" altLang="zh-CN"/>
              <a:t>apple 1</a:t>
            </a:r>
          </a:p>
          <a:p>
            <a:r>
              <a:rPr lang="it-IT" altLang="zh-CN"/>
              <a:t>orange 8</a:t>
            </a:r>
          </a:p>
          <a:p>
            <a:endParaRPr lang="it-IT" altLang="zh-CN"/>
          </a:p>
          <a:p>
            <a:r>
              <a:rPr lang="en-US" altLang="zh-CN"/>
              <a:t>         sort sort.txt </a:t>
            </a:r>
          </a:p>
          <a:p>
            <a:r>
              <a:rPr lang="en-US" altLang="zh-CN"/>
              <a:t>sort -t' ' -k2  sort.txt </a:t>
            </a:r>
          </a:p>
          <a:p>
            <a:r>
              <a:rPr lang="en-US" altLang="zh-CN"/>
              <a:t>sort -t' ' -k2 -n  sort.txt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15715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33264</TotalTime>
  <Words>128</Words>
  <Application>Microsoft Office PowerPoint</Application>
  <PresentationFormat>信纸(8.5x11 英寸)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1844</cp:revision>
  <dcterms:created xsi:type="dcterms:W3CDTF">2007-09-26T12:04:45Z</dcterms:created>
  <dcterms:modified xsi:type="dcterms:W3CDTF">2017-12-27T02:26:35Z</dcterms:modified>
</cp:coreProperties>
</file>