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6">
  <p:sldMasterIdLst>
    <p:sldMasterId id="2147483784" r:id="rId1"/>
  </p:sldMasterIdLst>
  <p:notesMasterIdLst>
    <p:notesMasterId r:id="rId9"/>
  </p:notesMasterIdLst>
  <p:handoutMasterIdLst>
    <p:handoutMasterId r:id="rId10"/>
  </p:handoutMasterIdLst>
  <p:sldIdLst>
    <p:sldId id="312" r:id="rId2"/>
    <p:sldId id="459" r:id="rId3"/>
    <p:sldId id="479" r:id="rId4"/>
    <p:sldId id="480" r:id="rId5"/>
    <p:sldId id="481" r:id="rId6"/>
    <p:sldId id="488" r:id="rId7"/>
    <p:sldId id="496" r:id="rId8"/>
  </p:sldIdLst>
  <p:sldSz cx="9144000" cy="6858000" type="letter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0EF876-8928-48A6-A122-FACA3FF7BE05}">
          <p14:sldIdLst>
            <p14:sldId id="312"/>
            <p14:sldId id="459"/>
            <p14:sldId id="479"/>
            <p14:sldId id="480"/>
            <p14:sldId id="481"/>
            <p14:sldId id="488"/>
            <p14:sldId id="496"/>
          </p14:sldIdLst>
        </p14:section>
        <p14:section name="无标题节" id="{9FFD6A15-B5AB-4553-8930-6F93358D639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0C1"/>
    <a:srgbClr val="333333"/>
    <a:srgbClr val="FFFFFF"/>
    <a:srgbClr val="CCCCCC"/>
    <a:srgbClr val="080808"/>
    <a:srgbClr val="F7F7F7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8" autoAdjust="0"/>
    <p:restoredTop sz="94424" autoAdjust="0"/>
  </p:normalViewPr>
  <p:slideViewPr>
    <p:cSldViewPr>
      <p:cViewPr varScale="1">
        <p:scale>
          <a:sx n="94" d="100"/>
          <a:sy n="94" d="100"/>
        </p:scale>
        <p:origin x="7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4DFF5F-DB09-406E-9A07-051CACE717A0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20426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EF967F5-1DBF-4F25-BEDC-6C53EB677B1E}" type="slidenum">
              <a:rPr lang="fi-FI" altLang="zh-CN"/>
              <a:pPr/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8246215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图片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9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937250"/>
            <a:ext cx="24479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6400800" cy="115212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4715952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5" name="Picture 7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8088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未标题-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3945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81C75-D8EE-41C9-BFA4-F18E8053FD19}" type="datetimeFigureOut">
              <a:rPr lang="zh-CN" altLang="en-US"/>
              <a:pPr>
                <a:defRPr/>
              </a:pPr>
              <a:t>2017/12/27 Wednesday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2FF0E-E682-483B-B3AB-03B298001C7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1400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Font typeface="Arial" charset="0"/>
              <a:buNone/>
              <a:defRPr sz="1400"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 typeface="Arial" panose="020B0604020202020204" pitchFamily="34" charset="0"/>
              <a:buNone/>
              <a:defRPr/>
            </a:lvl1pPr>
          </a:lstStyle>
          <a:p>
            <a:r>
              <a:rPr lang="en-GB" altLang="zh-CN"/>
              <a:t>www.globalintelligence.com – </a:t>
            </a:r>
            <a:r>
              <a:rPr lang="en-GB" altLang="zh-CN">
                <a:solidFill>
                  <a:schemeClr val="bg2"/>
                </a:solidFill>
              </a:rPr>
              <a:t>page </a:t>
            </a:r>
            <a:fld id="{D174B622-F790-4B1D-AF3B-FDA25F2E4074}" type="slidenum">
              <a:rPr lang="en-GB" altLang="zh-CN">
                <a:solidFill>
                  <a:schemeClr val="bg2"/>
                </a:solidFill>
              </a:rPr>
              <a:pPr/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7" r:id="rId3"/>
    <p:sldLayoutId id="2147483798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9076" y="1916832"/>
            <a:ext cx="10998667" cy="1226567"/>
          </a:xfrm>
        </p:spPr>
        <p:txBody>
          <a:bodyPr/>
          <a:lstStyle/>
          <a:p>
            <a:r>
              <a:rPr lang="en-US" altLang="zh-CN">
                <a:solidFill>
                  <a:srgbClr val="FFFF00"/>
                </a:solidFill>
              </a:rPr>
              <a:t>Linux</a:t>
            </a:r>
            <a:endParaRPr lang="en-US" sz="4400">
              <a:solidFill>
                <a:srgbClr val="FFC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997200"/>
            <a:ext cx="6400800" cy="201597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加入尚学堂，一起进步！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1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GNU/Linux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FF0000"/>
                </a:solidFill>
              </a:rPr>
              <a:t>安装系统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FF0000"/>
                </a:solidFill>
              </a:rPr>
              <a:t>简单命令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FF0000"/>
                </a:solidFill>
              </a:rPr>
              <a:t>文件系统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FF0000"/>
                </a:solidFill>
              </a:rPr>
              <a:t>文本操作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/>
              <a:t>VI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正则表达式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文本编辑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用户管理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权限管理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安装软件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脚本编程</a:t>
            </a:r>
          </a:p>
        </p:txBody>
      </p:sp>
    </p:spTree>
    <p:extLst>
      <p:ext uri="{BB962C8B-B14F-4D97-AF65-F5344CB8AC3E}">
        <p14:creationId xmlns:p14="http://schemas.microsoft.com/office/powerpoint/2010/main" val="2311111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vi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sed</a:t>
            </a:r>
            <a:r>
              <a:rPr lang="zh-CN" altLang="en-US"/>
              <a:t>：行编辑器</a:t>
            </a:r>
            <a:endParaRPr lang="en-US" altLang="zh-CN"/>
          </a:p>
          <a:p>
            <a:pPr lvl="1"/>
            <a:r>
              <a:rPr lang="en-US" altLang="zh-CN"/>
              <a:t>sed [options] '</a:t>
            </a:r>
            <a:r>
              <a:rPr lang="en-US" altLang="zh-CN">
                <a:solidFill>
                  <a:srgbClr val="FF0000"/>
                </a:solidFill>
              </a:rPr>
              <a:t>Address</a:t>
            </a:r>
            <a:r>
              <a:rPr lang="en-US" altLang="zh-CN">
                <a:solidFill>
                  <a:srgbClr val="00B050"/>
                </a:solidFill>
              </a:rPr>
              <a:t>Command</a:t>
            </a:r>
            <a:r>
              <a:rPr lang="en-US" altLang="zh-CN"/>
              <a:t>' file ...</a:t>
            </a:r>
          </a:p>
          <a:p>
            <a:pPr lvl="1"/>
            <a:r>
              <a:rPr lang="en-US" altLang="zh-CN"/>
              <a:t>	-n: </a:t>
            </a:r>
            <a:r>
              <a:rPr lang="zh-CN" altLang="en-US"/>
              <a:t>静默模式，不再默认显示模式空间中的内容</a:t>
            </a:r>
          </a:p>
          <a:p>
            <a:pPr lvl="1"/>
            <a:r>
              <a:rPr lang="zh-CN" altLang="en-US"/>
              <a:t>	</a:t>
            </a:r>
            <a:r>
              <a:rPr lang="en-US" altLang="zh-CN">
                <a:solidFill>
                  <a:srgbClr val="FF0000"/>
                </a:solidFill>
              </a:rPr>
              <a:t>-i: </a:t>
            </a:r>
            <a:r>
              <a:rPr lang="zh-CN" altLang="en-US">
                <a:solidFill>
                  <a:srgbClr val="FF0000"/>
                </a:solidFill>
              </a:rPr>
              <a:t>直接修改原文件</a:t>
            </a:r>
          </a:p>
          <a:p>
            <a:pPr lvl="1"/>
            <a:r>
              <a:rPr lang="zh-CN" altLang="en-US"/>
              <a:t>	</a:t>
            </a:r>
            <a:r>
              <a:rPr lang="en-US" altLang="zh-CN"/>
              <a:t>-e SCRIPT -e SCRIPT:</a:t>
            </a:r>
            <a:r>
              <a:rPr lang="zh-CN" altLang="en-US"/>
              <a:t>可以同时执行多个脚本</a:t>
            </a:r>
          </a:p>
          <a:p>
            <a:pPr lvl="1"/>
            <a:r>
              <a:rPr lang="zh-CN" altLang="en-US"/>
              <a:t>	</a:t>
            </a:r>
            <a:r>
              <a:rPr lang="en-US" altLang="zh-CN"/>
              <a:t>-f /PATH/TO/SED_SCRIPT</a:t>
            </a:r>
          </a:p>
          <a:p>
            <a:pPr lvl="1"/>
            <a:r>
              <a:rPr lang="en-US" altLang="zh-CN"/>
              <a:t>	-r: </a:t>
            </a:r>
            <a:r>
              <a:rPr lang="zh-CN" altLang="en-US"/>
              <a:t>表示使用扩展正则表达式</a:t>
            </a:r>
          </a:p>
        </p:txBody>
      </p:sp>
    </p:spTree>
    <p:extLst>
      <p:ext uri="{BB962C8B-B14F-4D97-AF65-F5344CB8AC3E}">
        <p14:creationId xmlns:p14="http://schemas.microsoft.com/office/powerpoint/2010/main" val="274531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sed</a:t>
            </a:r>
            <a:r>
              <a:rPr lang="zh-CN" altLang="en-US"/>
              <a:t>：行编辑器</a:t>
            </a:r>
            <a:r>
              <a:rPr lang="en-US" altLang="zh-CN"/>
              <a:t>Command</a:t>
            </a: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d</a:t>
            </a:r>
            <a:r>
              <a:rPr lang="en-US" altLang="zh-CN" sz="1600"/>
              <a:t>: </a:t>
            </a:r>
            <a:r>
              <a:rPr lang="zh-CN" altLang="en-US" sz="1600"/>
              <a:t>删除符合条件的</a:t>
            </a:r>
            <a:r>
              <a:rPr lang="zh-CN" altLang="en-US" sz="1600">
                <a:solidFill>
                  <a:srgbClr val="FF0000"/>
                </a:solidFill>
              </a:rPr>
              <a:t>行</a:t>
            </a:r>
            <a:r>
              <a:rPr lang="zh-CN" altLang="en-US" sz="1600"/>
              <a:t>；</a:t>
            </a:r>
          </a:p>
          <a:p>
            <a:pPr lvl="1"/>
            <a:r>
              <a:rPr lang="en-US" altLang="zh-CN" sz="1600"/>
              <a:t>p: </a:t>
            </a:r>
            <a:r>
              <a:rPr lang="zh-CN" altLang="en-US" sz="1600"/>
              <a:t>显示符合条件的行；</a:t>
            </a: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a</a:t>
            </a:r>
            <a:r>
              <a:rPr lang="en-US" altLang="zh-CN" sz="1600"/>
              <a:t> \string: </a:t>
            </a:r>
            <a:r>
              <a:rPr lang="zh-CN" altLang="en-US" sz="1600"/>
              <a:t>在指定的行后面追加新</a:t>
            </a:r>
            <a:r>
              <a:rPr lang="zh-CN" altLang="en-US" sz="1600">
                <a:solidFill>
                  <a:srgbClr val="FF0000"/>
                </a:solidFill>
              </a:rPr>
              <a:t>行</a:t>
            </a:r>
            <a:r>
              <a:rPr lang="zh-CN" altLang="en-US" sz="1600"/>
              <a:t>，内容为</a:t>
            </a:r>
            <a:r>
              <a:rPr lang="en-US" altLang="zh-CN" sz="1600"/>
              <a:t>string</a:t>
            </a:r>
          </a:p>
          <a:p>
            <a:pPr lvl="1"/>
            <a:r>
              <a:rPr lang="en-US" altLang="zh-CN" sz="1600"/>
              <a:t>	\n</a:t>
            </a:r>
            <a:r>
              <a:rPr lang="zh-CN" altLang="en-US" sz="1600"/>
              <a:t>：可以用于换行</a:t>
            </a: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i</a:t>
            </a:r>
            <a:r>
              <a:rPr lang="en-US" altLang="zh-CN" sz="1600"/>
              <a:t> \string: </a:t>
            </a:r>
            <a:r>
              <a:rPr lang="zh-CN" altLang="en-US" sz="1600"/>
              <a:t>在指定的行前面添加新</a:t>
            </a:r>
            <a:r>
              <a:rPr lang="zh-CN" altLang="en-US" sz="1600">
                <a:solidFill>
                  <a:srgbClr val="FF0000"/>
                </a:solidFill>
              </a:rPr>
              <a:t>行</a:t>
            </a:r>
            <a:r>
              <a:rPr lang="zh-CN" altLang="en-US" sz="1600"/>
              <a:t>，内容为</a:t>
            </a:r>
            <a:r>
              <a:rPr lang="en-US" altLang="zh-CN" sz="1600"/>
              <a:t>string</a:t>
            </a:r>
          </a:p>
          <a:p>
            <a:pPr lvl="1"/>
            <a:r>
              <a:rPr lang="en-US" altLang="zh-CN" sz="1600"/>
              <a:t>r FILE: </a:t>
            </a:r>
            <a:r>
              <a:rPr lang="zh-CN" altLang="en-US" sz="1600"/>
              <a:t>将指定的文件的内容添加至符合条件的行处</a:t>
            </a:r>
          </a:p>
          <a:p>
            <a:pPr lvl="1"/>
            <a:r>
              <a:rPr lang="en-US" altLang="zh-CN" sz="1600"/>
              <a:t>w FILE: </a:t>
            </a:r>
            <a:r>
              <a:rPr lang="zh-CN" altLang="en-US" sz="1600"/>
              <a:t>将地址指定的范围内的行另存至指定的文件中</a:t>
            </a:r>
            <a:r>
              <a:rPr lang="en-US" altLang="zh-CN" sz="1600"/>
              <a:t>; </a:t>
            </a: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s</a:t>
            </a:r>
            <a:r>
              <a:rPr lang="en-US" altLang="zh-CN" sz="1600"/>
              <a:t>/pattern/string/</a:t>
            </a:r>
            <a:r>
              <a:rPr lang="zh-CN" altLang="en-US" sz="1600"/>
              <a:t>修饰符</a:t>
            </a:r>
            <a:r>
              <a:rPr lang="en-US" altLang="zh-CN" sz="1600"/>
              <a:t>: </a:t>
            </a:r>
            <a:r>
              <a:rPr lang="zh-CN" altLang="en-US" sz="1600"/>
              <a:t>查找并替换，默认只替换每行中第一次被模式匹配到的字符串</a:t>
            </a:r>
          </a:p>
          <a:p>
            <a:pPr lvl="2"/>
            <a:r>
              <a:rPr lang="en-US" altLang="zh-CN" sz="1400"/>
              <a:t>g: </a:t>
            </a:r>
            <a:r>
              <a:rPr lang="zh-CN" altLang="en-US" sz="1400"/>
              <a:t>行内全局替换</a:t>
            </a:r>
          </a:p>
          <a:p>
            <a:pPr lvl="2"/>
            <a:r>
              <a:rPr lang="en-US" altLang="zh-CN" sz="1400"/>
              <a:t>i: </a:t>
            </a:r>
            <a:r>
              <a:rPr lang="zh-CN" altLang="en-US" sz="1400"/>
              <a:t>忽略字符大小写</a:t>
            </a:r>
          </a:p>
          <a:p>
            <a:pPr lvl="2"/>
            <a:r>
              <a:rPr lang="en-US" altLang="zh-CN" sz="1400"/>
              <a:t>s///: s###, s@@@	</a:t>
            </a:r>
          </a:p>
          <a:p>
            <a:pPr lvl="2"/>
            <a:r>
              <a:rPr lang="en-US" altLang="zh-CN" sz="1400"/>
              <a:t>	</a:t>
            </a:r>
            <a:r>
              <a:rPr lang="en-US" altLang="zh-CN" sz="1400">
                <a:solidFill>
                  <a:srgbClr val="FF0000"/>
                </a:solidFill>
              </a:rPr>
              <a:t>\(\), \1, \2</a:t>
            </a:r>
            <a:endParaRPr lang="zh-CN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24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sed</a:t>
            </a:r>
            <a:r>
              <a:rPr lang="zh-CN" altLang="en-US"/>
              <a:t>：行编辑器</a:t>
            </a:r>
            <a:r>
              <a:rPr lang="en-US" altLang="zh-CN"/>
              <a:t>Address</a:t>
            </a:r>
          </a:p>
          <a:p>
            <a:pPr lvl="1"/>
            <a:r>
              <a:rPr lang="zh-CN" altLang="en-US"/>
              <a:t>可以没有</a:t>
            </a:r>
            <a:endParaRPr lang="en-US" altLang="zh-CN"/>
          </a:p>
          <a:p>
            <a:pPr lvl="1"/>
            <a:r>
              <a:rPr lang="zh-CN" altLang="en-US"/>
              <a:t>给定范围</a:t>
            </a:r>
            <a:endParaRPr lang="en-US" altLang="zh-CN"/>
          </a:p>
          <a:p>
            <a:pPr lvl="1"/>
            <a:r>
              <a:rPr lang="zh-CN" altLang="en-US"/>
              <a:t>查找指定行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en-US" altLang="zh-CN"/>
              <a:t>str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459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编辑：</a:t>
            </a:r>
            <a:endParaRPr lang="en-US" altLang="zh-CN"/>
          </a:p>
          <a:p>
            <a:r>
              <a:rPr lang="zh-CN" altLang="en-US"/>
              <a:t>上下行新增</a:t>
            </a:r>
            <a:endParaRPr lang="en-US" altLang="zh-CN"/>
          </a:p>
          <a:p>
            <a:r>
              <a:rPr lang="zh-CN" altLang="en-US"/>
              <a:t>删除行</a:t>
            </a:r>
            <a:endParaRPr lang="en-US" altLang="zh-CN"/>
          </a:p>
          <a:p>
            <a:r>
              <a:rPr lang="zh-CN" altLang="en-US"/>
              <a:t>行内某一字段，左右插入文本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cp /etc/inittab ~</a:t>
            </a:r>
          </a:p>
          <a:p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sed  's/\(id:\)[0-6]\(:initdefault:\)/\15\2/ig'  inittab</a:t>
            </a: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 sed 's/\(IPADDR=\([1-9][0-9]\{0,2\}\.\)\{3\}\).*/\188/gi' /etc/sysconfig/network-scripts/ifcfg-eth0 </a:t>
            </a:r>
          </a:p>
          <a:p>
            <a:endParaRPr lang="zh-CN" alt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49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A582A-51B5-4CF5-8C0A-9FF892E5E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60DB4C-AB9A-4F1A-8E26-A32EAB8E8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grep "\(\&lt;2[0-5][0-5]\|\&lt;2[0-4][0-9]\|\&lt;1\?[0-9][0-9]\?\)\." iptest.txt | wc -l</a:t>
            </a:r>
          </a:p>
          <a:p>
            <a:pPr lvl="1"/>
            <a:r>
              <a:rPr lang="zh-CN" altLang="en-US" sz="1600">
                <a:solidFill>
                  <a:srgbClr val="FF0000"/>
                </a:solidFill>
              </a:rPr>
              <a:t>用单词边界，来弥补重复操作符中那些零到</a:t>
            </a:r>
            <a:r>
              <a:rPr lang="en-US" altLang="zh-CN" sz="1600">
                <a:solidFill>
                  <a:srgbClr val="FF0000"/>
                </a:solidFill>
              </a:rPr>
              <a:t>N</a:t>
            </a:r>
            <a:r>
              <a:rPr lang="zh-CN" altLang="en-US" sz="1600">
                <a:solidFill>
                  <a:srgbClr val="FF0000"/>
                </a:solidFill>
              </a:rPr>
              <a:t>次的操作符的弊端</a:t>
            </a:r>
            <a:endParaRPr lang="en-US" altLang="zh-CN" sz="1600">
              <a:solidFill>
                <a:srgbClr val="FF0000"/>
              </a:solidFill>
            </a:endParaRPr>
          </a:p>
          <a:p>
            <a:endParaRPr lang="en-US" altLang="zh-CN" sz="2000"/>
          </a:p>
          <a:p>
            <a:r>
              <a:rPr lang="en-US" altLang="zh-CN" sz="2000"/>
              <a:t>for i in `seq 999`;do echo "${i}." &gt;&gt; iptest.txt;done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038831882"/>
      </p:ext>
    </p:extLst>
  </p:cSld>
  <p:clrMapOvr>
    <a:masterClrMapping/>
  </p:clrMapOvr>
</p:sld>
</file>

<file path=ppt/theme/theme1.xml><?xml version="1.0" encoding="utf-8"?>
<a:theme xmlns:a="http://schemas.openxmlformats.org/drawingml/2006/main" name="ppt新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ppt新模板</Template>
  <TotalTime>33264</TotalTime>
  <Words>213</Words>
  <Application>Microsoft Office PowerPoint</Application>
  <PresentationFormat>信纸(8.5x11 英寸)</PresentationFormat>
  <Paragraphs>56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微软雅黑</vt:lpstr>
      <vt:lpstr>Arial</vt:lpstr>
      <vt:lpstr>Trebuchet MS</vt:lpstr>
      <vt:lpstr>Wingdings</vt:lpstr>
      <vt:lpstr>ppt新模板</vt:lpstr>
      <vt:lpstr>Linux</vt:lpstr>
      <vt:lpstr>GNU/Linux</vt:lpstr>
      <vt:lpstr>vi</vt:lpstr>
      <vt:lpstr>PowerPoint 演示文稿</vt:lpstr>
      <vt:lpstr>PowerPoint 演示文稿</vt:lpstr>
      <vt:lpstr>PowerPoint 演示文稿</vt:lpstr>
      <vt:lpstr> 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root</cp:lastModifiedBy>
  <cp:revision>1844</cp:revision>
  <dcterms:created xsi:type="dcterms:W3CDTF">2007-09-26T12:04:45Z</dcterms:created>
  <dcterms:modified xsi:type="dcterms:W3CDTF">2017-12-27T02:27:56Z</dcterms:modified>
</cp:coreProperties>
</file>