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12"/>
  </p:notesMasterIdLst>
  <p:handoutMasterIdLst>
    <p:handoutMasterId r:id="rId13"/>
  </p:handoutMasterIdLst>
  <p:sldIdLst>
    <p:sldId id="312" r:id="rId2"/>
    <p:sldId id="459" r:id="rId3"/>
    <p:sldId id="463" r:id="rId4"/>
    <p:sldId id="495" r:id="rId5"/>
    <p:sldId id="486" r:id="rId6"/>
    <p:sldId id="464" r:id="rId7"/>
    <p:sldId id="487" r:id="rId8"/>
    <p:sldId id="490" r:id="rId9"/>
    <p:sldId id="498" r:id="rId10"/>
    <p:sldId id="499" r:id="rId11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59"/>
            <p14:sldId id="463"/>
            <p14:sldId id="495"/>
            <p14:sldId id="486"/>
            <p14:sldId id="464"/>
            <p14:sldId id="487"/>
            <p14:sldId id="490"/>
            <p14:sldId id="498"/>
            <p14:sldId id="499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1"/>
    <a:srgbClr val="333333"/>
    <a:srgbClr val="FFFFFF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424" autoAdjust="0"/>
  </p:normalViewPr>
  <p:slideViewPr>
    <p:cSldViewPr>
      <p:cViewPr varScale="1">
        <p:scale>
          <a:sx n="94" d="100"/>
          <a:sy n="94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2017/12/28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26BF-7593-4BD4-B092-1D14484C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87954-6F59-4327-82A4-F995D73C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NFS</a:t>
            </a:r>
          </a:p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9C41E2E-723E-4057-AA23-E92891349F19}"/>
              </a:ext>
            </a:extLst>
          </p:cNvPr>
          <p:cNvSpPr/>
          <p:nvPr/>
        </p:nvSpPr>
        <p:spPr>
          <a:xfrm>
            <a:off x="1979712" y="1700808"/>
            <a:ext cx="34563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/abc</a:t>
            </a:r>
          </a:p>
          <a:p>
            <a:pPr algn="ctr"/>
            <a:r>
              <a:rPr lang="en-US" altLang="zh-CN"/>
              <a:t>/software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7C2F7A-33F7-42FC-AD31-2BF0CD77DBE8}"/>
              </a:ext>
            </a:extLst>
          </p:cNvPr>
          <p:cNvSpPr/>
          <p:nvPr/>
        </p:nvSpPr>
        <p:spPr>
          <a:xfrm>
            <a:off x="1807973" y="4906940"/>
            <a:ext cx="153989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/dev/sdb1</a:t>
            </a:r>
          </a:p>
          <a:p>
            <a:pPr algn="ctr"/>
            <a:r>
              <a:rPr lang="en-US" altLang="zh-CN"/>
              <a:t>/a</a:t>
            </a:r>
          </a:p>
          <a:p>
            <a:pPr algn="ctr"/>
            <a:r>
              <a:rPr lang="en-US" altLang="zh-CN"/>
              <a:t>/b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B4EC091-5980-4DB1-BCE2-CD7D146E1F8B}"/>
              </a:ext>
            </a:extLst>
          </p:cNvPr>
          <p:cNvSpPr/>
          <p:nvPr/>
        </p:nvSpPr>
        <p:spPr>
          <a:xfrm>
            <a:off x="3995936" y="4925836"/>
            <a:ext cx="153989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/dev/sdc1</a:t>
            </a:r>
          </a:p>
          <a:p>
            <a:pPr algn="ctr"/>
            <a:r>
              <a:rPr lang="en-US" altLang="zh-CN"/>
              <a:t>/c</a:t>
            </a:r>
          </a:p>
          <a:p>
            <a:pPr algn="ctr"/>
            <a:r>
              <a:rPr lang="en-US" altLang="zh-CN"/>
              <a:t>/d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8D08450-A3EE-4689-907A-9FAD35E71F4B}"/>
              </a:ext>
            </a:extLst>
          </p:cNvPr>
          <p:cNvCxnSpPr>
            <a:cxnSpLocks/>
          </p:cNvCxnSpPr>
          <p:nvPr/>
        </p:nvCxnSpPr>
        <p:spPr>
          <a:xfrm flipH="1">
            <a:off x="142844" y="2348880"/>
            <a:ext cx="3565062" cy="20783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FD00710-BAB1-42C6-9F21-36A6E413BD69}"/>
              </a:ext>
            </a:extLst>
          </p:cNvPr>
          <p:cNvSpPr/>
          <p:nvPr/>
        </p:nvSpPr>
        <p:spPr>
          <a:xfrm>
            <a:off x="6503018" y="1484784"/>
            <a:ext cx="3196646" cy="1821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df –h</a:t>
            </a:r>
          </a:p>
          <a:p>
            <a:pPr algn="ctr"/>
            <a:r>
              <a:rPr lang="en-US" altLang="zh-CN"/>
              <a:t>/dev/sdb1 /def</a:t>
            </a:r>
          </a:p>
          <a:p>
            <a:pPr algn="ctr"/>
            <a:r>
              <a:rPr lang="en-US" altLang="zh-CN"/>
              <a:t>ls /def</a:t>
            </a:r>
          </a:p>
          <a:p>
            <a:pPr algn="ctr"/>
            <a:r>
              <a:rPr lang="en-US" altLang="zh-CN"/>
              <a:t>/a</a:t>
            </a:r>
          </a:p>
          <a:p>
            <a:pPr algn="ctr"/>
            <a:r>
              <a:rPr lang="en-US" altLang="zh-CN"/>
              <a:t>/b</a:t>
            </a:r>
          </a:p>
          <a:p>
            <a:pPr algn="ctr"/>
            <a:endParaRPr lang="en-US" altLang="zh-CN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2720EB-95EF-43AF-9E88-AAA7E9CFEE11}"/>
              </a:ext>
            </a:extLst>
          </p:cNvPr>
          <p:cNvSpPr/>
          <p:nvPr/>
        </p:nvSpPr>
        <p:spPr>
          <a:xfrm>
            <a:off x="6494075" y="3755366"/>
            <a:ext cx="3196646" cy="1821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df –h</a:t>
            </a:r>
          </a:p>
          <a:p>
            <a:pPr algn="ctr"/>
            <a:r>
              <a:rPr lang="en-US" altLang="zh-CN"/>
              <a:t>/dev/sdc1   /def</a:t>
            </a:r>
          </a:p>
          <a:p>
            <a:pPr algn="ctr"/>
            <a:r>
              <a:rPr lang="en-US" altLang="zh-CN"/>
              <a:t>ls /def</a:t>
            </a:r>
          </a:p>
          <a:p>
            <a:pPr algn="ctr"/>
            <a:r>
              <a:rPr lang="en-US" altLang="zh-CN"/>
              <a:t>/c</a:t>
            </a:r>
          </a:p>
          <a:p>
            <a:pPr algn="ctr"/>
            <a:r>
              <a:rPr lang="en-US" altLang="zh-CN"/>
              <a:t>/d</a:t>
            </a:r>
          </a:p>
          <a:p>
            <a:pPr algn="ctr"/>
            <a:endParaRPr lang="en-US" altLang="zh-CN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10AB5FC-86F4-4E0B-A0D7-FAA55FC4501E}"/>
              </a:ext>
            </a:extLst>
          </p:cNvPr>
          <p:cNvSpPr/>
          <p:nvPr/>
        </p:nvSpPr>
        <p:spPr>
          <a:xfrm>
            <a:off x="-1122018" y="3429000"/>
            <a:ext cx="2281919" cy="147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EA4941E-63F6-45F3-83DD-992C9B6912DB}"/>
              </a:ext>
            </a:extLst>
          </p:cNvPr>
          <p:cNvSpPr/>
          <p:nvPr/>
        </p:nvSpPr>
        <p:spPr>
          <a:xfrm>
            <a:off x="-618159" y="4031187"/>
            <a:ext cx="115770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/software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6869CE9-3D63-4C9F-9C07-35041881F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08" y="2793609"/>
            <a:ext cx="4191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1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安装系统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简单命令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文件系统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文本操作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rgbClr val="FF0000"/>
                </a:solidFill>
              </a:rPr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正则表达式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文本编辑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用户管理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权限管理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安装软件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404609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EDA26-5474-475F-83DE-05E1212A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45C78-25FE-412C-9EAA-462C87DF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8000">
                <a:solidFill>
                  <a:srgbClr val="FF0000"/>
                </a:solidFill>
              </a:rPr>
              <a:t>    root</a:t>
            </a:r>
            <a:endParaRPr lang="zh-CN" altLang="en-US" sz="8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2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groupadd</a:t>
            </a:r>
          </a:p>
          <a:p>
            <a:r>
              <a:rPr lang="en-US" altLang="zh-CN"/>
              <a:t>groupdel</a:t>
            </a:r>
          </a:p>
          <a:p>
            <a:r>
              <a:rPr lang="en-US" altLang="zh-CN"/>
              <a:t>useradd</a:t>
            </a:r>
          </a:p>
          <a:p>
            <a:r>
              <a:rPr lang="en-US" altLang="zh-CN"/>
              <a:t>userdel</a:t>
            </a:r>
          </a:p>
          <a:p>
            <a:r>
              <a:rPr lang="en-US" altLang="zh-CN"/>
              <a:t>usermod</a:t>
            </a:r>
          </a:p>
          <a:p>
            <a:r>
              <a:rPr lang="en-US" altLang="zh-CN"/>
              <a:t>id</a:t>
            </a:r>
          </a:p>
          <a:p>
            <a:r>
              <a:rPr lang="en-US" altLang="zh-CN"/>
              <a:t>passwd</a:t>
            </a:r>
          </a:p>
          <a:p>
            <a:r>
              <a:rPr lang="en-US" altLang="zh-CN">
                <a:solidFill>
                  <a:srgbClr val="FF0000"/>
                </a:solidFill>
              </a:rPr>
              <a:t>sudo  </a:t>
            </a:r>
          </a:p>
          <a:p>
            <a:r>
              <a:rPr lang="en-US" altLang="zh-CN"/>
              <a:t>su</a:t>
            </a:r>
          </a:p>
          <a:p>
            <a:r>
              <a:rPr lang="en-US" altLang="zh-CN"/>
              <a:t>r w x</a:t>
            </a:r>
          </a:p>
          <a:p>
            <a:r>
              <a:rPr lang="en-US" altLang="zh-CN"/>
              <a:t>1 0 1</a:t>
            </a:r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权限管理</a:t>
            </a:r>
          </a:p>
        </p:txBody>
      </p:sp>
    </p:spTree>
    <p:extLst>
      <p:ext uri="{BB962C8B-B14F-4D97-AF65-F5344CB8AC3E}">
        <p14:creationId xmlns:p14="http://schemas.microsoft.com/office/powerpoint/2010/main" val="361238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chmod</a:t>
            </a:r>
          </a:p>
          <a:p>
            <a:r>
              <a:rPr lang="en-US" altLang="zh-CN"/>
              <a:t>chown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1 1 1 1 1 1   1 1 1      7 7 7</a:t>
            </a:r>
          </a:p>
          <a:p>
            <a:r>
              <a:rPr lang="en-US" altLang="zh-CN"/>
              <a:t>r  w x r  w x r  w x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0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root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useradd sxt01</a:t>
            </a:r>
          </a:p>
          <a:p>
            <a:pPr lvl="1"/>
            <a:r>
              <a:rPr lang="en-US" altLang="zh-CN" sz="1600"/>
              <a:t>passwd sxt01</a:t>
            </a:r>
          </a:p>
          <a:p>
            <a:r>
              <a:rPr lang="en-US" altLang="zh-CN" sz="1800"/>
              <a:t>useradd sxt02</a:t>
            </a:r>
          </a:p>
          <a:p>
            <a:pPr lvl="1"/>
            <a:r>
              <a:rPr lang="en-US" altLang="zh-CN" sz="1600"/>
              <a:t>passwd sxt02</a:t>
            </a:r>
          </a:p>
          <a:p>
            <a:endParaRPr lang="en-US" altLang="zh-CN" sz="1800"/>
          </a:p>
          <a:p>
            <a:r>
              <a:rPr lang="en-US" altLang="zh-CN" sz="1800"/>
              <a:t>mkdir /var/swapdata</a:t>
            </a:r>
          </a:p>
          <a:p>
            <a:pPr lvl="1"/>
            <a:r>
              <a:rPr lang="en-US" altLang="zh-CN" sz="1600"/>
              <a:t>1,</a:t>
            </a:r>
            <a:r>
              <a:rPr lang="zh-CN" altLang="en-US" sz="1600"/>
              <a:t>权限修正：</a:t>
            </a:r>
            <a:endParaRPr lang="en-US" altLang="zh-CN" sz="1600"/>
          </a:p>
          <a:p>
            <a:pPr lvl="2"/>
            <a:r>
              <a:rPr lang="en-US" altLang="zh-CN" sz="1400"/>
              <a:t>chmod  770  swapdata   |  chmod  o-rwx g+rwx   swapdata</a:t>
            </a:r>
          </a:p>
          <a:p>
            <a:pPr lvl="1"/>
            <a:r>
              <a:rPr lang="en-US" altLang="zh-CN" sz="1600"/>
              <a:t>2,</a:t>
            </a:r>
            <a:r>
              <a:rPr lang="zh-CN" altLang="en-US" sz="1600"/>
              <a:t>修正属组</a:t>
            </a:r>
            <a:endParaRPr lang="en-US" altLang="zh-CN" sz="1600"/>
          </a:p>
          <a:p>
            <a:pPr lvl="2"/>
            <a:r>
              <a:rPr lang="en-US" altLang="zh-CN" sz="1400"/>
              <a:t>groupadd sxtswap</a:t>
            </a:r>
          </a:p>
          <a:p>
            <a:pPr lvl="2"/>
            <a:r>
              <a:rPr lang="en-US" altLang="zh-CN" sz="1400"/>
              <a:t>usermod -a -G sxtswap sxt01</a:t>
            </a:r>
          </a:p>
          <a:p>
            <a:pPr lvl="2"/>
            <a:r>
              <a:rPr lang="en-US" altLang="zh-CN" sz="1400"/>
              <a:t>usermod -a -G sxtswap sxt02</a:t>
            </a:r>
          </a:p>
          <a:p>
            <a:pPr lvl="2"/>
            <a:r>
              <a:rPr lang="en-US" altLang="zh-CN" sz="1400"/>
              <a:t>chown  root:sxtswap swapdata</a:t>
            </a:r>
          </a:p>
          <a:p>
            <a:pPr lvl="1"/>
            <a:r>
              <a:rPr lang="en-US" altLang="zh-CN" sz="1600"/>
              <a:t>chown :sxtswap   ooxx.file</a:t>
            </a:r>
          </a:p>
          <a:p>
            <a:pPr lvl="1"/>
            <a:r>
              <a:rPr lang="en-US" altLang="zh-CN" sz="1600"/>
              <a:t>chmod  770 ooxx.file</a:t>
            </a:r>
          </a:p>
          <a:p>
            <a:r>
              <a:rPr lang="en-US" altLang="zh-CN" sz="2000"/>
              <a:t>id  username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6292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26BF-7593-4BD4-B092-1D14484C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87954-6F59-4327-82A4-F995D73C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9C41E2E-723E-4057-AA23-E92891349F19}"/>
              </a:ext>
            </a:extLst>
          </p:cNvPr>
          <p:cNvSpPr/>
          <p:nvPr/>
        </p:nvSpPr>
        <p:spPr>
          <a:xfrm>
            <a:off x="1979712" y="1700808"/>
            <a:ext cx="34563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/abc</a:t>
            </a:r>
          </a:p>
          <a:p>
            <a:pPr algn="ctr"/>
            <a:r>
              <a:rPr lang="en-US" altLang="zh-CN"/>
              <a:t>/def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7C2F7A-33F7-42FC-AD31-2BF0CD77DBE8}"/>
              </a:ext>
            </a:extLst>
          </p:cNvPr>
          <p:cNvSpPr/>
          <p:nvPr/>
        </p:nvSpPr>
        <p:spPr>
          <a:xfrm>
            <a:off x="1807973" y="4906940"/>
            <a:ext cx="153989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/dev/sdb1</a:t>
            </a:r>
          </a:p>
          <a:p>
            <a:pPr algn="ctr"/>
            <a:r>
              <a:rPr lang="en-US" altLang="zh-CN"/>
              <a:t>/a</a:t>
            </a:r>
          </a:p>
          <a:p>
            <a:pPr algn="ctr"/>
            <a:r>
              <a:rPr lang="en-US" altLang="zh-CN"/>
              <a:t>/b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B4EC091-5980-4DB1-BCE2-CD7D146E1F8B}"/>
              </a:ext>
            </a:extLst>
          </p:cNvPr>
          <p:cNvSpPr/>
          <p:nvPr/>
        </p:nvSpPr>
        <p:spPr>
          <a:xfrm>
            <a:off x="3995936" y="4925836"/>
            <a:ext cx="153989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/dev/sdc1</a:t>
            </a:r>
          </a:p>
          <a:p>
            <a:pPr algn="ctr"/>
            <a:r>
              <a:rPr lang="en-US" altLang="zh-CN"/>
              <a:t>/c</a:t>
            </a:r>
          </a:p>
          <a:p>
            <a:pPr algn="ctr"/>
            <a:r>
              <a:rPr lang="en-US" altLang="zh-CN"/>
              <a:t>/d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8D08450-A3EE-4689-907A-9FAD35E71F4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707905" y="2348880"/>
            <a:ext cx="1057977" cy="25769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FD00710-BAB1-42C6-9F21-36A6E413BD69}"/>
              </a:ext>
            </a:extLst>
          </p:cNvPr>
          <p:cNvSpPr/>
          <p:nvPr/>
        </p:nvSpPr>
        <p:spPr>
          <a:xfrm>
            <a:off x="6503018" y="1484784"/>
            <a:ext cx="3196646" cy="1821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df –h</a:t>
            </a:r>
          </a:p>
          <a:p>
            <a:pPr algn="ctr"/>
            <a:r>
              <a:rPr lang="en-US" altLang="zh-CN"/>
              <a:t>/dev/sdb1 /def</a:t>
            </a:r>
          </a:p>
          <a:p>
            <a:pPr algn="ctr"/>
            <a:r>
              <a:rPr lang="en-US" altLang="zh-CN"/>
              <a:t>ls /def</a:t>
            </a:r>
          </a:p>
          <a:p>
            <a:pPr algn="ctr"/>
            <a:r>
              <a:rPr lang="en-US" altLang="zh-CN"/>
              <a:t>/a</a:t>
            </a:r>
          </a:p>
          <a:p>
            <a:pPr algn="ctr"/>
            <a:r>
              <a:rPr lang="en-US" altLang="zh-CN"/>
              <a:t>/b</a:t>
            </a:r>
          </a:p>
          <a:p>
            <a:pPr algn="ctr"/>
            <a:endParaRPr lang="en-US" altLang="zh-CN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2720EB-95EF-43AF-9E88-AAA7E9CFEE11}"/>
              </a:ext>
            </a:extLst>
          </p:cNvPr>
          <p:cNvSpPr/>
          <p:nvPr/>
        </p:nvSpPr>
        <p:spPr>
          <a:xfrm>
            <a:off x="6494075" y="3755366"/>
            <a:ext cx="3196646" cy="1821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df –h</a:t>
            </a:r>
          </a:p>
          <a:p>
            <a:pPr algn="ctr"/>
            <a:r>
              <a:rPr lang="en-US" altLang="zh-CN"/>
              <a:t>/dev/sdc1   /def</a:t>
            </a:r>
          </a:p>
          <a:p>
            <a:pPr algn="ctr"/>
            <a:r>
              <a:rPr lang="en-US" altLang="zh-CN"/>
              <a:t>ls /def</a:t>
            </a:r>
          </a:p>
          <a:p>
            <a:pPr algn="ctr"/>
            <a:r>
              <a:rPr lang="en-US" altLang="zh-CN"/>
              <a:t>/c</a:t>
            </a:r>
          </a:p>
          <a:p>
            <a:pPr algn="ctr"/>
            <a:r>
              <a:rPr lang="en-US" altLang="zh-CN"/>
              <a:t>/d</a:t>
            </a:r>
          </a:p>
          <a:p>
            <a:pPr algn="ctr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192537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33294</TotalTime>
  <Words>247</Words>
  <Application>Microsoft Office PowerPoint</Application>
  <PresentationFormat>信纸(8.5x11 英寸)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Trebuchet MS</vt:lpstr>
      <vt:lpstr>Wingdings</vt:lpstr>
      <vt:lpstr>ppt新模板</vt:lpstr>
      <vt:lpstr>Linux</vt:lpstr>
      <vt:lpstr>GNU/Linux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root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1846</cp:revision>
  <dcterms:created xsi:type="dcterms:W3CDTF">2007-09-26T12:04:45Z</dcterms:created>
  <dcterms:modified xsi:type="dcterms:W3CDTF">2017-12-28T01:34:55Z</dcterms:modified>
</cp:coreProperties>
</file>