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1"/>
  </p:notesMasterIdLst>
  <p:handoutMasterIdLst>
    <p:handoutMasterId r:id="rId12"/>
  </p:handoutMasterIdLst>
  <p:sldIdLst>
    <p:sldId id="312" r:id="rId2"/>
    <p:sldId id="322" r:id="rId3"/>
    <p:sldId id="314" r:id="rId4"/>
    <p:sldId id="315" r:id="rId5"/>
    <p:sldId id="316" r:id="rId6"/>
    <p:sldId id="317" r:id="rId7"/>
    <p:sldId id="319" r:id="rId8"/>
    <p:sldId id="320" r:id="rId9"/>
    <p:sldId id="321" r:id="rId1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22"/>
            <p14:sldId id="314"/>
            <p14:sldId id="315"/>
            <p14:sldId id="316"/>
            <p14:sldId id="317"/>
            <p14:sldId id="319"/>
            <p14:sldId id="320"/>
            <p14:sldId id="321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4" autoAdjust="0"/>
    <p:restoredTop sz="94424" autoAdjust="0"/>
  </p:normalViewPr>
  <p:slideViewPr>
    <p:cSldViewPr>
      <p:cViewPr varScale="1">
        <p:scale>
          <a:sx n="94" d="100"/>
          <a:sy n="94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Keepalived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08BD-89F8-4610-B75C-8BFF77C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54023-A20B-4D12-8A50-E973F93F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https://visualgo.net/zh</a:t>
            </a:r>
          </a:p>
          <a:p>
            <a:r>
              <a:rPr lang="zh-CN" altLang="en-US"/>
              <a:t>麻省理工：算法导论：网易公开课</a:t>
            </a:r>
            <a:endParaRPr lang="en-US" altLang="zh-CN"/>
          </a:p>
          <a:p>
            <a:r>
              <a:rPr lang="zh-CN" altLang="en-US"/>
              <a:t>清华大学：数据结构：学堂在线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db2  </a:t>
            </a:r>
            <a:r>
              <a:rPr lang="zh-CN" altLang="en-US"/>
              <a:t>教材 官方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深入理解计算机系统</a:t>
            </a:r>
            <a:r>
              <a:rPr lang="en-US" altLang="zh-CN"/>
              <a:t>》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keepalived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9"/>
            <a:ext cx="8786874" cy="3220980"/>
          </a:xfrm>
        </p:spPr>
        <p:txBody>
          <a:bodyPr/>
          <a:lstStyle/>
          <a:p>
            <a:endParaRPr lang="en-US" altLang="zh-CN" sz="1600"/>
          </a:p>
          <a:p>
            <a:r>
              <a:rPr lang="en-US" altLang="zh-CN" sz="1600"/>
              <a:t>keepalived</a:t>
            </a:r>
            <a:r>
              <a:rPr lang="zh-CN" altLang="en-US" sz="1600"/>
              <a:t>是集群管理中保证集群高可用的服务软件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高可用 </a:t>
            </a:r>
            <a:r>
              <a:rPr lang="en-US" altLang="zh-CN" sz="1600"/>
              <a:t>High Available</a:t>
            </a:r>
            <a:endParaRPr lang="zh-CN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800"/>
              <a:t>1</a:t>
            </a:r>
            <a:r>
              <a:rPr lang="zh-CN" altLang="en-US" sz="1800"/>
              <a:t>、需要</a:t>
            </a:r>
            <a:r>
              <a:rPr lang="zh-CN" altLang="en-US" sz="1800">
                <a:solidFill>
                  <a:srgbClr val="FF0000"/>
                </a:solidFill>
              </a:rPr>
              <a:t>心跳机制</a:t>
            </a:r>
            <a:r>
              <a:rPr lang="zh-CN" altLang="en-US" sz="1800"/>
              <a:t>探测后端</a:t>
            </a:r>
            <a:r>
              <a:rPr lang="en-US" altLang="zh-CN" sz="1800"/>
              <a:t>RS</a:t>
            </a:r>
            <a:r>
              <a:rPr lang="zh-CN" altLang="en-US" sz="1800"/>
              <a:t>是否提供服务。</a:t>
            </a:r>
          </a:p>
          <a:p>
            <a:pPr lvl="1"/>
            <a:r>
              <a:rPr lang="en-US" altLang="zh-CN" sz="1400"/>
              <a:t>a) </a:t>
            </a:r>
            <a:r>
              <a:rPr lang="zh-CN" altLang="en-US" sz="1400"/>
              <a:t>探测</a:t>
            </a:r>
            <a:r>
              <a:rPr lang="en-US" altLang="zh-CN" sz="1400"/>
              <a:t>down</a:t>
            </a:r>
            <a:r>
              <a:rPr lang="zh-CN" altLang="en-US" sz="1400"/>
              <a:t>，需要从</a:t>
            </a:r>
            <a:r>
              <a:rPr lang="en-US" altLang="zh-CN" sz="1400"/>
              <a:t>lvs</a:t>
            </a:r>
            <a:r>
              <a:rPr lang="zh-CN" altLang="en-US" sz="1400"/>
              <a:t>中删除该</a:t>
            </a:r>
            <a:r>
              <a:rPr lang="en-US" altLang="zh-CN" sz="1400"/>
              <a:t>RS</a:t>
            </a:r>
          </a:p>
          <a:p>
            <a:pPr lvl="1"/>
            <a:r>
              <a:rPr lang="en-US" altLang="zh-CN" sz="1400"/>
              <a:t>b) </a:t>
            </a:r>
            <a:r>
              <a:rPr lang="zh-CN" altLang="en-US" sz="1400"/>
              <a:t>探测发送从</a:t>
            </a:r>
            <a:r>
              <a:rPr lang="en-US" altLang="zh-CN" sz="1400"/>
              <a:t>down</a:t>
            </a:r>
            <a:r>
              <a:rPr lang="zh-CN" altLang="en-US" sz="1400"/>
              <a:t>到</a:t>
            </a:r>
            <a:r>
              <a:rPr lang="en-US" altLang="zh-CN" sz="1400"/>
              <a:t>up</a:t>
            </a:r>
            <a:r>
              <a:rPr lang="zh-CN" altLang="en-US" sz="1400"/>
              <a:t>，需要从</a:t>
            </a:r>
            <a:r>
              <a:rPr lang="en-US" altLang="zh-CN" sz="1400"/>
              <a:t>lvs</a:t>
            </a:r>
            <a:r>
              <a:rPr lang="zh-CN" altLang="en-US" sz="1400"/>
              <a:t>中再次添加</a:t>
            </a:r>
            <a:r>
              <a:rPr lang="en-US" altLang="zh-CN" sz="1400"/>
              <a:t>RS</a:t>
            </a:r>
            <a:r>
              <a:rPr lang="zh-CN" altLang="en-US" sz="1400"/>
              <a:t>。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</a:t>
            </a:r>
            <a:r>
              <a:rPr lang="en-US" altLang="zh-CN" sz="1800"/>
              <a:t>Lvs DR</a:t>
            </a:r>
            <a:r>
              <a:rPr lang="zh-CN" altLang="en-US" sz="1800"/>
              <a:t>，需要</a:t>
            </a:r>
            <a:r>
              <a:rPr lang="zh-CN" altLang="en-US" sz="1800" smtClean="0"/>
              <a:t>主</a:t>
            </a:r>
            <a:r>
              <a:rPr lang="zh-CN" altLang="en-US" sz="1800" smtClean="0"/>
              <a:t>备</a:t>
            </a:r>
            <a:r>
              <a:rPr lang="zh-CN" altLang="en-US" sz="1800" smtClean="0"/>
              <a:t>（</a:t>
            </a:r>
            <a:r>
              <a:rPr lang="en-US" altLang="zh-CN" sz="1800"/>
              <a:t>HA</a:t>
            </a:r>
            <a:r>
              <a:rPr lang="zh-CN" altLang="en-US" sz="1800"/>
              <a:t>）</a:t>
            </a:r>
          </a:p>
          <a:p>
            <a:endParaRPr lang="en-US" altLang="zh-CN" sz="1600"/>
          </a:p>
          <a:p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42844" y="4581128"/>
            <a:ext cx="8533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Keepalived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原理：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VRRP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协议（虚拟路由冗余协议）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- Virtual Router Redundancy Protocol</a:t>
            </a:r>
          </a:p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漂移</a:t>
            </a:r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keepalived</a:t>
            </a:r>
          </a:p>
        </p:txBody>
      </p:sp>
      <p:pic>
        <p:nvPicPr>
          <p:cNvPr id="5" name="内容占位符 4" descr="c:\documents and settings\administrator\application data\360se6\User Data\temp\0b46f21fbe096b6378e9de1d0f338744eaf8ac8f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54153" cy="52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94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keepalived</a:t>
            </a:r>
          </a:p>
        </p:txBody>
      </p:sp>
      <p:pic>
        <p:nvPicPr>
          <p:cNvPr id="4" name="内容占位符 3" descr="c:\documents and settings\administrator\application data\360se6\User Data\temp\101629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80336" cy="50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8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keepalived </a:t>
            </a:r>
            <a:r>
              <a:rPr lang="zh-CN" altLang="en-US" sz="3600"/>
              <a:t>安装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600"/>
          </a:p>
          <a:p>
            <a:r>
              <a:rPr lang="zh-CN" altLang="en-US"/>
              <a:t>可以不用安装</a:t>
            </a:r>
            <a:r>
              <a:rPr lang="en-US" altLang="zh-CN"/>
              <a:t>ipvsadm -lnc</a:t>
            </a:r>
          </a:p>
          <a:p>
            <a:r>
              <a:rPr lang="en-US" altLang="zh-CN"/>
              <a:t>keepalived</a:t>
            </a:r>
            <a:r>
              <a:rPr lang="zh-CN" altLang="en-US"/>
              <a:t>（</a:t>
            </a:r>
            <a:r>
              <a:rPr lang="en-US" altLang="zh-CN"/>
              <a:t>ipvsadm</a:t>
            </a:r>
            <a:r>
              <a:rPr lang="zh-CN" altLang="en-US"/>
              <a:t>，自身高可用）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yum install  keepalived</a:t>
            </a:r>
            <a:endParaRPr lang="zh-CN" altLang="zh-CN"/>
          </a:p>
          <a:p>
            <a:endParaRPr lang="en-US" altLang="zh-CN"/>
          </a:p>
          <a:p>
            <a:r>
              <a:rPr lang="en-US" altLang="zh-CN"/>
              <a:t>service keepalived start</a:t>
            </a:r>
            <a:r>
              <a:rPr lang="zh-CN" altLang="zh-CN"/>
              <a:t>启动</a:t>
            </a:r>
            <a:endParaRPr lang="en-US" altLang="zh-CN"/>
          </a:p>
          <a:p>
            <a:r>
              <a:rPr lang="en-US" altLang="zh-CN"/>
              <a:t>/etc/keepalived/keepalived.conf</a:t>
            </a:r>
          </a:p>
          <a:p>
            <a:endParaRPr lang="zh-CN" altLang="zh-CN"/>
          </a:p>
          <a:p>
            <a:r>
              <a:rPr lang="en-US" altLang="zh-CN"/>
              <a:t>tail  /var/log/message </a:t>
            </a:r>
            <a:r>
              <a:rPr lang="zh-CN" altLang="zh-CN"/>
              <a:t>查看日志。</a:t>
            </a:r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16313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keepalived </a:t>
            </a:r>
            <a:r>
              <a:rPr lang="zh-CN" altLang="en-US" sz="3600"/>
              <a:t>配置文件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600"/>
              <a:t>/etc/keepalived/keepalived.conf</a:t>
            </a:r>
            <a:endParaRPr lang="zh-CN" altLang="zh-CN" sz="1600"/>
          </a:p>
          <a:p>
            <a:pPr lvl="0"/>
            <a:r>
              <a:rPr lang="zh-CN" altLang="zh-CN" sz="1600"/>
              <a:t>帮助手册：</a:t>
            </a:r>
            <a:r>
              <a:rPr lang="en-US" altLang="zh-CN" sz="1600"/>
              <a:t>man keepalived.conf</a:t>
            </a:r>
            <a:endParaRPr lang="zh-CN" altLang="zh-CN" sz="1600"/>
          </a:p>
          <a:p>
            <a:pPr lvl="0"/>
            <a:r>
              <a:rPr lang="zh-CN" altLang="zh-CN" sz="1600"/>
              <a:t>编辑之前，需要备份</a:t>
            </a:r>
            <a:endParaRPr lang="en-US" altLang="zh-CN" sz="1600"/>
          </a:p>
          <a:p>
            <a:pPr lvl="1"/>
            <a:r>
              <a:rPr lang="en-US" altLang="zh-CN" sz="1200"/>
              <a:t>cp –a keepalived.conf backup. keepalived.conf</a:t>
            </a:r>
            <a:endParaRPr lang="zh-CN" altLang="zh-CN" sz="1200"/>
          </a:p>
          <a:p>
            <a:pPr lvl="0"/>
            <a:endParaRPr lang="en-US" altLang="zh-CN" sz="1600"/>
          </a:p>
          <a:p>
            <a:pPr lvl="0"/>
            <a:r>
              <a:rPr lang="zh-CN" altLang="zh-CN" sz="1600"/>
              <a:t>编辑：</a:t>
            </a:r>
          </a:p>
          <a:p>
            <a:pPr marL="0" indent="0">
              <a:buNone/>
            </a:pPr>
            <a:r>
              <a:rPr lang="en-US" altLang="zh-CN" sz="1200"/>
              <a:t>! Configuration File for keepalived</a:t>
            </a:r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global_defs {</a:t>
            </a:r>
          </a:p>
          <a:p>
            <a:pPr marL="0" indent="0">
              <a:buNone/>
            </a:pPr>
            <a:r>
              <a:rPr lang="en-US" altLang="zh-CN" sz="1200"/>
              <a:t>   notification_email {</a:t>
            </a:r>
          </a:p>
          <a:p>
            <a:pPr marL="0" indent="0">
              <a:buNone/>
            </a:pPr>
            <a:r>
              <a:rPr lang="en-US" altLang="zh-CN" sz="1200"/>
              <a:t>     root@localhost  #</a:t>
            </a:r>
            <a:r>
              <a:rPr lang="zh-CN" altLang="en-US" sz="1200"/>
              <a:t>发送提醒邮件的目标地址可有多个</a:t>
            </a:r>
          </a:p>
          <a:p>
            <a:pPr marL="0" indent="0">
              <a:buNone/>
            </a:pPr>
            <a:r>
              <a:rPr lang="zh-CN" altLang="en-US" sz="1200"/>
              <a:t>     </a:t>
            </a:r>
            <a:r>
              <a:rPr lang="en-US" altLang="zh-CN" sz="1200"/>
              <a:t>goldbin@126.com</a:t>
            </a:r>
          </a:p>
          <a:p>
            <a:pPr marL="0" indent="0">
              <a:buNone/>
            </a:pPr>
            <a:r>
              <a:rPr lang="en-US" altLang="zh-CN" sz="1200"/>
              <a:t>  }</a:t>
            </a:r>
          </a:p>
          <a:p>
            <a:pPr marL="0" indent="0">
              <a:buNone/>
            </a:pPr>
            <a:r>
              <a:rPr lang="en-US" altLang="zh-CN" sz="1200"/>
              <a:t>   notification_email_from test@localhost              #</a:t>
            </a:r>
            <a:r>
              <a:rPr lang="zh-CN" altLang="en-US" sz="1200"/>
              <a:t>发送邮件的</a:t>
            </a:r>
            <a:r>
              <a:rPr lang="en-US" altLang="zh-CN" sz="1200"/>
              <a:t>from</a:t>
            </a:r>
            <a:r>
              <a:rPr lang="zh-CN" altLang="en-US" sz="1200"/>
              <a:t>地址，可以随意写，邮件地址不存在都无所谓</a:t>
            </a:r>
          </a:p>
          <a:p>
            <a:pPr marL="0" indent="0">
              <a:buNone/>
            </a:pPr>
            <a:r>
              <a:rPr lang="zh-CN" altLang="en-US" sz="1200"/>
              <a:t>   </a:t>
            </a:r>
            <a:r>
              <a:rPr lang="en-US" altLang="zh-CN" sz="1200"/>
              <a:t>smtp_server 127.0.0.1             #</a:t>
            </a:r>
            <a:r>
              <a:rPr lang="zh-CN" altLang="en-US" sz="1200"/>
              <a:t>邮件服务的地址，一般写本地</a:t>
            </a:r>
          </a:p>
          <a:p>
            <a:pPr marL="0" indent="0">
              <a:buNone/>
            </a:pPr>
            <a:r>
              <a:rPr lang="zh-CN" altLang="en-US" sz="1200"/>
              <a:t>   </a:t>
            </a:r>
            <a:r>
              <a:rPr lang="en-US" altLang="zh-CN" sz="1200"/>
              <a:t>smtp_connect_timeout 30</a:t>
            </a:r>
          </a:p>
          <a:p>
            <a:pPr marL="0" indent="0">
              <a:buNone/>
            </a:pPr>
            <a:r>
              <a:rPr lang="en-US" altLang="zh-CN" sz="1200"/>
              <a:t>   router_id LVS_DEVEL</a:t>
            </a:r>
          </a:p>
          <a:p>
            <a:pPr marL="0" indent="0">
              <a:buNone/>
            </a:pPr>
            <a:r>
              <a:rPr lang="en-US" altLang="zh-CN" sz="1200"/>
              <a:t>}</a:t>
            </a:r>
          </a:p>
          <a:p>
            <a:pPr marL="0" indent="0"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7739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keepalived</a:t>
            </a:r>
            <a:r>
              <a:rPr lang="zh-CN" altLang="en-US" sz="3600"/>
              <a:t>配置文件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vrrp_instance VI_1 {</a:t>
            </a:r>
          </a:p>
          <a:p>
            <a:pPr marL="0" indent="0">
              <a:buNone/>
            </a:pPr>
            <a:r>
              <a:rPr lang="en-US" altLang="zh-CN" sz="1200"/>
              <a:t>    state BACKUP        #MASTER </a:t>
            </a:r>
            <a:r>
              <a:rPr lang="zh-CN" altLang="en-US" sz="1200"/>
              <a:t>主和从 </a:t>
            </a:r>
          </a:p>
          <a:p>
            <a:pPr marL="0" indent="0">
              <a:buNone/>
            </a:pPr>
            <a:r>
              <a:rPr lang="zh-CN" altLang="en-US" sz="1200"/>
              <a:t>    </a:t>
            </a:r>
            <a:r>
              <a:rPr lang="en-US" altLang="zh-CN" sz="1200"/>
              <a:t>interface eth0        #VIP</a:t>
            </a:r>
            <a:r>
              <a:rPr lang="zh-CN" altLang="en-US" sz="1200"/>
              <a:t>需要绑定的网卡名称</a:t>
            </a:r>
          </a:p>
          <a:p>
            <a:pPr marL="0" indent="0">
              <a:buNone/>
            </a:pPr>
            <a:r>
              <a:rPr lang="zh-CN" altLang="en-US" sz="1200"/>
              <a:t>    </a:t>
            </a:r>
            <a:r>
              <a:rPr lang="en-US" altLang="zh-CN" sz="1200"/>
              <a:t>virtual_router_id 51</a:t>
            </a:r>
          </a:p>
          <a:p>
            <a:pPr marL="0" indent="0">
              <a:buNone/>
            </a:pPr>
            <a:r>
              <a:rPr lang="en-US" altLang="zh-CN" sz="1200"/>
              <a:t>    priority 101        #</a:t>
            </a:r>
            <a:r>
              <a:rPr lang="zh-CN" altLang="en-US" sz="1200"/>
              <a:t>优先级 主的优先级要高</a:t>
            </a:r>
          </a:p>
          <a:p>
            <a:pPr marL="0" indent="0">
              <a:buNone/>
            </a:pPr>
            <a:r>
              <a:rPr lang="zh-CN" altLang="en-US" sz="1200"/>
              <a:t>    </a:t>
            </a:r>
            <a:r>
              <a:rPr lang="en-US" altLang="zh-CN" sz="1200"/>
              <a:t>advert_int 1</a:t>
            </a:r>
          </a:p>
          <a:p>
            <a:pPr marL="0" indent="0">
              <a:buNone/>
            </a:pPr>
            <a:r>
              <a:rPr lang="en-US" altLang="zh-CN" sz="1200"/>
              <a:t>    authentication {</a:t>
            </a:r>
          </a:p>
          <a:p>
            <a:pPr marL="0" indent="0">
              <a:buNone/>
            </a:pPr>
            <a:r>
              <a:rPr lang="en-US" altLang="zh-CN" sz="1200"/>
              <a:t>        auth_type PASS</a:t>
            </a:r>
          </a:p>
          <a:p>
            <a:pPr marL="0" indent="0">
              <a:buNone/>
            </a:pPr>
            <a:r>
              <a:rPr lang="en-US" altLang="zh-CN" sz="1200"/>
              <a:t>        auth_pass 1111</a:t>
            </a:r>
          </a:p>
          <a:p>
            <a:pPr marL="0" indent="0">
              <a:buNone/>
            </a:pPr>
            <a:r>
              <a:rPr lang="en-US" altLang="zh-CN" sz="1200"/>
              <a:t>    }</a:t>
            </a:r>
          </a:p>
          <a:p>
            <a:pPr marL="0" indent="0">
              <a:buNone/>
            </a:pPr>
            <a:r>
              <a:rPr lang="en-US" altLang="zh-CN" sz="1200"/>
              <a:t>    virtual_ipaddress {</a:t>
            </a:r>
          </a:p>
          <a:p>
            <a:pPr marL="0" indent="0">
              <a:buNone/>
            </a:pPr>
            <a:r>
              <a:rPr lang="en-US" altLang="zh-CN" sz="1200"/>
              <a:t>        192.168.183.200/24 dev eth0 label eth0:3         #</a:t>
            </a:r>
            <a:r>
              <a:rPr lang="zh-CN" altLang="en-US" sz="1200"/>
              <a:t>设置</a:t>
            </a:r>
            <a:r>
              <a:rPr lang="en-US" altLang="zh-CN" sz="1200"/>
              <a:t>VIP</a:t>
            </a:r>
          </a:p>
          <a:p>
            <a:pPr marL="0" indent="0">
              <a:buNone/>
            </a:pPr>
            <a:r>
              <a:rPr lang="en-US" altLang="zh-CN" sz="1200"/>
              <a:t>    }</a:t>
            </a:r>
          </a:p>
          <a:p>
            <a:pPr marL="0" indent="0">
              <a:buNone/>
            </a:pPr>
            <a:r>
              <a:rPr lang="en-US" altLang="zh-CN" sz="1200"/>
              <a:t>}</a:t>
            </a:r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400"/>
              <a:t>ifconfig   eth0:3   192.168.9.100/24</a:t>
            </a:r>
          </a:p>
        </p:txBody>
      </p:sp>
    </p:spTree>
    <p:extLst>
      <p:ext uri="{BB962C8B-B14F-4D97-AF65-F5344CB8AC3E}">
        <p14:creationId xmlns:p14="http://schemas.microsoft.com/office/powerpoint/2010/main" val="80592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keepalived</a:t>
            </a:r>
            <a:r>
              <a:rPr lang="zh-CN" altLang="en-US" sz="3600"/>
              <a:t>配置文件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0" y="908720"/>
            <a:ext cx="8786874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/>
              <a:t>virtual_server 192.168.183.200 80 {       #</a:t>
            </a:r>
            <a:r>
              <a:rPr lang="zh-CN" altLang="en-US" sz="1200"/>
              <a:t>设置虚拟</a:t>
            </a:r>
            <a:r>
              <a:rPr lang="en-US" altLang="zh-CN" sz="1200"/>
              <a:t>lvs</a:t>
            </a:r>
            <a:r>
              <a:rPr lang="zh-CN" altLang="en-US" sz="1200"/>
              <a:t>服务，</a:t>
            </a:r>
            <a:r>
              <a:rPr lang="en-US" altLang="zh-CN" sz="1200"/>
              <a:t>VIP PORT</a:t>
            </a:r>
          </a:p>
          <a:p>
            <a:pPr marL="0" indent="0">
              <a:buNone/>
            </a:pPr>
            <a:r>
              <a:rPr lang="en-US" altLang="zh-CN" sz="1200"/>
              <a:t>    delay_loop 6</a:t>
            </a:r>
          </a:p>
          <a:p>
            <a:pPr marL="0" indent="0">
              <a:buNone/>
            </a:pPr>
            <a:r>
              <a:rPr lang="en-US" altLang="zh-CN" sz="1200"/>
              <a:t>    lb_algo rr#</a:t>
            </a:r>
            <a:r>
              <a:rPr lang="zh-CN" altLang="en-US" sz="1200"/>
              <a:t>调度算法</a:t>
            </a:r>
            <a:r>
              <a:rPr lang="en-US" altLang="zh-CN" sz="1200"/>
              <a:t>wrr</a:t>
            </a:r>
          </a:p>
          <a:p>
            <a:pPr marL="0" indent="0">
              <a:buNone/>
            </a:pPr>
            <a:r>
              <a:rPr lang="en-US" altLang="zh-CN" sz="1200"/>
              <a:t>    lb_kind DR#lvs</a:t>
            </a:r>
            <a:r>
              <a:rPr lang="zh-CN" altLang="en-US" sz="1200"/>
              <a:t>的模式</a:t>
            </a:r>
          </a:p>
          <a:p>
            <a:pPr marL="0" indent="0">
              <a:buNone/>
            </a:pPr>
            <a:r>
              <a:rPr lang="zh-CN" altLang="en-US" sz="1200"/>
              <a:t>    </a:t>
            </a:r>
            <a:r>
              <a:rPr lang="en-US" altLang="zh-CN" sz="1200"/>
              <a:t>nat_mask 255.255.255.0</a:t>
            </a:r>
          </a:p>
          <a:p>
            <a:pPr marL="0" indent="0">
              <a:buNone/>
            </a:pPr>
            <a:r>
              <a:rPr lang="en-US" altLang="zh-CN" sz="1200"/>
              <a:t>    persistence_timeout 50 </a:t>
            </a:r>
            <a:r>
              <a:rPr lang="zh-CN" altLang="en-US" sz="1200"/>
              <a:t>同一个</a:t>
            </a:r>
            <a:r>
              <a:rPr lang="en-US" altLang="zh-CN" sz="1200"/>
              <a:t>IP</a:t>
            </a:r>
            <a:r>
              <a:rPr lang="zh-CN" altLang="en-US" sz="1200"/>
              <a:t>地址在</a:t>
            </a:r>
            <a:r>
              <a:rPr lang="en-US" altLang="zh-CN" sz="1200"/>
              <a:t>50</a:t>
            </a:r>
            <a:r>
              <a:rPr lang="zh-CN" altLang="en-US" sz="1200"/>
              <a:t>秒内</a:t>
            </a:r>
            <a:r>
              <a:rPr lang="en-US" altLang="zh-CN" sz="1200"/>
              <a:t>lvs</a:t>
            </a:r>
            <a:r>
              <a:rPr lang="zh-CN" altLang="en-US" sz="1200"/>
              <a:t>转发给同一个后端服务器</a:t>
            </a:r>
          </a:p>
          <a:p>
            <a:pPr marL="0" indent="0">
              <a:buNone/>
            </a:pPr>
            <a:r>
              <a:rPr lang="zh-CN" altLang="en-US" sz="1200"/>
              <a:t>    </a:t>
            </a:r>
            <a:r>
              <a:rPr lang="en-US" altLang="zh-CN" sz="1200"/>
              <a:t>protocol TCP</a:t>
            </a:r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real_server 192.168.183.111 80 {       #</a:t>
            </a:r>
            <a:r>
              <a:rPr lang="zh-CN" altLang="en-US" sz="1200"/>
              <a:t>设置真实服务器的心跳机制 </a:t>
            </a:r>
            <a:r>
              <a:rPr lang="en-US" altLang="zh-CN" sz="1200"/>
              <a:t>RID PORT</a:t>
            </a:r>
          </a:p>
          <a:p>
            <a:pPr marL="0" indent="0">
              <a:buNone/>
            </a:pPr>
            <a:r>
              <a:rPr lang="en-US" altLang="zh-CN" sz="1200"/>
              <a:t>        weight 1      #</a:t>
            </a:r>
            <a:r>
              <a:rPr lang="zh-CN" altLang="en-US" sz="1200"/>
              <a:t>权重</a:t>
            </a:r>
          </a:p>
          <a:p>
            <a:pPr marL="0" indent="0">
              <a:buNone/>
            </a:pPr>
            <a:r>
              <a:rPr lang="zh-CN" altLang="en-US" sz="1200"/>
              <a:t>        </a:t>
            </a:r>
            <a:r>
              <a:rPr lang="en-US" altLang="zh-CN" sz="1200"/>
              <a:t>HTTP_GET {      #</a:t>
            </a:r>
            <a:r>
              <a:rPr lang="zh-CN" altLang="en-US" sz="1200"/>
              <a:t>心跳检测的方式</a:t>
            </a:r>
          </a:p>
          <a:p>
            <a:pPr marL="0" indent="0">
              <a:buNone/>
            </a:pPr>
            <a:r>
              <a:rPr lang="zh-CN" altLang="en-US" sz="1200"/>
              <a:t>            </a:t>
            </a:r>
            <a:r>
              <a:rPr lang="en-US" altLang="zh-CN" sz="1200"/>
              <a:t>url {</a:t>
            </a:r>
          </a:p>
          <a:p>
            <a:pPr marL="0" indent="0">
              <a:buNone/>
            </a:pPr>
            <a:r>
              <a:rPr lang="en-US" altLang="zh-CN" sz="1200"/>
              <a:t>              path /      #</a:t>
            </a:r>
            <a:r>
              <a:rPr lang="zh-CN" altLang="en-US" sz="1200"/>
              <a:t>心跳检查的地址</a:t>
            </a:r>
          </a:p>
          <a:p>
            <a:pPr marL="0" indent="0">
              <a:buNone/>
            </a:pPr>
            <a:r>
              <a:rPr lang="zh-CN" altLang="en-US" sz="1200"/>
              <a:t>              </a:t>
            </a:r>
            <a:r>
              <a:rPr lang="en-US" altLang="zh-CN" sz="1200"/>
              <a:t>status_code 200      #</a:t>
            </a:r>
            <a:r>
              <a:rPr lang="zh-CN" altLang="en-US" sz="1200"/>
              <a:t>心跳检查返回的状态</a:t>
            </a:r>
          </a:p>
          <a:p>
            <a:pPr marL="0" indent="0">
              <a:buNone/>
            </a:pPr>
            <a:r>
              <a:rPr lang="zh-CN" altLang="en-US" sz="1200"/>
              <a:t>            </a:t>
            </a:r>
            <a:r>
              <a:rPr lang="en-US" altLang="zh-CN" sz="1200"/>
              <a:t>}</a:t>
            </a:r>
          </a:p>
          <a:p>
            <a:pPr marL="0" indent="0">
              <a:buNone/>
            </a:pPr>
            <a:r>
              <a:rPr lang="en-US" altLang="zh-CN" sz="1200"/>
              <a:t>            connect_timeout 2       #</a:t>
            </a:r>
            <a:r>
              <a:rPr lang="zh-CN" altLang="en-US" sz="1200"/>
              <a:t>超时时间</a:t>
            </a:r>
          </a:p>
          <a:p>
            <a:pPr marL="0" indent="0">
              <a:buNone/>
            </a:pPr>
            <a:r>
              <a:rPr lang="zh-CN" altLang="en-US" sz="1200"/>
              <a:t>            </a:t>
            </a:r>
            <a:r>
              <a:rPr lang="en-US" altLang="zh-CN" sz="1200"/>
              <a:t>nb_get_retry 3      #</a:t>
            </a:r>
            <a:r>
              <a:rPr lang="zh-CN" altLang="en-US" sz="1200"/>
              <a:t>重复检查</a:t>
            </a:r>
            <a:r>
              <a:rPr lang="en-US" altLang="zh-CN" sz="1200"/>
              <a:t>3</a:t>
            </a:r>
            <a:r>
              <a:rPr lang="zh-CN" altLang="en-US" sz="1200"/>
              <a:t>次</a:t>
            </a:r>
          </a:p>
          <a:p>
            <a:pPr marL="0" indent="0">
              <a:buNone/>
            </a:pPr>
            <a:r>
              <a:rPr lang="zh-CN" altLang="en-US" sz="1200"/>
              <a:t>            </a:t>
            </a:r>
            <a:r>
              <a:rPr lang="en-US" altLang="zh-CN" sz="1200"/>
              <a:t>delay_before_retry 1      #</a:t>
            </a:r>
            <a:r>
              <a:rPr lang="zh-CN" altLang="en-US" sz="1200"/>
              <a:t>每隔</a:t>
            </a:r>
            <a:r>
              <a:rPr lang="en-US" altLang="zh-CN" sz="1200"/>
              <a:t>1</a:t>
            </a:r>
            <a:r>
              <a:rPr lang="zh-CN" altLang="en-US" sz="1200"/>
              <a:t>秒钟再次检查</a:t>
            </a:r>
          </a:p>
          <a:p>
            <a:pPr marL="0" indent="0">
              <a:buNone/>
            </a:pPr>
            <a:r>
              <a:rPr lang="zh-CN" altLang="en-US" sz="1200"/>
              <a:t>        </a:t>
            </a:r>
            <a:r>
              <a:rPr lang="en-US" altLang="zh-CN" sz="1200"/>
              <a:t>}</a:t>
            </a:r>
          </a:p>
          <a:p>
            <a:pPr marL="0" indent="0">
              <a:buNone/>
            </a:pPr>
            <a:r>
              <a:rPr lang="en-US" altLang="zh-CN" sz="1200"/>
              <a:t>    }</a:t>
            </a:r>
          </a:p>
          <a:p>
            <a:pPr marL="0" indent="0">
              <a:buNone/>
            </a:pPr>
            <a:r>
              <a:rPr lang="en-US" altLang="zh-CN" sz="1200"/>
              <a:t>    real_server 192.168.183.112 80 {      #</a:t>
            </a:r>
            <a:r>
              <a:rPr lang="zh-CN" altLang="en-US" sz="1200"/>
              <a:t>第二个真实服务器设置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…#</a:t>
            </a:r>
            <a:r>
              <a:rPr lang="zh-CN" altLang="en-US" sz="1200"/>
              <a:t>参照第一个</a:t>
            </a:r>
            <a:r>
              <a:rPr lang="en-US" altLang="zh-CN" sz="1200"/>
              <a:t>RS</a:t>
            </a:r>
            <a:r>
              <a:rPr lang="zh-CN" altLang="en-US" sz="1200"/>
              <a:t>设置</a:t>
            </a:r>
          </a:p>
          <a:p>
            <a:pPr marL="0" indent="0">
              <a:buNone/>
            </a:pPr>
            <a:r>
              <a:rPr lang="en-US" altLang="zh-CN" sz="1200"/>
              <a:t>    }</a:t>
            </a:r>
          </a:p>
          <a:p>
            <a:pPr marL="0" indent="0">
              <a:buNone/>
            </a:pPr>
            <a:r>
              <a:rPr lang="en-US" altLang="zh-CN" sz="1200"/>
              <a:t>}</a:t>
            </a:r>
          </a:p>
          <a:p>
            <a:pPr marL="0" indent="0">
              <a:buNone/>
            </a:pP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66660673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17414</TotalTime>
  <Words>447</Words>
  <Application>Microsoft Office PowerPoint</Application>
  <PresentationFormat>信纸(8.5x11 英寸)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Trebuchet MS</vt:lpstr>
      <vt:lpstr>ppt新模板</vt:lpstr>
      <vt:lpstr>Keepalived</vt:lpstr>
      <vt:lpstr>PowerPoint 演示文稿</vt:lpstr>
      <vt:lpstr>keepalived</vt:lpstr>
      <vt:lpstr>keepalived</vt:lpstr>
      <vt:lpstr>keepalived</vt:lpstr>
      <vt:lpstr>keepalived 安装</vt:lpstr>
      <vt:lpstr>keepalived 配置文件</vt:lpstr>
      <vt:lpstr>keepalived配置文件</vt:lpstr>
      <vt:lpstr>keepalived配置文件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1533</cp:revision>
  <dcterms:created xsi:type="dcterms:W3CDTF">2007-09-26T12:04:45Z</dcterms:created>
  <dcterms:modified xsi:type="dcterms:W3CDTF">2017-09-12T06:40:44Z</dcterms:modified>
</cp:coreProperties>
</file>