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61" r:id="rId5"/>
    <p:sldId id="262" r:id="rId6"/>
    <p:sldId id="263" r:id="rId7"/>
    <p:sldId id="264" r:id="rId8"/>
    <p:sldId id="258" r:id="rId9"/>
    <p:sldId id="259" r:id="rId10"/>
    <p:sldId id="267" r:id="rId11"/>
    <p:sldId id="266" r:id="rId12"/>
    <p:sldId id="26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90"/>
    <p:restoredTop sz="93436"/>
  </p:normalViewPr>
  <p:slideViewPr>
    <p:cSldViewPr snapToGrid="0" snapToObjects="1">
      <p:cViewPr varScale="1">
        <p:scale>
          <a:sx n="75" d="100"/>
          <a:sy n="75" d="100"/>
        </p:scale>
        <p:origin x="16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8E3B-4433-7C4D-AF3F-90D3F83DD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AD9AC-7660-574E-9EF8-6430382F2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1BAC6-B0E4-8F45-A30D-F8692A5A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94409-6655-E84F-B1FD-96C32D99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218EF-7645-3840-8BF8-4A67104C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8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CA4D-2B5E-2C4E-A82B-9B591B1B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38E67-21EF-0647-923E-5B65CE413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128D7-7E30-6945-8DC1-80940FEC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E5D6-A777-B541-9889-827ABF6A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C8310-E122-2A41-B1D1-C1F846A2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6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56E1D-7949-4949-BA67-F6435B970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D47FC-8D89-374C-9F54-36DCDE558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8A826-9C69-B643-BA14-2D1708B6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EAE9E-E7DC-9943-BB34-3710277C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23A2-58B2-7342-800A-A0502968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1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F4B9-30E5-574C-AE4B-332C7CC0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2C81-EAC7-3B42-8C0C-0940180C1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7FD2E-BD68-0F45-8BE7-4E29E94C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F5E45-7FCA-924B-8DD7-A12733CC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77292-978E-2246-93EC-1D890804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4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6B99-5B09-3C43-BF3A-12EA8E3B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D4394-B251-7D49-999E-E8C033852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495F-EAD1-BC4F-BC15-93808179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833B5-7E01-6D4C-B15C-AEB96640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6EE64-2B3E-9B41-AFCC-1DE54DA8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0C11-98CE-3549-A484-6EDF4C32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8855-6883-FB4D-8D9D-1B48E41F1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C133-E4F4-E143-A4A3-E601159F5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C7964-75FF-6B4E-9633-EE819FEA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94D67-E975-B444-807E-5AD183BD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7CABC-0E89-CA49-9EBB-D4B69ABF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4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D72F-3C47-C340-A134-0D416AEA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FD793-ED5D-CC41-AE0D-805A337A7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D0FB2-189A-7647-A8DE-118D5FE69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33568-17B4-E642-8867-E62D51F36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147E0-72EB-6146-97BF-09DFE2F0F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FE975-310F-5547-ADD4-B911F3F8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2/21/22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994AB-F146-574A-AC87-2FD0433A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738371-0DAE-B443-A95C-74529C3B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3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E5AF-0922-FF4B-AE1D-C1DAE6DB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D26E3-7540-124F-9EC0-9DBE3643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6CD8A-316B-674D-A544-3557C9A9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B2DFA-DA6D-4347-A431-28B13CFD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6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AEB91-3117-6740-B4FB-32AB56DD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2/21/22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78EB3-55F5-C440-AADD-D280B8A0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61352-87A1-CF44-BA38-004E632E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0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546D-D1D2-CA40-93E1-45E54D34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4BF9C-8474-1D45-8346-B165B7A2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7FD96-4FB9-8E49-B127-A4392A152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322EF-DEB1-CA40-AB13-D7F3CD1D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8E92D-338F-484F-9595-F3947C40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6DD03-AA32-7E4D-97E5-D78E1FF4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7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0FB6-F189-2848-A50B-49760FBB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BE928-1408-0D44-8476-207E418F5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25786-4E40-A941-B44E-CF21C27CE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BD9AC-02C3-A948-A6D9-08883A41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004A3-BF43-7F44-84E5-26A2D66E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62891-A93B-5843-8D85-D28E98A9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8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A0A95-B006-624E-85EA-FE0A8513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22201-4000-1D4C-8008-099E11C28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1C0E4-31F2-0E41-B5F9-435A1E918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77936-6B44-3A4A-A40A-910453EF96EF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79AAE-9F3E-094B-A523-4AF655103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48182-1F31-9440-B27E-D42B5C2B0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1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AFA3145-C558-B04F-9A8C-2063FFC368B5}"/>
              </a:ext>
            </a:extLst>
          </p:cNvPr>
          <p:cNvGrpSpPr/>
          <p:nvPr/>
        </p:nvGrpSpPr>
        <p:grpSpPr>
          <a:xfrm>
            <a:off x="3387339" y="977256"/>
            <a:ext cx="5525069" cy="2392285"/>
            <a:chOff x="1782851" y="887707"/>
            <a:chExt cx="6440557" cy="2900568"/>
          </a:xfrm>
        </p:grpSpPr>
        <p:sp>
          <p:nvSpPr>
            <p:cNvPr id="6" name="Regular Pentagon 5">
              <a:extLst>
                <a:ext uri="{FF2B5EF4-FFF2-40B4-BE49-F238E27FC236}">
                  <a16:creationId xmlns:a16="http://schemas.microsoft.com/office/drawing/2014/main" id="{1FF1AC23-45C7-2F4D-8E03-F3B4F506D836}"/>
                </a:ext>
              </a:extLst>
            </p:cNvPr>
            <p:cNvSpPr/>
            <p:nvPr/>
          </p:nvSpPr>
          <p:spPr>
            <a:xfrm>
              <a:off x="1782851" y="887707"/>
              <a:ext cx="6440557" cy="2900568"/>
            </a:xfrm>
            <a:prstGeom prst="pentagon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41FD25-5499-2E46-A446-86D1E22980D4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 flipV="1">
              <a:off x="5003130" y="887707"/>
              <a:ext cx="554035" cy="169887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32C9B0-E8C5-4B4A-A325-067BF112E358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V="1">
              <a:off x="3012892" y="2586592"/>
              <a:ext cx="2544273" cy="1201675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83028AD-2E8F-2B4F-9EEA-F5A4E0EBF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615" y="2862824"/>
            <a:ext cx="950568" cy="1013434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8671A751-3F2A-AA40-9ECE-897057F3B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090" y="2787520"/>
            <a:ext cx="950568" cy="1013434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A161F0A4-09EA-BF4D-8BEF-512A1840D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247" y="1342673"/>
            <a:ext cx="950568" cy="1013434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AFDC2467-A729-3243-A5BB-D215C8C3A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184" y="1342673"/>
            <a:ext cx="950568" cy="1013434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A73C7454-14FA-F240-BD2B-99D58CD34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648" y="369591"/>
            <a:ext cx="950568" cy="1013434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6352E13-0313-2043-AEC0-30A4AD6C313D}"/>
              </a:ext>
            </a:extLst>
          </p:cNvPr>
          <p:cNvSpPr/>
          <p:nvPr/>
        </p:nvSpPr>
        <p:spPr>
          <a:xfrm>
            <a:off x="2808141" y="4369996"/>
            <a:ext cx="6937513" cy="1510748"/>
          </a:xfrm>
          <a:prstGeom prst="ellips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072532-002C-5A4B-8D5D-C523D9E73FF7}"/>
              </a:ext>
            </a:extLst>
          </p:cNvPr>
          <p:cNvSpPr txBox="1"/>
          <p:nvPr/>
        </p:nvSpPr>
        <p:spPr>
          <a:xfrm>
            <a:off x="6352920" y="73279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A89750-D114-3A4D-ADC6-2D1FA45192C7}"/>
              </a:ext>
            </a:extLst>
          </p:cNvPr>
          <p:cNvSpPr txBox="1"/>
          <p:nvPr/>
        </p:nvSpPr>
        <p:spPr>
          <a:xfrm>
            <a:off x="3671223" y="185458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453FF9-8DF2-E041-92E1-89F8C8652B19}"/>
              </a:ext>
            </a:extLst>
          </p:cNvPr>
          <p:cNvSpPr txBox="1"/>
          <p:nvPr/>
        </p:nvSpPr>
        <p:spPr>
          <a:xfrm>
            <a:off x="9150103" y="185458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924908-CC96-A34F-98AA-FB0895F0FDC5}"/>
              </a:ext>
            </a:extLst>
          </p:cNvPr>
          <p:cNvSpPr txBox="1"/>
          <p:nvPr/>
        </p:nvSpPr>
        <p:spPr>
          <a:xfrm>
            <a:off x="8188733" y="341223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105D06-4780-5845-8929-0C5E704755A1}"/>
              </a:ext>
            </a:extLst>
          </p:cNvPr>
          <p:cNvSpPr txBox="1"/>
          <p:nvPr/>
        </p:nvSpPr>
        <p:spPr>
          <a:xfrm>
            <a:off x="4769386" y="338389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 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94C9F-8F71-1140-8CF6-AF48267FC277}"/>
              </a:ext>
            </a:extLst>
          </p:cNvPr>
          <p:cNvSpPr txBox="1"/>
          <p:nvPr/>
        </p:nvSpPr>
        <p:spPr>
          <a:xfrm>
            <a:off x="7010082" y="220897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 6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2D5DE7-CBA7-1B44-A1AC-75E7932702BD}"/>
              </a:ext>
            </a:extLst>
          </p:cNvPr>
          <p:cNvCxnSpPr>
            <a:stCxn id="13" idx="2"/>
          </p:cNvCxnSpPr>
          <p:nvPr/>
        </p:nvCxnSpPr>
        <p:spPr>
          <a:xfrm>
            <a:off x="3343531" y="2356107"/>
            <a:ext cx="0" cy="2769263"/>
          </a:xfrm>
          <a:prstGeom prst="line">
            <a:avLst/>
          </a:prstGeom>
          <a:ln w="63500">
            <a:prstDash val="dash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D25EB5-FAC1-4C4E-A164-4CF2A18B12D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422374" y="3800954"/>
            <a:ext cx="0" cy="1582476"/>
          </a:xfrm>
          <a:prstGeom prst="line">
            <a:avLst/>
          </a:prstGeom>
          <a:ln w="63500">
            <a:prstDash val="dash"/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F292590-6A4B-0B4D-B69A-4C8E1A0FB1E9}"/>
              </a:ext>
            </a:extLst>
          </p:cNvPr>
          <p:cNvCxnSpPr>
            <a:cxnSpLocks/>
          </p:cNvCxnSpPr>
          <p:nvPr/>
        </p:nvCxnSpPr>
        <p:spPr>
          <a:xfrm flipH="1">
            <a:off x="6696010" y="2738016"/>
            <a:ext cx="20163" cy="2146077"/>
          </a:xfrm>
          <a:prstGeom prst="line">
            <a:avLst/>
          </a:prstGeom>
          <a:ln w="63500">
            <a:prstDash val="dash"/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9F3652-6290-A745-BD6E-5BFA9C3C0D3D}"/>
              </a:ext>
            </a:extLst>
          </p:cNvPr>
          <p:cNvCxnSpPr>
            <a:cxnSpLocks/>
          </p:cNvCxnSpPr>
          <p:nvPr/>
        </p:nvCxnSpPr>
        <p:spPr>
          <a:xfrm flipH="1">
            <a:off x="5952988" y="1383025"/>
            <a:ext cx="58773" cy="3269472"/>
          </a:xfrm>
          <a:prstGeom prst="line">
            <a:avLst/>
          </a:prstGeom>
          <a:ln w="63500">
            <a:prstDash val="dash"/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8D35AA0-A47E-3048-9B32-7C77C80978C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897899" y="3876258"/>
            <a:ext cx="0" cy="1507172"/>
          </a:xfrm>
          <a:prstGeom prst="line">
            <a:avLst/>
          </a:prstGeom>
          <a:ln w="63500">
            <a:prstDash val="dash"/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ADD143-04F0-9F42-9A1D-AEC70040A64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8848467" y="2356107"/>
            <a:ext cx="1" cy="2769263"/>
          </a:xfrm>
          <a:prstGeom prst="line">
            <a:avLst/>
          </a:prstGeom>
          <a:ln w="63500">
            <a:prstDash val="dash"/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648124BF-B010-824B-A45C-B582625C5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012" y="1724582"/>
            <a:ext cx="950568" cy="101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roup 489">
            <a:extLst>
              <a:ext uri="{FF2B5EF4-FFF2-40B4-BE49-F238E27FC236}">
                <a16:creationId xmlns:a16="http://schemas.microsoft.com/office/drawing/2014/main" id="{32509DC4-B134-5648-88CB-068063A3B8BA}"/>
              </a:ext>
            </a:extLst>
          </p:cNvPr>
          <p:cNvGrpSpPr/>
          <p:nvPr/>
        </p:nvGrpSpPr>
        <p:grpSpPr>
          <a:xfrm>
            <a:off x="880475" y="-143051"/>
            <a:ext cx="10431049" cy="6732390"/>
            <a:chOff x="1340975" y="662861"/>
            <a:chExt cx="10431049" cy="6732390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B95FB4B-2A2F-A94C-87B5-64F2BD38E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0975" y="662861"/>
              <a:ext cx="10431049" cy="6732390"/>
            </a:xfrm>
            <a:prstGeom prst="rect">
              <a:avLst/>
            </a:prstGeom>
          </p:spPr>
        </p:pic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82ADEEDF-3DDA-D741-8B2A-2F7FEDCCB6F3}"/>
                </a:ext>
              </a:extLst>
            </p:cNvPr>
            <p:cNvGrpSpPr/>
            <p:nvPr/>
          </p:nvGrpSpPr>
          <p:grpSpPr>
            <a:xfrm>
              <a:off x="2523029" y="2076053"/>
              <a:ext cx="7658795" cy="3732108"/>
              <a:chOff x="2523029" y="1440622"/>
              <a:chExt cx="7658795" cy="3732108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1D316D-3B45-CE4E-93CC-F1019236B311}"/>
                  </a:ext>
                </a:extLst>
              </p:cNvPr>
              <p:cNvCxnSpPr/>
              <p:nvPr/>
            </p:nvCxnSpPr>
            <p:spPr>
              <a:xfrm>
                <a:off x="2665708" y="1487837"/>
                <a:ext cx="805912" cy="774916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B5C2B45-2AFF-4A45-87FF-9423A74CBA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9162" y="1535494"/>
                <a:ext cx="114643" cy="1404029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C90ECC3-252B-6746-BAAB-A4B6D964D5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90533" y="2280314"/>
                <a:ext cx="848154" cy="659209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315A1FE0-769C-FB44-A02F-D74FC9BAA6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23029" y="2931075"/>
                <a:ext cx="1112466" cy="1180134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8F93C1A-E871-3D4E-BE87-1020CD1714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76598" y="4148014"/>
                <a:ext cx="859260" cy="613956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873FE459-8BAE-FC46-A704-CAD5DD3B64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064" y="3742676"/>
                <a:ext cx="1022300" cy="969690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D56C72F-3C43-B64D-8EEF-62133652FA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64245" y="3565417"/>
                <a:ext cx="1150633" cy="177259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26BDFE9E-1CA6-1C42-8BD7-7B89EED244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5159" y="3563285"/>
                <a:ext cx="302683" cy="957603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7F05341-714E-EE4A-8752-F3D19DCAAB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6528" y="1470678"/>
                <a:ext cx="672085" cy="2228484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8188940-25F5-6E45-BC57-19AEABE7F3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1232" y="1440622"/>
                <a:ext cx="1348934" cy="806404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63772675-DD9F-A045-9A90-91C7DE177A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43327" y="3752064"/>
                <a:ext cx="878583" cy="768824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D81590DC-BFB2-F342-9585-5E2BCE1684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50394" y="1470678"/>
                <a:ext cx="1502637" cy="610554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DBF70507-A0B7-E848-BF2A-A96408FFD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53563" y="1440622"/>
                <a:ext cx="3230375" cy="366115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668ED247-03FD-7447-9B75-417C1878C3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51787" y="1816125"/>
                <a:ext cx="1604227" cy="243213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C3EA4E62-AF8D-3745-8C8D-B0B1B6221D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83905" y="2076514"/>
                <a:ext cx="997919" cy="719604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F23725A-DA4D-7B4C-AD4C-2367C6E0BA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8900" y="3938252"/>
                <a:ext cx="438627" cy="1226682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6C3DFBB1-035B-2740-ACC9-8353ADF4C8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52733" y="2796118"/>
                <a:ext cx="443644" cy="1142134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C344C26-044C-F74F-844C-8B2968FD3E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861" y="1888417"/>
                <a:ext cx="1166516" cy="960444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4B1EDBC-4A9B-5645-A1DE-D91D48324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4878" y="3552420"/>
                <a:ext cx="2090122" cy="431039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E4CCDB96-F966-6344-AC97-92ECE9BCA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8946" y="4542144"/>
                <a:ext cx="1869954" cy="630586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879CCF88-33A4-8D4E-8DE6-254B9B4B6E0E}"/>
                </a:ext>
              </a:extLst>
            </p:cNvPr>
            <p:cNvSpPr/>
            <p:nvPr/>
          </p:nvSpPr>
          <p:spPr>
            <a:xfrm rot="8386325" flipH="1">
              <a:off x="8571288" y="2339586"/>
              <a:ext cx="2318779" cy="1346032"/>
            </a:xfrm>
            <a:prstGeom prst="ellips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83E16E6B-8F59-2443-8C81-8C31390DFBA7}"/>
                </a:ext>
              </a:extLst>
            </p:cNvPr>
            <p:cNvSpPr/>
            <p:nvPr/>
          </p:nvSpPr>
          <p:spPr>
            <a:xfrm rot="12688796" flipV="1">
              <a:off x="4985425" y="3657635"/>
              <a:ext cx="2580688" cy="155014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AE5C03B-85C5-AA4A-A782-818017B836B9}"/>
                </a:ext>
              </a:extLst>
            </p:cNvPr>
            <p:cNvSpPr/>
            <p:nvPr/>
          </p:nvSpPr>
          <p:spPr>
            <a:xfrm rot="7032522">
              <a:off x="7331834" y="4507727"/>
              <a:ext cx="2525277" cy="1298141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D07864BE-6946-004D-8E17-BE0B33540D04}"/>
                </a:ext>
              </a:extLst>
            </p:cNvPr>
            <p:cNvSpPr/>
            <p:nvPr/>
          </p:nvSpPr>
          <p:spPr>
            <a:xfrm rot="472727">
              <a:off x="1924637" y="1386751"/>
              <a:ext cx="1981661" cy="2888211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1115AC5A-D8DF-1549-AFF7-C6556704DB54}"/>
                </a:ext>
              </a:extLst>
            </p:cNvPr>
            <p:cNvSpPr/>
            <p:nvPr/>
          </p:nvSpPr>
          <p:spPr>
            <a:xfrm rot="253902">
              <a:off x="4214934" y="1468341"/>
              <a:ext cx="4375325" cy="1699691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9" name="Picture 38" descr="Icon&#10;&#10;Description automatically generated">
              <a:extLst>
                <a:ext uri="{FF2B5EF4-FFF2-40B4-BE49-F238E27FC236}">
                  <a16:creationId xmlns:a16="http://schemas.microsoft.com/office/drawing/2014/main" id="{6EE23AE2-C894-C448-960C-AD96FC1A4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990292" y="2305954"/>
              <a:ext cx="731850" cy="608406"/>
            </a:xfrm>
            <a:prstGeom prst="rect">
              <a:avLst/>
            </a:prstGeom>
          </p:spPr>
        </p:pic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5CA1420D-2399-3544-A4AD-C52BD9B83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611012" y="2097519"/>
              <a:ext cx="659478" cy="539097"/>
            </a:xfrm>
            <a:prstGeom prst="rect">
              <a:avLst/>
            </a:prstGeom>
          </p:spPr>
        </p:pic>
        <p:pic>
          <p:nvPicPr>
            <p:cNvPr id="42" name="Picture 41" descr="Icon&#10;&#10;Description automatically generated">
              <a:extLst>
                <a:ext uri="{FF2B5EF4-FFF2-40B4-BE49-F238E27FC236}">
                  <a16:creationId xmlns:a16="http://schemas.microsoft.com/office/drawing/2014/main" id="{88A06AB5-AC97-7941-88ED-EDCFED606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17818" y="4029056"/>
              <a:ext cx="529288" cy="493364"/>
            </a:xfrm>
            <a:prstGeom prst="rect">
              <a:avLst/>
            </a:prstGeom>
          </p:spPr>
        </p:pic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85F46D16-E0E6-5C4A-BCCF-34B6BCE18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21773" y="4299856"/>
              <a:ext cx="460109" cy="428880"/>
            </a:xfrm>
            <a:prstGeom prst="rect">
              <a:avLst/>
            </a:prstGeom>
          </p:spPr>
        </p:pic>
        <p:pic>
          <p:nvPicPr>
            <p:cNvPr id="48" name="Picture 47" descr="Icon&#10;&#10;Description automatically generated">
              <a:extLst>
                <a:ext uri="{FF2B5EF4-FFF2-40B4-BE49-F238E27FC236}">
                  <a16:creationId xmlns:a16="http://schemas.microsoft.com/office/drawing/2014/main" id="{87895777-874E-C246-8F16-78B14D369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10219" y="3047853"/>
              <a:ext cx="575972" cy="536879"/>
            </a:xfrm>
            <a:prstGeom prst="rect">
              <a:avLst/>
            </a:prstGeom>
          </p:spPr>
        </p:pic>
        <p:pic>
          <p:nvPicPr>
            <p:cNvPr id="52" name="Picture 51" descr="Icon&#10;&#10;Description automatically generated">
              <a:extLst>
                <a:ext uri="{FF2B5EF4-FFF2-40B4-BE49-F238E27FC236}">
                  <a16:creationId xmlns:a16="http://schemas.microsoft.com/office/drawing/2014/main" id="{50ED078C-B2EC-D24E-AE29-C5063AA3C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57364" y="1742795"/>
              <a:ext cx="580154" cy="540777"/>
            </a:xfrm>
            <a:prstGeom prst="rect">
              <a:avLst/>
            </a:prstGeom>
          </p:spPr>
        </p:pic>
        <p:pic>
          <p:nvPicPr>
            <p:cNvPr id="54" name="Picture 53" descr="Icon&#10;&#10;Description automatically generated">
              <a:extLst>
                <a:ext uri="{FF2B5EF4-FFF2-40B4-BE49-F238E27FC236}">
                  <a16:creationId xmlns:a16="http://schemas.microsoft.com/office/drawing/2014/main" id="{FA049E6E-06A9-CF46-A5CA-28DDEEA2B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8238" y="5397279"/>
              <a:ext cx="669457" cy="556537"/>
            </a:xfrm>
            <a:prstGeom prst="rect">
              <a:avLst/>
            </a:prstGeom>
          </p:spPr>
        </p:pic>
        <p:pic>
          <p:nvPicPr>
            <p:cNvPr id="55" name="Picture 54" descr="Icon&#10;&#10;Description automatically generated">
              <a:extLst>
                <a:ext uri="{FF2B5EF4-FFF2-40B4-BE49-F238E27FC236}">
                  <a16:creationId xmlns:a16="http://schemas.microsoft.com/office/drawing/2014/main" id="{F89B34C2-5DC8-FD4E-8C36-DFEF3EDFD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93517" y="4765661"/>
              <a:ext cx="635661" cy="556533"/>
            </a:xfrm>
            <a:prstGeom prst="rect">
              <a:avLst/>
            </a:prstGeom>
          </p:spPr>
        </p:pic>
        <p:pic>
          <p:nvPicPr>
            <p:cNvPr id="58" name="Picture 57" descr="Icon&#10;&#10;Description automatically generated">
              <a:extLst>
                <a:ext uri="{FF2B5EF4-FFF2-40B4-BE49-F238E27FC236}">
                  <a16:creationId xmlns:a16="http://schemas.microsoft.com/office/drawing/2014/main" id="{A3DEB58B-B078-BC42-9C56-75A331C43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33548" y="3258426"/>
              <a:ext cx="641417" cy="524333"/>
            </a:xfrm>
            <a:prstGeom prst="rect">
              <a:avLst/>
            </a:prstGeom>
          </p:spPr>
        </p:pic>
        <p:pic>
          <p:nvPicPr>
            <p:cNvPr id="59" name="Picture 58" descr="Icon&#10;&#10;Description automatically generated">
              <a:extLst>
                <a:ext uri="{FF2B5EF4-FFF2-40B4-BE49-F238E27FC236}">
                  <a16:creationId xmlns:a16="http://schemas.microsoft.com/office/drawing/2014/main" id="{9D7B8B2E-FC5E-C14E-B06D-7B5593A60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29284" y="1773779"/>
              <a:ext cx="677642" cy="593288"/>
            </a:xfrm>
            <a:prstGeom prst="rect">
              <a:avLst/>
            </a:prstGeom>
          </p:spPr>
        </p:pic>
        <p:pic>
          <p:nvPicPr>
            <p:cNvPr id="60" name="Picture 59" descr="Icon&#10;&#10;Description automatically generated">
              <a:extLst>
                <a:ext uri="{FF2B5EF4-FFF2-40B4-BE49-F238E27FC236}">
                  <a16:creationId xmlns:a16="http://schemas.microsoft.com/office/drawing/2014/main" id="{51E966D3-15E8-BC43-B48A-90C13A602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891931" y="2347267"/>
              <a:ext cx="608386" cy="567093"/>
            </a:xfrm>
            <a:prstGeom prst="rect">
              <a:avLst/>
            </a:prstGeom>
          </p:spPr>
        </p:pic>
        <p:pic>
          <p:nvPicPr>
            <p:cNvPr id="62" name="Picture 61" descr="Icon&#10;&#10;Description automatically generated">
              <a:extLst>
                <a:ext uri="{FF2B5EF4-FFF2-40B4-BE49-F238E27FC236}">
                  <a16:creationId xmlns:a16="http://schemas.microsoft.com/office/drawing/2014/main" id="{69BC5D25-2564-BF45-AEF9-D770AD0D0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19459" y="3850293"/>
              <a:ext cx="627712" cy="521833"/>
            </a:xfrm>
            <a:prstGeom prst="rect">
              <a:avLst/>
            </a:prstGeom>
          </p:spPr>
        </p:pic>
        <p:pic>
          <p:nvPicPr>
            <p:cNvPr id="63" name="Picture 62" descr="Icon&#10;&#10;Description automatically generated">
              <a:extLst>
                <a:ext uri="{FF2B5EF4-FFF2-40B4-BE49-F238E27FC236}">
                  <a16:creationId xmlns:a16="http://schemas.microsoft.com/office/drawing/2014/main" id="{F2649420-1858-8943-9D71-0C14C4700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26069" y="2540416"/>
              <a:ext cx="609958" cy="498616"/>
            </a:xfrm>
            <a:prstGeom prst="rect">
              <a:avLst/>
            </a:prstGeom>
          </p:spPr>
        </p:pic>
        <p:pic>
          <p:nvPicPr>
            <p:cNvPr id="64" name="Picture 63" descr="Icon&#10;&#10;Description automatically generated">
              <a:extLst>
                <a:ext uri="{FF2B5EF4-FFF2-40B4-BE49-F238E27FC236}">
                  <a16:creationId xmlns:a16="http://schemas.microsoft.com/office/drawing/2014/main" id="{B575CA1F-B492-1644-AD4E-EE47B90E9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263251" y="5010143"/>
              <a:ext cx="576615" cy="537478"/>
            </a:xfrm>
            <a:prstGeom prst="rect">
              <a:avLst/>
            </a:prstGeom>
          </p:spPr>
        </p:pic>
        <p:pic>
          <p:nvPicPr>
            <p:cNvPr id="81" name="Picture 80" descr="Icon&#10;&#10;Description automatically generated">
              <a:extLst>
                <a:ext uri="{FF2B5EF4-FFF2-40B4-BE49-F238E27FC236}">
                  <a16:creationId xmlns:a16="http://schemas.microsoft.com/office/drawing/2014/main" id="{D9A59C29-F7EB-F540-81DB-C1DF15F38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382138" y="4445792"/>
              <a:ext cx="635661" cy="556533"/>
            </a:xfrm>
            <a:prstGeom prst="rect">
              <a:avLst/>
            </a:prstGeom>
          </p:spPr>
        </p:pic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C6DA79F-C4A0-3C4B-9E26-DE42B9EE9DC4}"/>
                </a:ext>
              </a:extLst>
            </p:cNvPr>
            <p:cNvSpPr/>
            <p:nvPr/>
          </p:nvSpPr>
          <p:spPr>
            <a:xfrm rot="11797770" flipV="1">
              <a:off x="2759777" y="4389274"/>
              <a:ext cx="2580688" cy="1272783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2111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9AF68E0-681F-8349-BA51-B91C6F563D7D}"/>
              </a:ext>
            </a:extLst>
          </p:cNvPr>
          <p:cNvGrpSpPr/>
          <p:nvPr/>
        </p:nvGrpSpPr>
        <p:grpSpPr>
          <a:xfrm>
            <a:off x="1919870" y="509206"/>
            <a:ext cx="8778240" cy="5307496"/>
            <a:chOff x="2118653" y="151398"/>
            <a:chExt cx="8778240" cy="5307496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9017E90-562D-2A43-8B30-C388FEA9E208}"/>
                </a:ext>
              </a:extLst>
            </p:cNvPr>
            <p:cNvSpPr/>
            <p:nvPr/>
          </p:nvSpPr>
          <p:spPr>
            <a:xfrm>
              <a:off x="2118653" y="151398"/>
              <a:ext cx="8778240" cy="5307496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DBAF53-3275-1C47-B8DD-C68DADD3FCC2}"/>
                </a:ext>
              </a:extLst>
            </p:cNvPr>
            <p:cNvSpPr txBox="1"/>
            <p:nvPr/>
          </p:nvSpPr>
          <p:spPr>
            <a:xfrm>
              <a:off x="2349796" y="425302"/>
              <a:ext cx="82827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Times" pitchFamily="2" charset="0"/>
                </a:rPr>
                <a:t>Modern Machine Learning 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443EAE8-DDCE-5243-A913-5BF890E232AC}"/>
              </a:ext>
            </a:extLst>
          </p:cNvPr>
          <p:cNvSpPr/>
          <p:nvPr/>
        </p:nvSpPr>
        <p:spPr>
          <a:xfrm>
            <a:off x="2699329" y="2574235"/>
            <a:ext cx="1808921" cy="2723322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" pitchFamily="2" charset="0"/>
              </a:rPr>
              <a:t>Model Hetero. Identification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9FEE860-2077-3940-913A-8FF1F0BA37FF}"/>
              </a:ext>
            </a:extLst>
          </p:cNvPr>
          <p:cNvSpPr/>
          <p:nvPr/>
        </p:nvSpPr>
        <p:spPr>
          <a:xfrm>
            <a:off x="5407811" y="2584174"/>
            <a:ext cx="1808921" cy="2723322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imes" pitchFamily="2" charset="0"/>
              </a:rPr>
              <a:t>Distributed Consensus Learning 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569396A-C2AC-B24C-9792-DDDBBDFD5D9E}"/>
              </a:ext>
            </a:extLst>
          </p:cNvPr>
          <p:cNvSpPr/>
          <p:nvPr/>
        </p:nvSpPr>
        <p:spPr>
          <a:xfrm>
            <a:off x="8076537" y="2584174"/>
            <a:ext cx="1808921" cy="2723322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imes" pitchFamily="2" charset="0"/>
              </a:rPr>
              <a:t>Policy Eval. in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32386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932147-ED09-1C42-8823-6FF3C6052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9741" y="-236312"/>
            <a:ext cx="11383919" cy="758927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B5AAD71-DFEB-A94F-BDBD-2EF6C1C2ADB5}"/>
              </a:ext>
            </a:extLst>
          </p:cNvPr>
          <p:cNvGrpSpPr/>
          <p:nvPr/>
        </p:nvGrpSpPr>
        <p:grpSpPr>
          <a:xfrm>
            <a:off x="1125238" y="1523255"/>
            <a:ext cx="8478671" cy="3265648"/>
            <a:chOff x="1739643" y="1882892"/>
            <a:chExt cx="9656987" cy="3130888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577F68B-95B7-B842-B0E2-B23B3B732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9831" y="1882892"/>
              <a:ext cx="1386799" cy="60573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B86C6F9-2095-0C49-AC52-2AFAFFBF9E0E}"/>
                </a:ext>
              </a:extLst>
            </p:cNvPr>
            <p:cNvCxnSpPr/>
            <p:nvPr/>
          </p:nvCxnSpPr>
          <p:spPr>
            <a:xfrm>
              <a:off x="1739643" y="2406430"/>
              <a:ext cx="1932214" cy="605738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33BB50E-A0D8-634A-AA01-FFA76CE6FBD0}"/>
                </a:ext>
              </a:extLst>
            </p:cNvPr>
            <p:cNvCxnSpPr>
              <a:cxnSpLocks/>
            </p:cNvCxnSpPr>
            <p:nvPr/>
          </p:nvCxnSpPr>
          <p:spPr>
            <a:xfrm>
              <a:off x="3605402" y="3040176"/>
              <a:ext cx="2299408" cy="177551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BEC43DF-33E3-BE4C-A324-14644BEB26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4955" y="2178504"/>
              <a:ext cx="21820" cy="27895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B5C108-914F-AD42-B954-D831EB6F04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5327" y="4257345"/>
              <a:ext cx="1876171" cy="756435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26A5537-8077-CF4D-8610-ABDEDC5C9F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7485" y="2932113"/>
              <a:ext cx="92941" cy="129869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331BFC-6692-4E44-BFB5-A2D9D657D251}"/>
                </a:ext>
              </a:extLst>
            </p:cNvPr>
            <p:cNvCxnSpPr>
              <a:cxnSpLocks/>
            </p:cNvCxnSpPr>
            <p:nvPr/>
          </p:nvCxnSpPr>
          <p:spPr>
            <a:xfrm>
              <a:off x="6136148" y="2178504"/>
              <a:ext cx="2177483" cy="8616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4E0103F-2A63-874B-A6CB-5A4CD67212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2364" y="4151101"/>
              <a:ext cx="1522990" cy="10624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F6F14A1-CD9A-E74C-81A8-D5579B229B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8617" y="2932114"/>
              <a:ext cx="1186140" cy="1218987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C8A24E9-7879-5F49-A526-71A8F4987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65353" y="2488631"/>
              <a:ext cx="544477" cy="163397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3DD12B-A974-E045-A549-F8915DB4D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8617" y="2353699"/>
              <a:ext cx="2048333" cy="576753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Picture 2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E1DDCAB-7E73-7D45-AFB7-2C7FF7772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58964" y="2102590"/>
              <a:ext cx="627117" cy="605738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55E035F-5321-F245-9B5F-7F7AD718B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1857" y="2198014"/>
              <a:ext cx="2424142" cy="84216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1" name="Picture 40" descr="A picture containing text&#10;&#10;Description automatically generated">
            <a:extLst>
              <a:ext uri="{FF2B5EF4-FFF2-40B4-BE49-F238E27FC236}">
                <a16:creationId xmlns:a16="http://schemas.microsoft.com/office/drawing/2014/main" id="{60333787-6AAE-0F4D-B4AA-C7B826349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843" y="1207350"/>
            <a:ext cx="550598" cy="631810"/>
          </a:xfrm>
          <a:prstGeom prst="rect">
            <a:avLst/>
          </a:prstGeom>
        </p:spPr>
      </p:pic>
      <p:pic>
        <p:nvPicPr>
          <p:cNvPr id="42" name="Picture 41" descr="A picture containing text&#10;&#10;Description automatically generated">
            <a:extLst>
              <a:ext uri="{FF2B5EF4-FFF2-40B4-BE49-F238E27FC236}">
                <a16:creationId xmlns:a16="http://schemas.microsoft.com/office/drawing/2014/main" id="{6026AB43-8DAF-AA4D-BA8A-DD7F80F0B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981" y="3558328"/>
            <a:ext cx="550598" cy="631810"/>
          </a:xfrm>
          <a:prstGeom prst="rect">
            <a:avLst/>
          </a:prstGeom>
        </p:spPr>
      </p:pic>
      <p:pic>
        <p:nvPicPr>
          <p:cNvPr id="44" name="Picture 43" descr="A picture containing text&#10;&#10;Description automatically generated">
            <a:extLst>
              <a:ext uri="{FF2B5EF4-FFF2-40B4-BE49-F238E27FC236}">
                <a16:creationId xmlns:a16="http://schemas.microsoft.com/office/drawing/2014/main" id="{DFFF85BC-29C0-E046-BE0C-7283F773B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21" y="4414469"/>
            <a:ext cx="550598" cy="631810"/>
          </a:xfrm>
          <a:prstGeom prst="rect">
            <a:avLst/>
          </a:prstGeom>
        </p:spPr>
      </p:pic>
      <p:pic>
        <p:nvPicPr>
          <p:cNvPr id="47" name="Picture 46" descr="A picture containing text&#10;&#10;Description automatically generated">
            <a:extLst>
              <a:ext uri="{FF2B5EF4-FFF2-40B4-BE49-F238E27FC236}">
                <a16:creationId xmlns:a16="http://schemas.microsoft.com/office/drawing/2014/main" id="{FC4017A2-4DE7-DF4D-A401-CBB0F2631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746" y="1480628"/>
            <a:ext cx="550598" cy="631810"/>
          </a:xfrm>
          <a:prstGeom prst="rect">
            <a:avLst/>
          </a:prstGeom>
        </p:spPr>
      </p:pic>
      <p:pic>
        <p:nvPicPr>
          <p:cNvPr id="48" name="Picture 47" descr="A picture containing text&#10;&#10;Description automatically generated">
            <a:extLst>
              <a:ext uri="{FF2B5EF4-FFF2-40B4-BE49-F238E27FC236}">
                <a16:creationId xmlns:a16="http://schemas.microsoft.com/office/drawing/2014/main" id="{E476DADA-D47C-2142-AA39-DD6621F48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235" y="2434796"/>
            <a:ext cx="550598" cy="631810"/>
          </a:xfrm>
          <a:prstGeom prst="rect">
            <a:avLst/>
          </a:prstGeom>
        </p:spPr>
      </p:pic>
      <p:pic>
        <p:nvPicPr>
          <p:cNvPr id="50" name="Picture 49" descr="A picture containing text&#10;&#10;Description automatically generated">
            <a:extLst>
              <a:ext uri="{FF2B5EF4-FFF2-40B4-BE49-F238E27FC236}">
                <a16:creationId xmlns:a16="http://schemas.microsoft.com/office/drawing/2014/main" id="{6FCA05A9-71E0-DF45-8EE9-AA0AB0813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29" y="1717952"/>
            <a:ext cx="550598" cy="631810"/>
          </a:xfrm>
          <a:prstGeom prst="rect">
            <a:avLst/>
          </a:prstGeom>
        </p:spPr>
      </p:pic>
      <p:pic>
        <p:nvPicPr>
          <p:cNvPr id="51" name="Picture 50" descr="A picture containing text&#10;&#10;Description automatically generated">
            <a:extLst>
              <a:ext uri="{FF2B5EF4-FFF2-40B4-BE49-F238E27FC236}">
                <a16:creationId xmlns:a16="http://schemas.microsoft.com/office/drawing/2014/main" id="{580EF63A-2FAF-B941-A9DF-EFD57B794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928" y="2318094"/>
            <a:ext cx="550598" cy="631810"/>
          </a:xfrm>
          <a:prstGeom prst="rect">
            <a:avLst/>
          </a:prstGeom>
        </p:spPr>
      </p:pic>
      <p:pic>
        <p:nvPicPr>
          <p:cNvPr id="53" name="Picture 52" descr="A picture containing text&#10;&#10;Description automatically generated">
            <a:extLst>
              <a:ext uri="{FF2B5EF4-FFF2-40B4-BE49-F238E27FC236}">
                <a16:creationId xmlns:a16="http://schemas.microsoft.com/office/drawing/2014/main" id="{D608E2C9-7FEA-1B48-8403-1EEB6C5D9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71" y="3656321"/>
            <a:ext cx="550598" cy="63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83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A0953A-EEA2-A248-AEF7-6B1E82BD7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935" y="897773"/>
            <a:ext cx="8341203" cy="448339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88C1788-6C30-DD49-BCC2-6D30C94E5F73}"/>
              </a:ext>
            </a:extLst>
          </p:cNvPr>
          <p:cNvSpPr/>
          <p:nvPr/>
        </p:nvSpPr>
        <p:spPr>
          <a:xfrm>
            <a:off x="2705682" y="2831247"/>
            <a:ext cx="303525" cy="32484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3E7BBF-A851-6C41-9552-D2B03370C50D}"/>
              </a:ext>
            </a:extLst>
          </p:cNvPr>
          <p:cNvCxnSpPr/>
          <p:nvPr/>
        </p:nvCxnSpPr>
        <p:spPr>
          <a:xfrm>
            <a:off x="2011680" y="3009206"/>
            <a:ext cx="59851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2CD0C5-668C-FB4E-BBC7-C0BE30FD708D}"/>
              </a:ext>
            </a:extLst>
          </p:cNvPr>
          <p:cNvSpPr txBox="1"/>
          <p:nvPr/>
        </p:nvSpPr>
        <p:spPr>
          <a:xfrm>
            <a:off x="1008636" y="2831247"/>
            <a:ext cx="106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Yosemite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2391F3-D277-4C4C-B4C6-DA39CE32FCD9}"/>
              </a:ext>
            </a:extLst>
          </p:cNvPr>
          <p:cNvSpPr/>
          <p:nvPr/>
        </p:nvSpPr>
        <p:spPr>
          <a:xfrm>
            <a:off x="3439973" y="3731793"/>
            <a:ext cx="303525" cy="32484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205220-23CF-6742-AE92-DE82E5355574}"/>
              </a:ext>
            </a:extLst>
          </p:cNvPr>
          <p:cNvCxnSpPr/>
          <p:nvPr/>
        </p:nvCxnSpPr>
        <p:spPr>
          <a:xfrm>
            <a:off x="2709949" y="3913612"/>
            <a:ext cx="59851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4E418E-1FB0-3644-AF04-B0AA6B05DD13}"/>
              </a:ext>
            </a:extLst>
          </p:cNvPr>
          <p:cNvSpPr txBox="1"/>
          <p:nvPr/>
        </p:nvSpPr>
        <p:spPr>
          <a:xfrm>
            <a:off x="1054253" y="3731793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Sonoran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Desert</a:t>
            </a:r>
            <a:endParaRPr lang="en-US" b="1" dirty="0">
              <a:latin typeface="Times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DC06B8C-8B76-6746-9CA7-85BCDD2FDCB3}"/>
              </a:ext>
            </a:extLst>
          </p:cNvPr>
          <p:cNvSpPr/>
          <p:nvPr/>
        </p:nvSpPr>
        <p:spPr>
          <a:xfrm>
            <a:off x="2528344" y="1423628"/>
            <a:ext cx="260463" cy="488294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030CB9-170D-A04C-8175-6DDCB071FDCA}"/>
              </a:ext>
            </a:extLst>
          </p:cNvPr>
          <p:cNvSpPr txBox="1"/>
          <p:nvPr/>
        </p:nvSpPr>
        <p:spPr>
          <a:xfrm>
            <a:off x="118533" y="1415374"/>
            <a:ext cx="178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Cascade Range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4E3043-6145-CA47-B5DC-6A5B3ACC881F}"/>
              </a:ext>
            </a:extLst>
          </p:cNvPr>
          <p:cNvCxnSpPr/>
          <p:nvPr/>
        </p:nvCxnSpPr>
        <p:spPr>
          <a:xfrm>
            <a:off x="1814948" y="1622077"/>
            <a:ext cx="59851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20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A73C7454-14FA-F240-BD2B-99D58CD34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846" y="2008773"/>
            <a:ext cx="950568" cy="1013434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1DA1972C-4C6A-DB4E-979F-FA413A64230C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89124" y="1946997"/>
            <a:ext cx="1275814" cy="1042928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1AD06B57-DA59-7441-A499-8C990977ADB8}"/>
              </a:ext>
            </a:extLst>
          </p:cNvPr>
          <p:cNvSpPr/>
          <p:nvPr/>
        </p:nvSpPr>
        <p:spPr>
          <a:xfrm>
            <a:off x="3405916" y="2585420"/>
            <a:ext cx="842682" cy="2846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965B7AAA-A175-0F4B-B629-22CA30A331F1}"/>
              </a:ext>
            </a:extLst>
          </p:cNvPr>
          <p:cNvSpPr/>
          <p:nvPr/>
        </p:nvSpPr>
        <p:spPr>
          <a:xfrm rot="10800000">
            <a:off x="3337802" y="2249211"/>
            <a:ext cx="842682" cy="2846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E75670-BC7F-044F-86DA-11C6FD0A4B08}"/>
              </a:ext>
            </a:extLst>
          </p:cNvPr>
          <p:cNvSpPr txBox="1"/>
          <p:nvPr/>
        </p:nvSpPr>
        <p:spPr>
          <a:xfrm>
            <a:off x="3265672" y="1691024"/>
            <a:ext cx="1177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Treatment</a:t>
            </a:r>
          </a:p>
          <a:p>
            <a:pPr algn="ctr"/>
            <a:r>
              <a:rPr lang="en-US" b="1" dirty="0"/>
              <a:t>(action)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BD6C9F-3EA2-8F44-8143-2C2ADD370904}"/>
              </a:ext>
            </a:extLst>
          </p:cNvPr>
          <p:cNvSpPr txBox="1"/>
          <p:nvPr/>
        </p:nvSpPr>
        <p:spPr>
          <a:xfrm>
            <a:off x="3302777" y="2757822"/>
            <a:ext cx="108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Feedback</a:t>
            </a:r>
          </a:p>
          <a:p>
            <a:pPr algn="ctr"/>
            <a:r>
              <a:rPr lang="en-US" b="1" dirty="0"/>
              <a:t>(Reward)</a:t>
            </a:r>
          </a:p>
        </p:txBody>
      </p:sp>
      <p:sp>
        <p:nvSpPr>
          <p:cNvPr id="5" name="Curved Up Arrow 4">
            <a:extLst>
              <a:ext uri="{FF2B5EF4-FFF2-40B4-BE49-F238E27FC236}">
                <a16:creationId xmlns:a16="http://schemas.microsoft.com/office/drawing/2014/main" id="{5ABF77F4-4289-9645-8B2B-5FAD4430C1C6}"/>
              </a:ext>
            </a:extLst>
          </p:cNvPr>
          <p:cNvSpPr/>
          <p:nvPr/>
        </p:nvSpPr>
        <p:spPr>
          <a:xfrm rot="16200000">
            <a:off x="5821636" y="2289776"/>
            <a:ext cx="976718" cy="488144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107DC4-219C-4444-8FC0-A4FC1ADF261D}"/>
              </a:ext>
            </a:extLst>
          </p:cNvPr>
          <p:cNvSpPr txBox="1"/>
          <p:nvPr/>
        </p:nvSpPr>
        <p:spPr>
          <a:xfrm>
            <a:off x="6428538" y="1771740"/>
            <a:ext cx="1484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Policy </a:t>
            </a:r>
          </a:p>
          <a:p>
            <a:pPr algn="ctr"/>
            <a:r>
              <a:rPr lang="en-US" b="1" dirty="0"/>
              <a:t>Improvement</a:t>
            </a:r>
          </a:p>
          <a:p>
            <a:pPr algn="ctr"/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C2D7E5-6EEE-6040-88EC-3F55D1119DE6}"/>
              </a:ext>
            </a:extLst>
          </p:cNvPr>
          <p:cNvSpPr txBox="1"/>
          <p:nvPr/>
        </p:nvSpPr>
        <p:spPr>
          <a:xfrm>
            <a:off x="6578674" y="2666759"/>
            <a:ext cx="1184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Policy </a:t>
            </a:r>
          </a:p>
          <a:p>
            <a:pPr algn="ctr"/>
            <a:r>
              <a:rPr lang="en-US" b="1" dirty="0">
                <a:highlight>
                  <a:srgbClr val="FFFF00"/>
                </a:highlight>
              </a:rPr>
              <a:t>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D61B1-9E84-7F4A-A21D-1CBC07251738}"/>
              </a:ext>
            </a:extLst>
          </p:cNvPr>
          <p:cNvSpPr txBox="1"/>
          <p:nvPr/>
        </p:nvSpPr>
        <p:spPr>
          <a:xfrm>
            <a:off x="7913495" y="2825704"/>
            <a:ext cx="217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Deep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57455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AFA3145-C558-B04F-9A8C-2063FFC368B5}"/>
              </a:ext>
            </a:extLst>
          </p:cNvPr>
          <p:cNvGrpSpPr/>
          <p:nvPr/>
        </p:nvGrpSpPr>
        <p:grpSpPr>
          <a:xfrm>
            <a:off x="3387339" y="977256"/>
            <a:ext cx="5525069" cy="4548080"/>
            <a:chOff x="1782851" y="887707"/>
            <a:chExt cx="6440557" cy="2906965"/>
          </a:xfrm>
        </p:grpSpPr>
        <p:sp>
          <p:nvSpPr>
            <p:cNvPr id="6" name="Regular Pentagon 5">
              <a:extLst>
                <a:ext uri="{FF2B5EF4-FFF2-40B4-BE49-F238E27FC236}">
                  <a16:creationId xmlns:a16="http://schemas.microsoft.com/office/drawing/2014/main" id="{1FF1AC23-45C7-2F4D-8E03-F3B4F506D836}"/>
                </a:ext>
              </a:extLst>
            </p:cNvPr>
            <p:cNvSpPr/>
            <p:nvPr/>
          </p:nvSpPr>
          <p:spPr>
            <a:xfrm>
              <a:off x="1782851" y="887707"/>
              <a:ext cx="6440557" cy="2900568"/>
            </a:xfrm>
            <a:prstGeom prst="pentagon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41FD25-5499-2E46-A446-86D1E22980D4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V="1">
              <a:off x="5003130" y="887707"/>
              <a:ext cx="0" cy="16436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32C9B0-E8C5-4B4A-A325-067BF112E3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9478" y="2543976"/>
              <a:ext cx="1953651" cy="1250696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4900C9-9AC1-2346-85D3-9926B61C59FE}"/>
              </a:ext>
            </a:extLst>
          </p:cNvPr>
          <p:cNvGrpSpPr/>
          <p:nvPr/>
        </p:nvGrpSpPr>
        <p:grpSpPr>
          <a:xfrm>
            <a:off x="5635221" y="531292"/>
            <a:ext cx="2560676" cy="891927"/>
            <a:chOff x="5635221" y="531292"/>
            <a:chExt cx="2560676" cy="891927"/>
          </a:xfrm>
        </p:grpSpPr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6E18E0DA-FFC0-D04F-8025-47BBC653E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1B1889-07D1-F044-B9A2-2977A433AA88}"/>
                </a:ext>
              </a:extLst>
            </p:cNvPr>
            <p:cNvSpPr txBox="1"/>
            <p:nvPr/>
          </p:nvSpPr>
          <p:spPr>
            <a:xfrm>
              <a:off x="7079245" y="936450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8B2EEF9-4B66-9746-B12C-96AD05344B40}"/>
              </a:ext>
            </a:extLst>
          </p:cNvPr>
          <p:cNvGrpSpPr/>
          <p:nvPr/>
        </p:nvGrpSpPr>
        <p:grpSpPr>
          <a:xfrm>
            <a:off x="2489785" y="2263000"/>
            <a:ext cx="2560676" cy="891927"/>
            <a:chOff x="5635221" y="531292"/>
            <a:chExt cx="2560676" cy="891927"/>
          </a:xfrm>
        </p:grpSpPr>
        <p:pic>
          <p:nvPicPr>
            <p:cNvPr id="53" name="Picture 52" descr="Icon&#10;&#10;Description automatically generated">
              <a:extLst>
                <a:ext uri="{FF2B5EF4-FFF2-40B4-BE49-F238E27FC236}">
                  <a16:creationId xmlns:a16="http://schemas.microsoft.com/office/drawing/2014/main" id="{203DB75D-3BC3-D24C-B524-4B761D0F4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981322C-E770-4E41-90B5-567854514526}"/>
                </a:ext>
              </a:extLst>
            </p:cNvPr>
            <p:cNvSpPr txBox="1"/>
            <p:nvPr/>
          </p:nvSpPr>
          <p:spPr>
            <a:xfrm>
              <a:off x="7079245" y="936450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2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EBC407A-79B0-1141-89AD-3E0BDC2C783C}"/>
              </a:ext>
            </a:extLst>
          </p:cNvPr>
          <p:cNvGrpSpPr/>
          <p:nvPr/>
        </p:nvGrpSpPr>
        <p:grpSpPr>
          <a:xfrm>
            <a:off x="5296469" y="3073548"/>
            <a:ext cx="2560676" cy="891927"/>
            <a:chOff x="5635221" y="531292"/>
            <a:chExt cx="2560676" cy="891927"/>
          </a:xfrm>
        </p:grpSpPr>
        <p:pic>
          <p:nvPicPr>
            <p:cNvPr id="56" name="Picture 55" descr="Icon&#10;&#10;Description automatically generated">
              <a:extLst>
                <a:ext uri="{FF2B5EF4-FFF2-40B4-BE49-F238E27FC236}">
                  <a16:creationId xmlns:a16="http://schemas.microsoft.com/office/drawing/2014/main" id="{3CDF6E92-CF93-124F-8783-4E0F3EE58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15415BB-5A5B-A643-96F1-1C107E199D8D}"/>
                </a:ext>
              </a:extLst>
            </p:cNvPr>
            <p:cNvSpPr txBox="1"/>
            <p:nvPr/>
          </p:nvSpPr>
          <p:spPr>
            <a:xfrm>
              <a:off x="7079245" y="936450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3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B3955D9-32DB-FC4E-B4B6-1A0277BEFBBD}"/>
              </a:ext>
            </a:extLst>
          </p:cNvPr>
          <p:cNvGrpSpPr/>
          <p:nvPr/>
        </p:nvGrpSpPr>
        <p:grpSpPr>
          <a:xfrm>
            <a:off x="3589197" y="5089185"/>
            <a:ext cx="2560676" cy="891927"/>
            <a:chOff x="5635221" y="531292"/>
            <a:chExt cx="2560676" cy="891927"/>
          </a:xfrm>
        </p:grpSpPr>
        <p:pic>
          <p:nvPicPr>
            <p:cNvPr id="59" name="Picture 58" descr="Icon&#10;&#10;Description automatically generated">
              <a:extLst>
                <a:ext uri="{FF2B5EF4-FFF2-40B4-BE49-F238E27FC236}">
                  <a16:creationId xmlns:a16="http://schemas.microsoft.com/office/drawing/2014/main" id="{88B9C9D1-D63F-DB4D-8731-4194D08B6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DB77987-5DE5-2943-88FE-C7579247AC26}"/>
                </a:ext>
              </a:extLst>
            </p:cNvPr>
            <p:cNvSpPr txBox="1"/>
            <p:nvPr/>
          </p:nvSpPr>
          <p:spPr>
            <a:xfrm>
              <a:off x="7079245" y="936450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5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8BEC913-64FA-6C48-8974-2551D89D5353}"/>
              </a:ext>
            </a:extLst>
          </p:cNvPr>
          <p:cNvGrpSpPr/>
          <p:nvPr/>
        </p:nvGrpSpPr>
        <p:grpSpPr>
          <a:xfrm>
            <a:off x="7054470" y="5063858"/>
            <a:ext cx="2560676" cy="891927"/>
            <a:chOff x="5635221" y="531292"/>
            <a:chExt cx="2560676" cy="891927"/>
          </a:xfrm>
        </p:grpSpPr>
        <p:pic>
          <p:nvPicPr>
            <p:cNvPr id="62" name="Picture 61" descr="Icon&#10;&#10;Description automatically generated">
              <a:extLst>
                <a:ext uri="{FF2B5EF4-FFF2-40B4-BE49-F238E27FC236}">
                  <a16:creationId xmlns:a16="http://schemas.microsoft.com/office/drawing/2014/main" id="{DA42E53A-E6CB-A448-8BF9-00FDCE53E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4DC2EA5-0295-6546-A8C9-3A051C910996}"/>
                </a:ext>
              </a:extLst>
            </p:cNvPr>
            <p:cNvSpPr txBox="1"/>
            <p:nvPr/>
          </p:nvSpPr>
          <p:spPr>
            <a:xfrm>
              <a:off x="7079245" y="936450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6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1CB89DC-153C-C84F-A216-906A309B6D38}"/>
              </a:ext>
            </a:extLst>
          </p:cNvPr>
          <p:cNvGrpSpPr/>
          <p:nvPr/>
        </p:nvGrpSpPr>
        <p:grpSpPr>
          <a:xfrm>
            <a:off x="8084368" y="2354365"/>
            <a:ext cx="2560676" cy="891927"/>
            <a:chOff x="5635221" y="531292"/>
            <a:chExt cx="2560676" cy="891927"/>
          </a:xfrm>
        </p:grpSpPr>
        <p:pic>
          <p:nvPicPr>
            <p:cNvPr id="65" name="Picture 64" descr="Icon&#10;&#10;Description automatically generated">
              <a:extLst>
                <a:ext uri="{FF2B5EF4-FFF2-40B4-BE49-F238E27FC236}">
                  <a16:creationId xmlns:a16="http://schemas.microsoft.com/office/drawing/2014/main" id="{96C516D4-D3FC-6B45-9EBF-1B232CDCD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B8F6979-7E6F-534E-AE80-686E008C4E7D}"/>
                </a:ext>
              </a:extLst>
            </p:cNvPr>
            <p:cNvSpPr txBox="1"/>
            <p:nvPr/>
          </p:nvSpPr>
          <p:spPr>
            <a:xfrm>
              <a:off x="7079245" y="936450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592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AFA3145-C558-B04F-9A8C-2063FFC368B5}"/>
              </a:ext>
            </a:extLst>
          </p:cNvPr>
          <p:cNvGrpSpPr/>
          <p:nvPr/>
        </p:nvGrpSpPr>
        <p:grpSpPr>
          <a:xfrm>
            <a:off x="3387339" y="977256"/>
            <a:ext cx="5525069" cy="4548080"/>
            <a:chOff x="1782851" y="887707"/>
            <a:chExt cx="6440557" cy="2906965"/>
          </a:xfrm>
        </p:grpSpPr>
        <p:sp>
          <p:nvSpPr>
            <p:cNvPr id="6" name="Regular Pentagon 5">
              <a:extLst>
                <a:ext uri="{FF2B5EF4-FFF2-40B4-BE49-F238E27FC236}">
                  <a16:creationId xmlns:a16="http://schemas.microsoft.com/office/drawing/2014/main" id="{1FF1AC23-45C7-2F4D-8E03-F3B4F506D836}"/>
                </a:ext>
              </a:extLst>
            </p:cNvPr>
            <p:cNvSpPr/>
            <p:nvPr/>
          </p:nvSpPr>
          <p:spPr>
            <a:xfrm>
              <a:off x="1782851" y="887707"/>
              <a:ext cx="6440557" cy="2900568"/>
            </a:xfrm>
            <a:prstGeom prst="pentagon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41FD25-5499-2E46-A446-86D1E22980D4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V="1">
              <a:off x="5003130" y="887707"/>
              <a:ext cx="0" cy="16436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32C9B0-E8C5-4B4A-A325-067BF112E3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9478" y="2543976"/>
              <a:ext cx="1953651" cy="1250696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98582F8-CCFA-FC4A-A628-71264F6935A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434056" y="458764"/>
            <a:ext cx="1371600" cy="1140246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F55DB16-2B1D-A848-96D6-14EFB0CC3A40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8200442" y="2096749"/>
            <a:ext cx="1371600" cy="1200861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B9D6494-C8BA-5845-9D04-4CDCA1F238C4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7084907" y="4818580"/>
            <a:ext cx="1371600" cy="1278506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64B633A6-67B5-3040-A608-86476E958D16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5389421" y="2849089"/>
            <a:ext cx="1371600" cy="1121229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DDB4C9D6-E4C5-8047-8C5C-A52C1FA119A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767343" y="4870344"/>
            <a:ext cx="1371600" cy="1200861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F033CF6E-CA21-8047-B13F-87040FEB8CF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578400" y="2070866"/>
            <a:ext cx="1371600" cy="127850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6F2A077-0791-6D42-BECB-1EFA66B8288B}"/>
              </a:ext>
            </a:extLst>
          </p:cNvPr>
          <p:cNvSpPr txBox="1"/>
          <p:nvPr/>
        </p:nvSpPr>
        <p:spPr>
          <a:xfrm>
            <a:off x="3913444" y="296950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Hospital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4914E5-6E91-9145-9D9B-81ED7060D46B}"/>
              </a:ext>
            </a:extLst>
          </p:cNvPr>
          <p:cNvSpPr txBox="1"/>
          <p:nvPr/>
        </p:nvSpPr>
        <p:spPr>
          <a:xfrm>
            <a:off x="4931671" y="570187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Clinic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64D896-9658-184E-BFFD-518D06AD206C}"/>
              </a:ext>
            </a:extLst>
          </p:cNvPr>
          <p:cNvSpPr txBox="1"/>
          <p:nvPr/>
        </p:nvSpPr>
        <p:spPr>
          <a:xfrm>
            <a:off x="9346885" y="288273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Clinic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D2BEDC-8943-FB40-B7BE-1F319714F8CE}"/>
              </a:ext>
            </a:extLst>
          </p:cNvPr>
          <p:cNvSpPr txBox="1"/>
          <p:nvPr/>
        </p:nvSpPr>
        <p:spPr>
          <a:xfrm>
            <a:off x="6709657" y="360599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Hospital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8064EE-9A5C-5B48-A5B0-3CA8C7DB5540}"/>
              </a:ext>
            </a:extLst>
          </p:cNvPr>
          <p:cNvSpPr txBox="1"/>
          <p:nvPr/>
        </p:nvSpPr>
        <p:spPr>
          <a:xfrm>
            <a:off x="8377128" y="572181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Hospital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5B6836-E09C-2140-9D6F-1DA4AC82DB17}"/>
              </a:ext>
            </a:extLst>
          </p:cNvPr>
          <p:cNvSpPr txBox="1"/>
          <p:nvPr/>
        </p:nvSpPr>
        <p:spPr>
          <a:xfrm>
            <a:off x="6657671" y="102888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Clinic</a:t>
            </a:r>
          </a:p>
        </p:txBody>
      </p:sp>
    </p:spTree>
    <p:extLst>
      <p:ext uri="{BB962C8B-B14F-4D97-AF65-F5344CB8AC3E}">
        <p14:creationId xmlns:p14="http://schemas.microsoft.com/office/powerpoint/2010/main" val="92745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374CC5-C59D-3C47-BC27-743A4436B7B3}"/>
              </a:ext>
            </a:extLst>
          </p:cNvPr>
          <p:cNvCxnSpPr>
            <a:cxnSpLocks/>
          </p:cNvCxnSpPr>
          <p:nvPr/>
        </p:nvCxnSpPr>
        <p:spPr>
          <a:xfrm>
            <a:off x="3399690" y="3724734"/>
            <a:ext cx="539261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C1219EB-44EE-2946-8124-CE1CD25FDB1E}"/>
              </a:ext>
            </a:extLst>
          </p:cNvPr>
          <p:cNvCxnSpPr>
            <a:cxnSpLocks/>
          </p:cNvCxnSpPr>
          <p:nvPr/>
        </p:nvCxnSpPr>
        <p:spPr>
          <a:xfrm>
            <a:off x="4549399" y="1425317"/>
            <a:ext cx="3093198" cy="459883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D21643-A770-C548-9042-03B14D200A86}"/>
              </a:ext>
            </a:extLst>
          </p:cNvPr>
          <p:cNvCxnSpPr>
            <a:cxnSpLocks/>
          </p:cNvCxnSpPr>
          <p:nvPr/>
        </p:nvCxnSpPr>
        <p:spPr>
          <a:xfrm flipH="1">
            <a:off x="4549399" y="1425317"/>
            <a:ext cx="3093198" cy="459883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17665F6-D234-A643-AD5A-104296513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217" y="3247079"/>
            <a:ext cx="1213562" cy="122967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80F8E365-D88F-504E-8E44-31EAA63A6407}"/>
              </a:ext>
            </a:extLst>
          </p:cNvPr>
          <p:cNvSpPr txBox="1"/>
          <p:nvPr/>
        </p:nvSpPr>
        <p:spPr>
          <a:xfrm>
            <a:off x="5678604" y="4446688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07CFC3E-28B5-8B40-A2B6-A90330A90F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5134" y="1013837"/>
            <a:ext cx="689734" cy="82296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6B519BC-03DB-8640-A1B6-C13436E1B6A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7239555" y="5392737"/>
            <a:ext cx="599387" cy="82296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4F55D3D-0F0E-4644-890D-0592DAE44CE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7148115" y="889932"/>
            <a:ext cx="1005840" cy="100584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7C07EB29-5AAC-8149-A66F-BAD7C3D2339D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8420569" y="3247079"/>
            <a:ext cx="743473" cy="82296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6F7F771-AF60-CA45-A6B2-14D374FDC916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3027954" y="3247079"/>
            <a:ext cx="517666" cy="794790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95C6C64D-96BF-AA44-8FFC-B9BB182F1D9A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038041" y="5255791"/>
            <a:ext cx="1005840" cy="10058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04DC225-6FA8-734D-80AB-FE3573FF8B4A}"/>
              </a:ext>
            </a:extLst>
          </p:cNvPr>
          <p:cNvSpPr txBox="1"/>
          <p:nvPr/>
        </p:nvSpPr>
        <p:spPr>
          <a:xfrm>
            <a:off x="4027831" y="1733566"/>
            <a:ext cx="8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Phone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2C3B55-E94E-EF4B-8020-661CCE186DA0}"/>
              </a:ext>
            </a:extLst>
          </p:cNvPr>
          <p:cNvSpPr txBox="1"/>
          <p:nvPr/>
        </p:nvSpPr>
        <p:spPr>
          <a:xfrm>
            <a:off x="7107078" y="6178640"/>
            <a:ext cx="851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Phone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B5BB79-0C65-4244-9C44-4B0681D534E3}"/>
              </a:ext>
            </a:extLst>
          </p:cNvPr>
          <p:cNvSpPr txBox="1"/>
          <p:nvPr/>
        </p:nvSpPr>
        <p:spPr>
          <a:xfrm>
            <a:off x="8340130" y="3920350"/>
            <a:ext cx="8300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Watch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074695-98B9-1E4D-B10C-1D21B4CF8B87}"/>
              </a:ext>
            </a:extLst>
          </p:cNvPr>
          <p:cNvSpPr txBox="1"/>
          <p:nvPr/>
        </p:nvSpPr>
        <p:spPr>
          <a:xfrm>
            <a:off x="4134349" y="6077879"/>
            <a:ext cx="8300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Watch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69CF92-D6B1-E14B-8135-093B629D3CDA}"/>
              </a:ext>
            </a:extLst>
          </p:cNvPr>
          <p:cNvSpPr txBox="1"/>
          <p:nvPr/>
        </p:nvSpPr>
        <p:spPr>
          <a:xfrm>
            <a:off x="2871737" y="3920350"/>
            <a:ext cx="8300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Watch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FCC41E-5910-A142-9EC8-B0E64703D8B5}"/>
              </a:ext>
            </a:extLst>
          </p:cNvPr>
          <p:cNvSpPr txBox="1"/>
          <p:nvPr/>
        </p:nvSpPr>
        <p:spPr>
          <a:xfrm>
            <a:off x="7246763" y="1759118"/>
            <a:ext cx="8300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Watch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03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17665F6-D234-A643-AD5A-104296513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914" y="556157"/>
            <a:ext cx="1213562" cy="122967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1F72528-1B62-6049-9D05-2B39D343F7D2}"/>
              </a:ext>
            </a:extLst>
          </p:cNvPr>
          <p:cNvCxnSpPr>
            <a:cxnSpLocks/>
            <a:stCxn id="58" idx="0"/>
            <a:endCxn id="10" idx="2"/>
          </p:cNvCxnSpPr>
          <p:nvPr/>
        </p:nvCxnSpPr>
        <p:spPr>
          <a:xfrm flipV="1">
            <a:off x="3577765" y="1785828"/>
            <a:ext cx="2429930" cy="96030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9F481F-3BF7-A549-9217-24DC729EF8CB}"/>
              </a:ext>
            </a:extLst>
          </p:cNvPr>
          <p:cNvCxnSpPr>
            <a:cxnSpLocks/>
            <a:stCxn id="59" idx="0"/>
            <a:endCxn id="10" idx="2"/>
          </p:cNvCxnSpPr>
          <p:nvPr/>
        </p:nvCxnSpPr>
        <p:spPr>
          <a:xfrm flipV="1">
            <a:off x="6007695" y="1785828"/>
            <a:ext cx="0" cy="9321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6F750-04F4-8E4A-A505-4A3B5B444E1B}"/>
              </a:ext>
            </a:extLst>
          </p:cNvPr>
          <p:cNvCxnSpPr>
            <a:cxnSpLocks/>
            <a:stCxn id="60" idx="0"/>
            <a:endCxn id="10" idx="2"/>
          </p:cNvCxnSpPr>
          <p:nvPr/>
        </p:nvCxnSpPr>
        <p:spPr>
          <a:xfrm flipH="1" flipV="1">
            <a:off x="6007695" y="1785828"/>
            <a:ext cx="2542834" cy="9321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6A2623BC-F693-E44D-B372-D6376C36F474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318932" y="2746134"/>
            <a:ext cx="517666" cy="794790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FDC92CB5-3B27-0A4B-BD27-505BA2C48A50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5662828" y="2717964"/>
            <a:ext cx="689734" cy="765372"/>
          </a:xfrm>
          <a:prstGeom prst="rect">
            <a:avLst/>
          </a:prstGeom>
        </p:spPr>
      </p:pic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1680B0BA-9057-4646-A05A-E33F11815CDE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8178792" y="2717964"/>
            <a:ext cx="743473" cy="82296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3B411297-B088-0F43-8942-3459E59CCABE}"/>
              </a:ext>
            </a:extLst>
          </p:cNvPr>
          <p:cNvGrpSpPr/>
          <p:nvPr/>
        </p:nvGrpSpPr>
        <p:grpSpPr>
          <a:xfrm>
            <a:off x="8922265" y="2821278"/>
            <a:ext cx="743473" cy="719646"/>
            <a:chOff x="6047664" y="3542127"/>
            <a:chExt cx="1862148" cy="1834504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9FC2B9F-96D5-BE44-BDAE-70D655707AB4}"/>
                </a:ext>
              </a:extLst>
            </p:cNvPr>
            <p:cNvSpPr/>
            <p:nvPr/>
          </p:nvSpPr>
          <p:spPr>
            <a:xfrm>
              <a:off x="6047664" y="3542127"/>
              <a:ext cx="1862148" cy="1578430"/>
            </a:xfrm>
            <a:prstGeom prst="roundRect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18AF4EC-26D5-C943-A042-B3E8B47F8729}"/>
                </a:ext>
              </a:extLst>
            </p:cNvPr>
            <p:cNvSpPr/>
            <p:nvPr/>
          </p:nvSpPr>
          <p:spPr>
            <a:xfrm>
              <a:off x="6900000" y="4481761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491FCDA-2CBE-C249-8DCF-FB8AC1AD1EBF}"/>
                </a:ext>
              </a:extLst>
            </p:cNvPr>
            <p:cNvSpPr/>
            <p:nvPr/>
          </p:nvSpPr>
          <p:spPr>
            <a:xfrm>
              <a:off x="6541620" y="4481761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F508B50-DCC1-A946-8FE6-EC5FFD29DDFE}"/>
                </a:ext>
              </a:extLst>
            </p:cNvPr>
            <p:cNvSpPr/>
            <p:nvPr/>
          </p:nvSpPr>
          <p:spPr>
            <a:xfrm>
              <a:off x="7258380" y="4481761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1BDCCCA-E57A-8A43-B493-26C188909E23}"/>
                </a:ext>
              </a:extLst>
            </p:cNvPr>
            <p:cNvSpPr/>
            <p:nvPr/>
          </p:nvSpPr>
          <p:spPr>
            <a:xfrm>
              <a:off x="7616760" y="4481761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E44CDCD-4A36-2A4C-8276-3C23F1892DD2}"/>
                </a:ext>
              </a:extLst>
            </p:cNvPr>
            <p:cNvSpPr/>
            <p:nvPr/>
          </p:nvSpPr>
          <p:spPr>
            <a:xfrm>
              <a:off x="6183240" y="4481761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3ACCD62-7944-FE4E-9040-728D80B502E8}"/>
                </a:ext>
              </a:extLst>
            </p:cNvPr>
            <p:cNvSpPr/>
            <p:nvPr/>
          </p:nvSpPr>
          <p:spPr>
            <a:xfrm>
              <a:off x="6541620" y="4062650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E2CD468-A4B4-9242-8796-13D09808134D}"/>
                </a:ext>
              </a:extLst>
            </p:cNvPr>
            <p:cNvSpPr/>
            <p:nvPr/>
          </p:nvSpPr>
          <p:spPr>
            <a:xfrm>
              <a:off x="6900000" y="4057889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0FC5847-FEC2-CE47-A566-E5DA755A086D}"/>
                </a:ext>
              </a:extLst>
            </p:cNvPr>
            <p:cNvSpPr/>
            <p:nvPr/>
          </p:nvSpPr>
          <p:spPr>
            <a:xfrm>
              <a:off x="7258380" y="4057889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03B4E66-3D8B-E840-83FA-E3B4BF4E9FB4}"/>
                </a:ext>
              </a:extLst>
            </p:cNvPr>
            <p:cNvCxnSpPr>
              <a:stCxn id="79" idx="0"/>
              <a:endCxn id="80" idx="4"/>
            </p:cNvCxnSpPr>
            <p:nvPr/>
          </p:nvCxnSpPr>
          <p:spPr>
            <a:xfrm flipV="1">
              <a:off x="6297540" y="4291250"/>
              <a:ext cx="358380" cy="1905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4E3AF0F-E182-F547-9902-DC4DC51CA4AD}"/>
                </a:ext>
              </a:extLst>
            </p:cNvPr>
            <p:cNvCxnSpPr>
              <a:stCxn id="76" idx="0"/>
              <a:endCxn id="80" idx="4"/>
            </p:cNvCxnSpPr>
            <p:nvPr/>
          </p:nvCxnSpPr>
          <p:spPr>
            <a:xfrm flipV="1">
              <a:off x="6655920" y="4291250"/>
              <a:ext cx="0" cy="1905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65C6EA6-34A0-4746-9DF8-FC954AAC4EA5}"/>
                </a:ext>
              </a:extLst>
            </p:cNvPr>
            <p:cNvCxnSpPr>
              <a:cxnSpLocks/>
              <a:stCxn id="76" idx="0"/>
              <a:endCxn id="81" idx="4"/>
            </p:cNvCxnSpPr>
            <p:nvPr/>
          </p:nvCxnSpPr>
          <p:spPr>
            <a:xfrm flipV="1">
              <a:off x="6655920" y="4286489"/>
              <a:ext cx="358380" cy="1952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2290BF4-0DDB-294F-AA29-392AA3A8A926}"/>
                </a:ext>
              </a:extLst>
            </p:cNvPr>
            <p:cNvCxnSpPr>
              <a:stCxn id="75" idx="0"/>
              <a:endCxn id="80" idx="4"/>
            </p:cNvCxnSpPr>
            <p:nvPr/>
          </p:nvCxnSpPr>
          <p:spPr>
            <a:xfrm flipH="1" flipV="1">
              <a:off x="6655920" y="4291250"/>
              <a:ext cx="358380" cy="1905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B4BA1DE-D171-EB48-B1E5-4D6DF7A6DB07}"/>
                </a:ext>
              </a:extLst>
            </p:cNvPr>
            <p:cNvCxnSpPr>
              <a:cxnSpLocks/>
              <a:stCxn id="79" idx="0"/>
              <a:endCxn id="82" idx="4"/>
            </p:cNvCxnSpPr>
            <p:nvPr/>
          </p:nvCxnSpPr>
          <p:spPr>
            <a:xfrm flipV="1">
              <a:off x="6297540" y="4286489"/>
              <a:ext cx="1075140" cy="1952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7A4CCCF-C038-CF43-A39B-CE12F09B957F}"/>
                </a:ext>
              </a:extLst>
            </p:cNvPr>
            <p:cNvCxnSpPr>
              <a:stCxn id="75" idx="0"/>
              <a:endCxn id="82" idx="4"/>
            </p:cNvCxnSpPr>
            <p:nvPr/>
          </p:nvCxnSpPr>
          <p:spPr>
            <a:xfrm flipV="1">
              <a:off x="7014300" y="4286489"/>
              <a:ext cx="358380" cy="1952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1636AF1-B200-0D42-99D8-3FEFE099CABA}"/>
                </a:ext>
              </a:extLst>
            </p:cNvPr>
            <p:cNvCxnSpPr>
              <a:stCxn id="77" idx="0"/>
              <a:endCxn id="81" idx="4"/>
            </p:cNvCxnSpPr>
            <p:nvPr/>
          </p:nvCxnSpPr>
          <p:spPr>
            <a:xfrm flipH="1" flipV="1">
              <a:off x="7014300" y="4286489"/>
              <a:ext cx="358380" cy="1952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8EAC780-601A-5A44-9F00-928F2FD5D44F}"/>
                </a:ext>
              </a:extLst>
            </p:cNvPr>
            <p:cNvCxnSpPr>
              <a:stCxn id="78" idx="0"/>
              <a:endCxn id="82" idx="4"/>
            </p:cNvCxnSpPr>
            <p:nvPr/>
          </p:nvCxnSpPr>
          <p:spPr>
            <a:xfrm flipH="1" flipV="1">
              <a:off x="7372680" y="4286489"/>
              <a:ext cx="358380" cy="1952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0BE61FE-6C24-3845-960B-12E6DF76161A}"/>
                </a:ext>
              </a:extLst>
            </p:cNvPr>
            <p:cNvCxnSpPr>
              <a:stCxn id="78" idx="0"/>
              <a:endCxn id="80" idx="4"/>
            </p:cNvCxnSpPr>
            <p:nvPr/>
          </p:nvCxnSpPr>
          <p:spPr>
            <a:xfrm flipH="1" flipV="1">
              <a:off x="6655920" y="4291250"/>
              <a:ext cx="1075140" cy="1905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65C84EF-2557-3D41-984D-2BBDFD935883}"/>
                </a:ext>
              </a:extLst>
            </p:cNvPr>
            <p:cNvSpPr/>
            <p:nvPr/>
          </p:nvSpPr>
          <p:spPr>
            <a:xfrm>
              <a:off x="6421366" y="3681653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1A6A419-B6F0-5C46-AE2D-2AA9636E03DA}"/>
                </a:ext>
              </a:extLst>
            </p:cNvPr>
            <p:cNvSpPr/>
            <p:nvPr/>
          </p:nvSpPr>
          <p:spPr>
            <a:xfrm>
              <a:off x="6906426" y="3670222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3FDC9EC-3C8A-9A4D-9358-1F7C6CC58F25}"/>
                </a:ext>
              </a:extLst>
            </p:cNvPr>
            <p:cNvSpPr/>
            <p:nvPr/>
          </p:nvSpPr>
          <p:spPr>
            <a:xfrm>
              <a:off x="7375138" y="3681653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9983DB1-C06F-434E-B55E-4FE2DB14B1B9}"/>
                </a:ext>
              </a:extLst>
            </p:cNvPr>
            <p:cNvCxnSpPr>
              <a:cxnSpLocks/>
              <a:stCxn id="92" idx="4"/>
              <a:endCxn id="80" idx="0"/>
            </p:cNvCxnSpPr>
            <p:nvPr/>
          </p:nvCxnSpPr>
          <p:spPr>
            <a:xfrm>
              <a:off x="6535666" y="3910253"/>
              <a:ext cx="120254" cy="1523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7EE93F9-59E7-B748-AEDB-467F7B3A50EC}"/>
                </a:ext>
              </a:extLst>
            </p:cNvPr>
            <p:cNvCxnSpPr>
              <a:stCxn id="80" idx="0"/>
              <a:endCxn id="93" idx="4"/>
            </p:cNvCxnSpPr>
            <p:nvPr/>
          </p:nvCxnSpPr>
          <p:spPr>
            <a:xfrm flipV="1">
              <a:off x="6655920" y="3898822"/>
              <a:ext cx="364806" cy="1638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1B18A88-CEDA-694F-98C8-47246FAEE51B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V="1">
              <a:off x="6655920" y="3910253"/>
              <a:ext cx="892966" cy="1523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671A480-6C2B-F24D-9A8D-C311D23D38C5}"/>
                </a:ext>
              </a:extLst>
            </p:cNvPr>
            <p:cNvCxnSpPr>
              <a:stCxn id="81" idx="0"/>
              <a:endCxn id="94" idx="4"/>
            </p:cNvCxnSpPr>
            <p:nvPr/>
          </p:nvCxnSpPr>
          <p:spPr>
            <a:xfrm flipV="1">
              <a:off x="7014300" y="3910253"/>
              <a:ext cx="475138" cy="1476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F9143B8-90EC-AA4F-B7B1-2C719DCEAE05}"/>
                </a:ext>
              </a:extLst>
            </p:cNvPr>
            <p:cNvCxnSpPr>
              <a:cxnSpLocks/>
              <a:stCxn id="82" idx="0"/>
              <a:endCxn id="93" idx="4"/>
            </p:cNvCxnSpPr>
            <p:nvPr/>
          </p:nvCxnSpPr>
          <p:spPr>
            <a:xfrm flipH="1" flipV="1">
              <a:off x="7020726" y="3898822"/>
              <a:ext cx="351954" cy="1590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5432FF9-6475-0443-A82F-08B675A6C03A}"/>
                </a:ext>
              </a:extLst>
            </p:cNvPr>
            <p:cNvCxnSpPr>
              <a:stCxn id="81" idx="0"/>
              <a:endCxn id="93" idx="4"/>
            </p:cNvCxnSpPr>
            <p:nvPr/>
          </p:nvCxnSpPr>
          <p:spPr>
            <a:xfrm flipV="1">
              <a:off x="7014300" y="3898822"/>
              <a:ext cx="6426" cy="1590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5EF6B08-8DDE-A044-85D0-138B45847A81}"/>
                </a:ext>
              </a:extLst>
            </p:cNvPr>
            <p:cNvCxnSpPr>
              <a:stCxn id="82" idx="0"/>
              <a:endCxn id="92" idx="4"/>
            </p:cNvCxnSpPr>
            <p:nvPr/>
          </p:nvCxnSpPr>
          <p:spPr>
            <a:xfrm flipH="1" flipV="1">
              <a:off x="6535666" y="3910253"/>
              <a:ext cx="837014" cy="1476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97EFE4F-7F49-B946-8074-7D2A6DDFA487}"/>
                </a:ext>
              </a:extLst>
            </p:cNvPr>
            <p:cNvCxnSpPr>
              <a:stCxn id="82" idx="0"/>
              <a:endCxn id="94" idx="4"/>
            </p:cNvCxnSpPr>
            <p:nvPr/>
          </p:nvCxnSpPr>
          <p:spPr>
            <a:xfrm flipV="1">
              <a:off x="7372680" y="3910253"/>
              <a:ext cx="116758" cy="1476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DD26857-5D0A-7443-932F-3F252F6DDE08}"/>
                </a:ext>
              </a:extLst>
            </p:cNvPr>
            <p:cNvSpPr txBox="1"/>
            <p:nvPr/>
          </p:nvSpPr>
          <p:spPr>
            <a:xfrm>
              <a:off x="6505187" y="4751224"/>
              <a:ext cx="282135" cy="625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9B7830B6-0C93-1040-A50C-A98A3BC89B12}"/>
              </a:ext>
            </a:extLst>
          </p:cNvPr>
          <p:cNvSpPr/>
          <p:nvPr/>
        </p:nvSpPr>
        <p:spPr>
          <a:xfrm>
            <a:off x="3946181" y="2858650"/>
            <a:ext cx="743473" cy="619192"/>
          </a:xfrm>
          <a:prstGeom prst="roundRect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B0552C4-9203-A348-B345-2FF7BCE9C138}"/>
              </a:ext>
            </a:extLst>
          </p:cNvPr>
          <p:cNvSpPr/>
          <p:nvPr/>
        </p:nvSpPr>
        <p:spPr>
          <a:xfrm>
            <a:off x="4286481" y="3227253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358AE5F-78EA-4346-B8C6-E5487899E798}"/>
              </a:ext>
            </a:extLst>
          </p:cNvPr>
          <p:cNvSpPr/>
          <p:nvPr/>
        </p:nvSpPr>
        <p:spPr>
          <a:xfrm>
            <a:off x="4143396" y="3227253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D64735A-F33A-244C-995F-A97028AA758F}"/>
              </a:ext>
            </a:extLst>
          </p:cNvPr>
          <p:cNvSpPr/>
          <p:nvPr/>
        </p:nvSpPr>
        <p:spPr>
          <a:xfrm>
            <a:off x="4429566" y="3227253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34C72DF-5F82-BB47-9647-42EF45AAF68D}"/>
              </a:ext>
            </a:extLst>
          </p:cNvPr>
          <p:cNvSpPr/>
          <p:nvPr/>
        </p:nvSpPr>
        <p:spPr>
          <a:xfrm>
            <a:off x="4572651" y="3227253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EA9DC7F-A679-BC40-9E7C-8EE4DC1E73CD}"/>
              </a:ext>
            </a:extLst>
          </p:cNvPr>
          <p:cNvSpPr/>
          <p:nvPr/>
        </p:nvSpPr>
        <p:spPr>
          <a:xfrm>
            <a:off x="4000310" y="3227253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674E870-69A3-0247-91CD-50E685591518}"/>
              </a:ext>
            </a:extLst>
          </p:cNvPr>
          <p:cNvSpPr/>
          <p:nvPr/>
        </p:nvSpPr>
        <p:spPr>
          <a:xfrm>
            <a:off x="4143396" y="3062843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D0A4FD7-3F10-D440-90B5-BF0E1F2499E5}"/>
              </a:ext>
            </a:extLst>
          </p:cNvPr>
          <p:cNvSpPr/>
          <p:nvPr/>
        </p:nvSpPr>
        <p:spPr>
          <a:xfrm>
            <a:off x="4286481" y="3060975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B06EDD2-4A72-4246-A7F5-8C7F764F1640}"/>
              </a:ext>
            </a:extLst>
          </p:cNvPr>
          <p:cNvSpPr/>
          <p:nvPr/>
        </p:nvSpPr>
        <p:spPr>
          <a:xfrm>
            <a:off x="4429566" y="3060975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3C0BA06-9C55-5E4A-BDA6-68CD23B5A747}"/>
              </a:ext>
            </a:extLst>
          </p:cNvPr>
          <p:cNvCxnSpPr>
            <a:stCxn id="110" idx="0"/>
            <a:endCxn id="111" idx="4"/>
          </p:cNvCxnSpPr>
          <p:nvPr/>
        </p:nvCxnSpPr>
        <p:spPr>
          <a:xfrm flipV="1">
            <a:off x="4045945" y="3152519"/>
            <a:ext cx="143085" cy="7473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05590BF-8A39-924F-BE01-07C4432CC38A}"/>
              </a:ext>
            </a:extLst>
          </p:cNvPr>
          <p:cNvCxnSpPr>
            <a:stCxn id="107" idx="0"/>
            <a:endCxn id="111" idx="4"/>
          </p:cNvCxnSpPr>
          <p:nvPr/>
        </p:nvCxnSpPr>
        <p:spPr>
          <a:xfrm flipV="1">
            <a:off x="4189031" y="3152519"/>
            <a:ext cx="0" cy="7473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A728321-45DF-3647-88B6-73DDF8A4CBB0}"/>
              </a:ext>
            </a:extLst>
          </p:cNvPr>
          <p:cNvCxnSpPr>
            <a:cxnSpLocks/>
            <a:stCxn id="107" idx="0"/>
            <a:endCxn id="112" idx="4"/>
          </p:cNvCxnSpPr>
          <p:nvPr/>
        </p:nvCxnSpPr>
        <p:spPr>
          <a:xfrm flipV="1">
            <a:off x="4189031" y="3150651"/>
            <a:ext cx="143085" cy="7660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8767479-256C-F942-8E60-561B7C6B180C}"/>
              </a:ext>
            </a:extLst>
          </p:cNvPr>
          <p:cNvCxnSpPr>
            <a:stCxn id="106" idx="0"/>
            <a:endCxn id="111" idx="4"/>
          </p:cNvCxnSpPr>
          <p:nvPr/>
        </p:nvCxnSpPr>
        <p:spPr>
          <a:xfrm flipH="1" flipV="1">
            <a:off x="4189031" y="3152519"/>
            <a:ext cx="143085" cy="7473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C87595D-85FA-1C49-9C05-07919516A908}"/>
              </a:ext>
            </a:extLst>
          </p:cNvPr>
          <p:cNvCxnSpPr>
            <a:cxnSpLocks/>
            <a:stCxn id="110" idx="0"/>
            <a:endCxn id="113" idx="4"/>
          </p:cNvCxnSpPr>
          <p:nvPr/>
        </p:nvCxnSpPr>
        <p:spPr>
          <a:xfrm flipV="1">
            <a:off x="4045945" y="3150651"/>
            <a:ext cx="429256" cy="7660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7EAE3A3-A2A7-424D-AE52-A0407ED86870}"/>
              </a:ext>
            </a:extLst>
          </p:cNvPr>
          <p:cNvCxnSpPr>
            <a:stCxn id="106" idx="0"/>
            <a:endCxn id="113" idx="4"/>
          </p:cNvCxnSpPr>
          <p:nvPr/>
        </p:nvCxnSpPr>
        <p:spPr>
          <a:xfrm flipV="1">
            <a:off x="4332116" y="3150651"/>
            <a:ext cx="143085" cy="7660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59EF90A-840D-8D48-AE45-1D568CB898E9}"/>
              </a:ext>
            </a:extLst>
          </p:cNvPr>
          <p:cNvCxnSpPr>
            <a:stCxn id="108" idx="0"/>
            <a:endCxn id="112" idx="4"/>
          </p:cNvCxnSpPr>
          <p:nvPr/>
        </p:nvCxnSpPr>
        <p:spPr>
          <a:xfrm flipH="1" flipV="1">
            <a:off x="4332116" y="3150651"/>
            <a:ext cx="143085" cy="7660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401C80-6726-CB49-AA7B-579AD7F42DA1}"/>
              </a:ext>
            </a:extLst>
          </p:cNvPr>
          <p:cNvCxnSpPr>
            <a:stCxn id="109" idx="0"/>
            <a:endCxn id="113" idx="4"/>
          </p:cNvCxnSpPr>
          <p:nvPr/>
        </p:nvCxnSpPr>
        <p:spPr>
          <a:xfrm flipH="1" flipV="1">
            <a:off x="4475201" y="3150651"/>
            <a:ext cx="143085" cy="7660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CC7D070-9F1E-8746-8E01-2FCB38D99021}"/>
              </a:ext>
            </a:extLst>
          </p:cNvPr>
          <p:cNvCxnSpPr>
            <a:stCxn id="109" idx="0"/>
            <a:endCxn id="111" idx="4"/>
          </p:cNvCxnSpPr>
          <p:nvPr/>
        </p:nvCxnSpPr>
        <p:spPr>
          <a:xfrm flipH="1" flipV="1">
            <a:off x="4189031" y="3152519"/>
            <a:ext cx="429256" cy="7473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EC775876-D426-1C44-8567-F4873EFCBD95}"/>
              </a:ext>
            </a:extLst>
          </p:cNvPr>
          <p:cNvSpPr/>
          <p:nvPr/>
        </p:nvSpPr>
        <p:spPr>
          <a:xfrm>
            <a:off x="4095384" y="2913384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A31E712-40B8-F249-9247-9E3C2E64D3DE}"/>
              </a:ext>
            </a:extLst>
          </p:cNvPr>
          <p:cNvSpPr/>
          <p:nvPr/>
        </p:nvSpPr>
        <p:spPr>
          <a:xfrm>
            <a:off x="4289047" y="2908900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8719FDDF-1626-EB4F-8687-D7FABBF15D9C}"/>
              </a:ext>
            </a:extLst>
          </p:cNvPr>
          <p:cNvSpPr/>
          <p:nvPr/>
        </p:nvSpPr>
        <p:spPr>
          <a:xfrm>
            <a:off x="4476182" y="2913384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7DB3531-181A-4140-B7D4-C39016843190}"/>
              </a:ext>
            </a:extLst>
          </p:cNvPr>
          <p:cNvCxnSpPr>
            <a:cxnSpLocks/>
            <a:stCxn id="123" idx="4"/>
            <a:endCxn id="111" idx="0"/>
          </p:cNvCxnSpPr>
          <p:nvPr/>
        </p:nvCxnSpPr>
        <p:spPr>
          <a:xfrm>
            <a:off x="4141019" y="3003060"/>
            <a:ext cx="48012" cy="5978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2DDA1C2-C5D4-3A44-968C-63BBC933279C}"/>
              </a:ext>
            </a:extLst>
          </p:cNvPr>
          <p:cNvCxnSpPr>
            <a:stCxn id="111" idx="0"/>
            <a:endCxn id="124" idx="4"/>
          </p:cNvCxnSpPr>
          <p:nvPr/>
        </p:nvCxnSpPr>
        <p:spPr>
          <a:xfrm flipV="1">
            <a:off x="4189031" y="2998576"/>
            <a:ext cx="145651" cy="642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5F3937F-90FF-C241-A933-AFDCFA4BB174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4189031" y="3003060"/>
            <a:ext cx="356522" cy="5978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1C36A9E-2E6A-F545-987D-9D524B8AB692}"/>
              </a:ext>
            </a:extLst>
          </p:cNvPr>
          <p:cNvCxnSpPr>
            <a:stCxn id="112" idx="0"/>
            <a:endCxn id="125" idx="4"/>
          </p:cNvCxnSpPr>
          <p:nvPr/>
        </p:nvCxnSpPr>
        <p:spPr>
          <a:xfrm flipV="1">
            <a:off x="4332116" y="3003060"/>
            <a:ext cx="189702" cy="5791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FD89697-8450-9541-B9A6-34FB2072A4E0}"/>
              </a:ext>
            </a:extLst>
          </p:cNvPr>
          <p:cNvCxnSpPr>
            <a:cxnSpLocks/>
            <a:stCxn id="113" idx="0"/>
            <a:endCxn id="124" idx="4"/>
          </p:cNvCxnSpPr>
          <p:nvPr/>
        </p:nvCxnSpPr>
        <p:spPr>
          <a:xfrm flipH="1" flipV="1">
            <a:off x="4334681" y="2998576"/>
            <a:ext cx="140520" cy="6239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9817F94-2D8C-4344-8D79-77A6B20B70BE}"/>
              </a:ext>
            </a:extLst>
          </p:cNvPr>
          <p:cNvCxnSpPr>
            <a:stCxn id="112" idx="0"/>
            <a:endCxn id="124" idx="4"/>
          </p:cNvCxnSpPr>
          <p:nvPr/>
        </p:nvCxnSpPr>
        <p:spPr>
          <a:xfrm flipV="1">
            <a:off x="4332116" y="2998576"/>
            <a:ext cx="2566" cy="6239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F070772-FAE7-8F4F-81C7-A04E95EAE4F8}"/>
              </a:ext>
            </a:extLst>
          </p:cNvPr>
          <p:cNvCxnSpPr>
            <a:stCxn id="113" idx="0"/>
            <a:endCxn id="123" idx="4"/>
          </p:cNvCxnSpPr>
          <p:nvPr/>
        </p:nvCxnSpPr>
        <p:spPr>
          <a:xfrm flipH="1" flipV="1">
            <a:off x="4141019" y="3003060"/>
            <a:ext cx="334183" cy="5791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8025C41-95C8-FD4E-B7CF-B6C6A219BECD}"/>
              </a:ext>
            </a:extLst>
          </p:cNvPr>
          <p:cNvCxnSpPr>
            <a:stCxn id="113" idx="0"/>
            <a:endCxn id="125" idx="4"/>
          </p:cNvCxnSpPr>
          <p:nvPr/>
        </p:nvCxnSpPr>
        <p:spPr>
          <a:xfrm flipV="1">
            <a:off x="4475201" y="3003060"/>
            <a:ext cx="46616" cy="5791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8D789196-387E-1E4C-8492-41274FE5097E}"/>
              </a:ext>
            </a:extLst>
          </p:cNvPr>
          <p:cNvSpPr txBox="1"/>
          <p:nvPr/>
        </p:nvSpPr>
        <p:spPr>
          <a:xfrm>
            <a:off x="3975679" y="3769843"/>
            <a:ext cx="112644" cy="245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D16528F-B158-4245-98F3-686B64EEA306}"/>
              </a:ext>
            </a:extLst>
          </p:cNvPr>
          <p:cNvGrpSpPr/>
          <p:nvPr/>
        </p:nvGrpSpPr>
        <p:grpSpPr>
          <a:xfrm>
            <a:off x="6301431" y="2831303"/>
            <a:ext cx="689734" cy="552755"/>
            <a:chOff x="3222718" y="3500432"/>
            <a:chExt cx="1862148" cy="1590263"/>
          </a:xfrm>
        </p:grpSpPr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B24A9A32-9D88-7C44-9AA4-083E65151378}"/>
                </a:ext>
              </a:extLst>
            </p:cNvPr>
            <p:cNvSpPr/>
            <p:nvPr/>
          </p:nvSpPr>
          <p:spPr>
            <a:xfrm>
              <a:off x="3222718" y="3500432"/>
              <a:ext cx="1862148" cy="1590263"/>
            </a:xfrm>
            <a:prstGeom prst="round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723F4B0-8A10-C640-9FEF-37692E600C86}"/>
                </a:ext>
              </a:extLst>
            </p:cNvPr>
            <p:cNvSpPr/>
            <p:nvPr/>
          </p:nvSpPr>
          <p:spPr>
            <a:xfrm>
              <a:off x="3496565" y="4431517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EC2D054-C54B-BA4C-8524-2A14B5AAB674}"/>
                </a:ext>
              </a:extLst>
            </p:cNvPr>
            <p:cNvSpPr/>
            <p:nvPr/>
          </p:nvSpPr>
          <p:spPr>
            <a:xfrm>
              <a:off x="3859705" y="4450566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C768B37-2286-D04D-B048-A12E8BEE613A}"/>
                </a:ext>
              </a:extLst>
            </p:cNvPr>
            <p:cNvSpPr/>
            <p:nvPr/>
          </p:nvSpPr>
          <p:spPr>
            <a:xfrm>
              <a:off x="4222845" y="4445804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F0D3F24-241A-C041-BA87-B068EDB3BC31}"/>
                </a:ext>
              </a:extLst>
            </p:cNvPr>
            <p:cNvSpPr/>
            <p:nvPr/>
          </p:nvSpPr>
          <p:spPr>
            <a:xfrm>
              <a:off x="4585985" y="4431517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CC93BCD-8006-A047-B85D-00B57AE9B7EF}"/>
                </a:ext>
              </a:extLst>
            </p:cNvPr>
            <p:cNvSpPr/>
            <p:nvPr/>
          </p:nvSpPr>
          <p:spPr>
            <a:xfrm>
              <a:off x="4047823" y="4026694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795B5AF3-343B-A442-9D77-E6E11F31813D}"/>
                </a:ext>
              </a:extLst>
            </p:cNvPr>
            <p:cNvSpPr/>
            <p:nvPr/>
          </p:nvSpPr>
          <p:spPr>
            <a:xfrm>
              <a:off x="3689443" y="4026694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C981CFA-18A5-3B41-9BFF-B4AA5CC83923}"/>
                </a:ext>
              </a:extLst>
            </p:cNvPr>
            <p:cNvSpPr/>
            <p:nvPr/>
          </p:nvSpPr>
          <p:spPr>
            <a:xfrm>
              <a:off x="4406203" y="4026694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8AD0A20-0C7F-3645-9BB1-21287910FAB5}"/>
                </a:ext>
              </a:extLst>
            </p:cNvPr>
            <p:cNvSpPr/>
            <p:nvPr/>
          </p:nvSpPr>
          <p:spPr>
            <a:xfrm>
              <a:off x="4764583" y="4026694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611C2929-5798-0A45-B788-D1A0797D8407}"/>
                </a:ext>
              </a:extLst>
            </p:cNvPr>
            <p:cNvSpPr/>
            <p:nvPr/>
          </p:nvSpPr>
          <p:spPr>
            <a:xfrm>
              <a:off x="3331063" y="4026694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A512C374-3322-B44C-BF60-FE61F374DD9B}"/>
                </a:ext>
              </a:extLst>
            </p:cNvPr>
            <p:cNvSpPr/>
            <p:nvPr/>
          </p:nvSpPr>
          <p:spPr>
            <a:xfrm>
              <a:off x="3689443" y="3612345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62669F5-FAE6-EF46-904E-FD7A4FE80EA3}"/>
                </a:ext>
              </a:extLst>
            </p:cNvPr>
            <p:cNvSpPr/>
            <p:nvPr/>
          </p:nvSpPr>
          <p:spPr>
            <a:xfrm>
              <a:off x="4047823" y="3602822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AE30D02-1B5F-4B4A-8E7C-7984F0C3C5EA}"/>
                </a:ext>
              </a:extLst>
            </p:cNvPr>
            <p:cNvSpPr/>
            <p:nvPr/>
          </p:nvSpPr>
          <p:spPr>
            <a:xfrm>
              <a:off x="4406203" y="3602822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48B0ECE-A2C8-9640-AC3B-23CEDC528B07}"/>
                </a:ext>
              </a:extLst>
            </p:cNvPr>
            <p:cNvCxnSpPr>
              <a:stCxn id="146" idx="4"/>
              <a:endCxn id="138" idx="0"/>
            </p:cNvCxnSpPr>
            <p:nvPr/>
          </p:nvCxnSpPr>
          <p:spPr>
            <a:xfrm>
              <a:off x="3445363" y="4255294"/>
              <a:ext cx="165502" cy="176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7ECD9AF-7E2B-3347-A654-E54D8A008322}"/>
                </a:ext>
              </a:extLst>
            </p:cNvPr>
            <p:cNvCxnSpPr>
              <a:stCxn id="138" idx="0"/>
              <a:endCxn id="143" idx="4"/>
            </p:cNvCxnSpPr>
            <p:nvPr/>
          </p:nvCxnSpPr>
          <p:spPr>
            <a:xfrm flipV="1">
              <a:off x="3610865" y="4255294"/>
              <a:ext cx="192878" cy="176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A3C2D38-8130-7646-BA59-CC3810074B8F}"/>
                </a:ext>
              </a:extLst>
            </p:cNvPr>
            <p:cNvCxnSpPr>
              <a:stCxn id="139" idx="0"/>
              <a:endCxn id="146" idx="4"/>
            </p:cNvCxnSpPr>
            <p:nvPr/>
          </p:nvCxnSpPr>
          <p:spPr>
            <a:xfrm flipH="1" flipV="1">
              <a:off x="3445363" y="4255294"/>
              <a:ext cx="528642" cy="195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7FE2CCA-F6D1-464D-8712-CB5B8E52041B}"/>
                </a:ext>
              </a:extLst>
            </p:cNvPr>
            <p:cNvCxnSpPr>
              <a:stCxn id="139" idx="0"/>
              <a:endCxn id="142" idx="4"/>
            </p:cNvCxnSpPr>
            <p:nvPr/>
          </p:nvCxnSpPr>
          <p:spPr>
            <a:xfrm flipV="1">
              <a:off x="3974005" y="4255294"/>
              <a:ext cx="188118" cy="195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5BD929C-DE82-6D41-88D4-6C90CB8893CB}"/>
                </a:ext>
              </a:extLst>
            </p:cNvPr>
            <p:cNvCxnSpPr>
              <a:stCxn id="140" idx="0"/>
              <a:endCxn id="142" idx="4"/>
            </p:cNvCxnSpPr>
            <p:nvPr/>
          </p:nvCxnSpPr>
          <p:spPr>
            <a:xfrm flipH="1" flipV="1">
              <a:off x="4162123" y="4255294"/>
              <a:ext cx="175022" cy="190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504B6D0-52EE-7A47-AFB1-2689615A8447}"/>
                </a:ext>
              </a:extLst>
            </p:cNvPr>
            <p:cNvCxnSpPr>
              <a:stCxn id="140" idx="0"/>
              <a:endCxn id="145" idx="4"/>
            </p:cNvCxnSpPr>
            <p:nvPr/>
          </p:nvCxnSpPr>
          <p:spPr>
            <a:xfrm flipV="1">
              <a:off x="4337145" y="4255294"/>
              <a:ext cx="541738" cy="190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DFF3121-1F8C-C042-8049-C0CDDD35AB69}"/>
                </a:ext>
              </a:extLst>
            </p:cNvPr>
            <p:cNvCxnSpPr>
              <a:stCxn id="141" idx="0"/>
              <a:endCxn id="143" idx="4"/>
            </p:cNvCxnSpPr>
            <p:nvPr/>
          </p:nvCxnSpPr>
          <p:spPr>
            <a:xfrm flipH="1" flipV="1">
              <a:off x="3803743" y="4255294"/>
              <a:ext cx="896542" cy="176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7991BDA-01AF-4944-8F28-83BB3F668671}"/>
                </a:ext>
              </a:extLst>
            </p:cNvPr>
            <p:cNvCxnSpPr>
              <a:stCxn id="141" idx="0"/>
              <a:endCxn id="145" idx="4"/>
            </p:cNvCxnSpPr>
            <p:nvPr/>
          </p:nvCxnSpPr>
          <p:spPr>
            <a:xfrm flipV="1">
              <a:off x="4700285" y="4255294"/>
              <a:ext cx="178598" cy="176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2CE5EAB-4552-F14D-AAB5-147390B9DBAC}"/>
                </a:ext>
              </a:extLst>
            </p:cNvPr>
            <p:cNvCxnSpPr>
              <a:stCxn id="141" idx="0"/>
              <a:endCxn id="144" idx="4"/>
            </p:cNvCxnSpPr>
            <p:nvPr/>
          </p:nvCxnSpPr>
          <p:spPr>
            <a:xfrm flipH="1" flipV="1">
              <a:off x="4520503" y="4255294"/>
              <a:ext cx="179782" cy="176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C3CD915-1723-454B-8846-719E4EA66EAE}"/>
                </a:ext>
              </a:extLst>
            </p:cNvPr>
            <p:cNvCxnSpPr>
              <a:stCxn id="139" idx="0"/>
              <a:endCxn id="144" idx="4"/>
            </p:cNvCxnSpPr>
            <p:nvPr/>
          </p:nvCxnSpPr>
          <p:spPr>
            <a:xfrm flipV="1">
              <a:off x="3974005" y="4255294"/>
              <a:ext cx="546498" cy="195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89059B6-1533-9040-8393-7B5A866A9517}"/>
                </a:ext>
              </a:extLst>
            </p:cNvPr>
            <p:cNvCxnSpPr>
              <a:stCxn id="140" idx="0"/>
              <a:endCxn id="143" idx="4"/>
            </p:cNvCxnSpPr>
            <p:nvPr/>
          </p:nvCxnSpPr>
          <p:spPr>
            <a:xfrm flipH="1" flipV="1">
              <a:off x="3803743" y="4255294"/>
              <a:ext cx="533402" cy="190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D218149-C7DC-404A-908F-2DC2EF391049}"/>
                </a:ext>
              </a:extLst>
            </p:cNvPr>
            <p:cNvCxnSpPr>
              <a:stCxn id="138" idx="0"/>
              <a:endCxn id="142" idx="4"/>
            </p:cNvCxnSpPr>
            <p:nvPr/>
          </p:nvCxnSpPr>
          <p:spPr>
            <a:xfrm flipV="1">
              <a:off x="3610865" y="4255294"/>
              <a:ext cx="551258" cy="176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9EC1A32-3225-B245-BE50-1E6F10890B52}"/>
                </a:ext>
              </a:extLst>
            </p:cNvPr>
            <p:cNvCxnSpPr>
              <a:stCxn id="146" idx="0"/>
              <a:endCxn id="147" idx="4"/>
            </p:cNvCxnSpPr>
            <p:nvPr/>
          </p:nvCxnSpPr>
          <p:spPr>
            <a:xfrm flipV="1">
              <a:off x="3445363" y="3840945"/>
              <a:ext cx="358380" cy="185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2B6C7B4-C40C-194F-81F4-2306D2903441}"/>
                </a:ext>
              </a:extLst>
            </p:cNvPr>
            <p:cNvCxnSpPr>
              <a:stCxn id="143" idx="0"/>
              <a:endCxn id="147" idx="4"/>
            </p:cNvCxnSpPr>
            <p:nvPr/>
          </p:nvCxnSpPr>
          <p:spPr>
            <a:xfrm flipV="1">
              <a:off x="3803743" y="3840945"/>
              <a:ext cx="0" cy="185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E61AE8F-81F6-0442-B38F-58C1124925BA}"/>
                </a:ext>
              </a:extLst>
            </p:cNvPr>
            <p:cNvCxnSpPr>
              <a:cxnSpLocks/>
              <a:stCxn id="143" idx="0"/>
              <a:endCxn id="148" idx="4"/>
            </p:cNvCxnSpPr>
            <p:nvPr/>
          </p:nvCxnSpPr>
          <p:spPr>
            <a:xfrm flipV="1">
              <a:off x="3803743" y="3831422"/>
              <a:ext cx="358380" cy="195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CF9D4D6-9E7E-6C4B-8242-1B5EA365F73E}"/>
                </a:ext>
              </a:extLst>
            </p:cNvPr>
            <p:cNvCxnSpPr>
              <a:stCxn id="142" idx="0"/>
              <a:endCxn id="147" idx="4"/>
            </p:cNvCxnSpPr>
            <p:nvPr/>
          </p:nvCxnSpPr>
          <p:spPr>
            <a:xfrm flipH="1" flipV="1">
              <a:off x="3803743" y="3840945"/>
              <a:ext cx="358380" cy="185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DF1EFFC-455B-3347-BBF7-A18787C57956}"/>
                </a:ext>
              </a:extLst>
            </p:cNvPr>
            <p:cNvCxnSpPr>
              <a:cxnSpLocks/>
              <a:stCxn id="146" idx="0"/>
              <a:endCxn id="149" idx="4"/>
            </p:cNvCxnSpPr>
            <p:nvPr/>
          </p:nvCxnSpPr>
          <p:spPr>
            <a:xfrm flipV="1">
              <a:off x="3445363" y="3831422"/>
              <a:ext cx="1075140" cy="195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A0F7E23-55F0-F348-A145-B60B5AAC3767}"/>
                </a:ext>
              </a:extLst>
            </p:cNvPr>
            <p:cNvCxnSpPr>
              <a:stCxn id="142" idx="0"/>
              <a:endCxn id="149" idx="4"/>
            </p:cNvCxnSpPr>
            <p:nvPr/>
          </p:nvCxnSpPr>
          <p:spPr>
            <a:xfrm flipV="1">
              <a:off x="4162123" y="3831422"/>
              <a:ext cx="358380" cy="195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94AFF05-237F-A248-866E-A1A47F1B3188}"/>
                </a:ext>
              </a:extLst>
            </p:cNvPr>
            <p:cNvCxnSpPr>
              <a:stCxn id="144" idx="0"/>
              <a:endCxn id="148" idx="4"/>
            </p:cNvCxnSpPr>
            <p:nvPr/>
          </p:nvCxnSpPr>
          <p:spPr>
            <a:xfrm flipH="1" flipV="1">
              <a:off x="4162123" y="3831422"/>
              <a:ext cx="358380" cy="195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929CE62-72CB-5842-92D9-A4C7084979FE}"/>
                </a:ext>
              </a:extLst>
            </p:cNvPr>
            <p:cNvCxnSpPr>
              <a:stCxn id="145" idx="0"/>
              <a:endCxn id="149" idx="4"/>
            </p:cNvCxnSpPr>
            <p:nvPr/>
          </p:nvCxnSpPr>
          <p:spPr>
            <a:xfrm flipH="1" flipV="1">
              <a:off x="4520503" y="3831422"/>
              <a:ext cx="358380" cy="195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D12472A-BFE7-2B4C-9025-1ACBE3421898}"/>
                </a:ext>
              </a:extLst>
            </p:cNvPr>
            <p:cNvCxnSpPr>
              <a:stCxn id="145" idx="0"/>
              <a:endCxn id="147" idx="4"/>
            </p:cNvCxnSpPr>
            <p:nvPr/>
          </p:nvCxnSpPr>
          <p:spPr>
            <a:xfrm flipH="1" flipV="1">
              <a:off x="3803743" y="3840945"/>
              <a:ext cx="1075140" cy="185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A3043881-B3B6-FC41-97EF-102980634EFD}"/>
                </a:ext>
              </a:extLst>
            </p:cNvPr>
            <p:cNvSpPr txBox="1"/>
            <p:nvPr/>
          </p:nvSpPr>
          <p:spPr>
            <a:xfrm>
              <a:off x="3680696" y="472136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8D23947-9B5D-D541-A497-B799DABB0E8C}"/>
              </a:ext>
            </a:extLst>
          </p:cNvPr>
          <p:cNvGrpSpPr/>
          <p:nvPr/>
        </p:nvGrpSpPr>
        <p:grpSpPr>
          <a:xfrm>
            <a:off x="6694692" y="1109269"/>
            <a:ext cx="939835" cy="772367"/>
            <a:chOff x="4627962" y="1874294"/>
            <a:chExt cx="1862148" cy="1434962"/>
          </a:xfrm>
        </p:grpSpPr>
        <p:sp>
          <p:nvSpPr>
            <p:cNvPr id="173" name="Rounded Rectangle 172">
              <a:extLst>
                <a:ext uri="{FF2B5EF4-FFF2-40B4-BE49-F238E27FC236}">
                  <a16:creationId xmlns:a16="http://schemas.microsoft.com/office/drawing/2014/main" id="{D94B5B69-A146-2B48-8070-9B3059BACA80}"/>
                </a:ext>
              </a:extLst>
            </p:cNvPr>
            <p:cNvSpPr/>
            <p:nvPr/>
          </p:nvSpPr>
          <p:spPr>
            <a:xfrm>
              <a:off x="4627962" y="1874294"/>
              <a:ext cx="1862148" cy="108785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21AA8F6C-E2B9-1E48-ABF3-F9F35C1D7BEB}"/>
                </a:ext>
              </a:extLst>
            </p:cNvPr>
            <p:cNvSpPr/>
            <p:nvPr/>
          </p:nvSpPr>
          <p:spPr>
            <a:xfrm>
              <a:off x="5444736" y="2001156"/>
              <a:ext cx="228600" cy="228600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853AA8C-2F43-2143-8691-2F2660AA36EA}"/>
                </a:ext>
              </a:extLst>
            </p:cNvPr>
            <p:cNvSpPr/>
            <p:nvPr/>
          </p:nvSpPr>
          <p:spPr>
            <a:xfrm>
              <a:off x="4913723" y="2372636"/>
              <a:ext cx="228600" cy="228600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B64117F-8ABA-1B4C-A052-FEED6D727C3D}"/>
                </a:ext>
              </a:extLst>
            </p:cNvPr>
            <p:cNvSpPr/>
            <p:nvPr/>
          </p:nvSpPr>
          <p:spPr>
            <a:xfrm>
              <a:off x="5272103" y="2384559"/>
              <a:ext cx="228600" cy="228600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2EAD43BD-0D90-D443-9F30-EE34D7224767}"/>
                </a:ext>
              </a:extLst>
            </p:cNvPr>
            <p:cNvSpPr/>
            <p:nvPr/>
          </p:nvSpPr>
          <p:spPr>
            <a:xfrm>
              <a:off x="5630483" y="2365510"/>
              <a:ext cx="228600" cy="228600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6F9E73A3-B7FD-C94C-8FFE-43DCD7FA73A1}"/>
                </a:ext>
              </a:extLst>
            </p:cNvPr>
            <p:cNvSpPr/>
            <p:nvPr/>
          </p:nvSpPr>
          <p:spPr>
            <a:xfrm>
              <a:off x="5988863" y="2365510"/>
              <a:ext cx="228600" cy="228600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E7BD7AE-05E3-2C4E-9689-19B4BEA1B99E}"/>
                </a:ext>
              </a:extLst>
            </p:cNvPr>
            <p:cNvCxnSpPr>
              <a:stCxn id="175" idx="0"/>
              <a:endCxn id="174" idx="4"/>
            </p:cNvCxnSpPr>
            <p:nvPr/>
          </p:nvCxnSpPr>
          <p:spPr>
            <a:xfrm flipV="1">
              <a:off x="5028023" y="2229756"/>
              <a:ext cx="531013" cy="14288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9A622571-A09F-C34E-B331-038EDD5DAAE7}"/>
                </a:ext>
              </a:extLst>
            </p:cNvPr>
            <p:cNvCxnSpPr>
              <a:cxnSpLocks/>
              <a:stCxn id="176" idx="0"/>
              <a:endCxn id="174" idx="4"/>
            </p:cNvCxnSpPr>
            <p:nvPr/>
          </p:nvCxnSpPr>
          <p:spPr>
            <a:xfrm flipV="1">
              <a:off x="5386403" y="2229756"/>
              <a:ext cx="172633" cy="154803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E2913F73-33FC-A04E-BE75-7BB09744CD9F}"/>
                </a:ext>
              </a:extLst>
            </p:cNvPr>
            <p:cNvCxnSpPr>
              <a:stCxn id="177" idx="0"/>
              <a:endCxn id="174" idx="4"/>
            </p:cNvCxnSpPr>
            <p:nvPr/>
          </p:nvCxnSpPr>
          <p:spPr>
            <a:xfrm flipH="1" flipV="1">
              <a:off x="5559036" y="2229756"/>
              <a:ext cx="185747" cy="135754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85ADC187-7F12-4845-AF39-A18381DBF1F1}"/>
                </a:ext>
              </a:extLst>
            </p:cNvPr>
            <p:cNvSpPr txBox="1"/>
            <p:nvPr/>
          </p:nvSpPr>
          <p:spPr>
            <a:xfrm>
              <a:off x="5086464" y="2623083"/>
              <a:ext cx="366018" cy="686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000F151-3055-E041-AEC3-2B2C2387FB06}"/>
                </a:ext>
              </a:extLst>
            </p:cNvPr>
            <p:cNvCxnSpPr>
              <a:stCxn id="178" idx="0"/>
              <a:endCxn id="174" idx="4"/>
            </p:cNvCxnSpPr>
            <p:nvPr/>
          </p:nvCxnSpPr>
          <p:spPr>
            <a:xfrm flipH="1" flipV="1">
              <a:off x="5559036" y="2229756"/>
              <a:ext cx="544127" cy="135754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771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17665F6-D234-A643-AD5A-104296513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914" y="556157"/>
            <a:ext cx="1213562" cy="122967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1F72528-1B62-6049-9D05-2B39D343F7D2}"/>
              </a:ext>
            </a:extLst>
          </p:cNvPr>
          <p:cNvCxnSpPr>
            <a:cxnSpLocks/>
            <a:stCxn id="53" idx="0"/>
            <a:endCxn id="10" idx="2"/>
          </p:cNvCxnSpPr>
          <p:nvPr/>
        </p:nvCxnSpPr>
        <p:spPr>
          <a:xfrm flipV="1">
            <a:off x="3450110" y="1785828"/>
            <a:ext cx="2557585" cy="79894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9F481F-3BF7-A549-9217-24DC729EF8CB}"/>
              </a:ext>
            </a:extLst>
          </p:cNvPr>
          <p:cNvCxnSpPr>
            <a:cxnSpLocks/>
            <a:stCxn id="54" idx="0"/>
            <a:endCxn id="10" idx="2"/>
          </p:cNvCxnSpPr>
          <p:nvPr/>
        </p:nvCxnSpPr>
        <p:spPr>
          <a:xfrm flipV="1">
            <a:off x="5984861" y="1785828"/>
            <a:ext cx="22834" cy="79096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6F750-04F4-8E4A-A505-4A3B5B444E1B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007695" y="1785828"/>
            <a:ext cx="2448713" cy="80569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2611E80-79A8-6A41-B95A-F0697FE9ADC2}"/>
                  </a:ext>
                </a:extLst>
              </p:cNvPr>
              <p:cNvSpPr txBox="1"/>
              <p:nvPr/>
            </p:nvSpPr>
            <p:spPr>
              <a:xfrm>
                <a:off x="6614476" y="1421625"/>
                <a:ext cx="1390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Covariate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2611E80-79A8-6A41-B95A-F0697FE9A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476" y="1421625"/>
                <a:ext cx="1390958" cy="369332"/>
              </a:xfrm>
              <a:prstGeom prst="rect">
                <a:avLst/>
              </a:prstGeom>
              <a:blipFill>
                <a:blip r:embed="rId3"/>
                <a:stretch>
                  <a:fillRect l="-3604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AE2284DA-D33D-1D42-BE6A-00E720697FD5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929312" y="2584771"/>
            <a:ext cx="1041596" cy="970900"/>
          </a:xfrm>
          <a:prstGeom prst="rect">
            <a:avLst/>
          </a:prstGeom>
        </p:spPr>
      </p:pic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E76E3ABA-80E8-B14F-AD69-26F35C6FD479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5346954" y="2576790"/>
            <a:ext cx="1275814" cy="1042928"/>
          </a:xfrm>
          <a:prstGeom prst="rect">
            <a:avLst/>
          </a:prstGeom>
        </p:spPr>
      </p:pic>
      <p:pic>
        <p:nvPicPr>
          <p:cNvPr id="56" name="Picture 55" descr="Icon&#10;&#10;Description automatically generated">
            <a:extLst>
              <a:ext uri="{FF2B5EF4-FFF2-40B4-BE49-F238E27FC236}">
                <a16:creationId xmlns:a16="http://schemas.microsoft.com/office/drawing/2014/main" id="{87AF3E36-7DE9-5A47-AAB6-89842129F4AA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7833812" y="2576790"/>
            <a:ext cx="1275814" cy="1116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BB819D-F11B-C648-8BC2-1689B0B85732}"/>
                  </a:ext>
                </a:extLst>
              </p:cNvPr>
              <p:cNvSpPr txBox="1"/>
              <p:nvPr/>
            </p:nvSpPr>
            <p:spPr>
              <a:xfrm>
                <a:off x="2789318" y="3562025"/>
                <a:ext cx="1535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BB819D-F11B-C648-8BC2-1689B0B85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318" y="3562025"/>
                <a:ext cx="1535933" cy="369332"/>
              </a:xfrm>
              <a:prstGeom prst="rect">
                <a:avLst/>
              </a:prstGeom>
              <a:blipFill>
                <a:blip r:embed="rId7"/>
                <a:stretch>
                  <a:fillRect l="-327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955F1D-5EDE-0C4B-B48D-547590DA3A7C}"/>
                  </a:ext>
                </a:extLst>
              </p:cNvPr>
              <p:cNvSpPr txBox="1"/>
              <p:nvPr/>
            </p:nvSpPr>
            <p:spPr>
              <a:xfrm>
                <a:off x="5346954" y="3619718"/>
                <a:ext cx="1590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955F1D-5EDE-0C4B-B48D-547590DA3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954" y="3619718"/>
                <a:ext cx="1590435" cy="369332"/>
              </a:xfrm>
              <a:prstGeom prst="rect">
                <a:avLst/>
              </a:prstGeom>
              <a:blipFill>
                <a:blip r:embed="rId8"/>
                <a:stretch>
                  <a:fillRect l="-2362" t="-1034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752C89-38E3-A74B-B466-ED8972856218}"/>
                  </a:ext>
                </a:extLst>
              </p:cNvPr>
              <p:cNvSpPr txBox="1"/>
              <p:nvPr/>
            </p:nvSpPr>
            <p:spPr>
              <a:xfrm>
                <a:off x="7833812" y="3636531"/>
                <a:ext cx="1590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752C89-38E3-A74B-B466-ED8972856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812" y="3636531"/>
                <a:ext cx="1590435" cy="369332"/>
              </a:xfrm>
              <a:prstGeom prst="rect">
                <a:avLst/>
              </a:prstGeom>
              <a:blipFill>
                <a:blip r:embed="rId9"/>
                <a:stretch>
                  <a:fillRect l="-315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83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374CC5-C59D-3C47-BC27-743A4436B7B3}"/>
              </a:ext>
            </a:extLst>
          </p:cNvPr>
          <p:cNvCxnSpPr>
            <a:cxnSpLocks/>
          </p:cNvCxnSpPr>
          <p:nvPr/>
        </p:nvCxnSpPr>
        <p:spPr>
          <a:xfrm>
            <a:off x="3399690" y="3724734"/>
            <a:ext cx="539261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C1219EB-44EE-2946-8124-CE1CD25FDB1E}"/>
              </a:ext>
            </a:extLst>
          </p:cNvPr>
          <p:cNvCxnSpPr>
            <a:cxnSpLocks/>
          </p:cNvCxnSpPr>
          <p:nvPr/>
        </p:nvCxnSpPr>
        <p:spPr>
          <a:xfrm>
            <a:off x="4549399" y="1425317"/>
            <a:ext cx="3093198" cy="459883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D21643-A770-C548-9042-03B14D200A86}"/>
              </a:ext>
            </a:extLst>
          </p:cNvPr>
          <p:cNvCxnSpPr>
            <a:cxnSpLocks/>
          </p:cNvCxnSpPr>
          <p:nvPr/>
        </p:nvCxnSpPr>
        <p:spPr>
          <a:xfrm flipH="1">
            <a:off x="4549399" y="1425317"/>
            <a:ext cx="3093198" cy="459883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5B6940-6E24-9146-B35A-5E9DF7C7C5D6}"/>
              </a:ext>
            </a:extLst>
          </p:cNvPr>
          <p:cNvGrpSpPr/>
          <p:nvPr/>
        </p:nvGrpSpPr>
        <p:grpSpPr>
          <a:xfrm>
            <a:off x="3700182" y="1142567"/>
            <a:ext cx="1419249" cy="1213883"/>
            <a:chOff x="5635221" y="531292"/>
            <a:chExt cx="1419249" cy="1213883"/>
          </a:xfrm>
        </p:grpSpPr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231FEDDA-7FAF-E54A-9C33-54CE60A14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B40ABE-B0B2-3D44-B449-F20723B21CDC}"/>
                </a:ext>
              </a:extLst>
            </p:cNvPr>
            <p:cNvSpPr txBox="1"/>
            <p:nvPr/>
          </p:nvSpPr>
          <p:spPr>
            <a:xfrm>
              <a:off x="5810960" y="1375843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1</a:t>
              </a:r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17665F6-D234-A643-AD5A-10429651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217" y="3247079"/>
            <a:ext cx="1213562" cy="1229671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11177175-5F18-A545-8AB3-CD4712FD1266}"/>
              </a:ext>
            </a:extLst>
          </p:cNvPr>
          <p:cNvGrpSpPr/>
          <p:nvPr/>
        </p:nvGrpSpPr>
        <p:grpSpPr>
          <a:xfrm>
            <a:off x="6932972" y="1142567"/>
            <a:ext cx="1419249" cy="1213883"/>
            <a:chOff x="5635221" y="531292"/>
            <a:chExt cx="1419249" cy="1213883"/>
          </a:xfrm>
        </p:grpSpPr>
        <p:pic>
          <p:nvPicPr>
            <p:cNvPr id="49" name="Picture 48" descr="Icon&#10;&#10;Description automatically generated">
              <a:extLst>
                <a:ext uri="{FF2B5EF4-FFF2-40B4-BE49-F238E27FC236}">
                  <a16:creationId xmlns:a16="http://schemas.microsoft.com/office/drawing/2014/main" id="{26E3FC5E-F979-7849-BA34-68826889A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8341D94-65A3-6442-8F20-718FB3A10B6A}"/>
                </a:ext>
              </a:extLst>
            </p:cNvPr>
            <p:cNvSpPr txBox="1"/>
            <p:nvPr/>
          </p:nvSpPr>
          <p:spPr>
            <a:xfrm>
              <a:off x="5810960" y="1375843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2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A1C14C8-470E-FE47-9211-65228C87D03F}"/>
              </a:ext>
            </a:extLst>
          </p:cNvPr>
          <p:cNvGrpSpPr/>
          <p:nvPr/>
        </p:nvGrpSpPr>
        <p:grpSpPr>
          <a:xfrm>
            <a:off x="2555295" y="3247079"/>
            <a:ext cx="1419249" cy="1213883"/>
            <a:chOff x="5635221" y="531292"/>
            <a:chExt cx="1419249" cy="1213883"/>
          </a:xfrm>
        </p:grpSpPr>
        <p:pic>
          <p:nvPicPr>
            <p:cNvPr id="52" name="Picture 51" descr="Icon&#10;&#10;Description automatically generated">
              <a:extLst>
                <a:ext uri="{FF2B5EF4-FFF2-40B4-BE49-F238E27FC236}">
                  <a16:creationId xmlns:a16="http://schemas.microsoft.com/office/drawing/2014/main" id="{38097D11-4CC6-F842-BDA5-E41C34BA7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E2566CF-2428-8B4E-A7BB-3862FE1B5C14}"/>
                </a:ext>
              </a:extLst>
            </p:cNvPr>
            <p:cNvSpPr txBox="1"/>
            <p:nvPr/>
          </p:nvSpPr>
          <p:spPr>
            <a:xfrm>
              <a:off x="5810960" y="1375843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3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42C59D5-3EDA-6D45-AB63-1EA12D6C7E40}"/>
              </a:ext>
            </a:extLst>
          </p:cNvPr>
          <p:cNvGrpSpPr/>
          <p:nvPr/>
        </p:nvGrpSpPr>
        <p:grpSpPr>
          <a:xfrm>
            <a:off x="8228002" y="3247079"/>
            <a:ext cx="1419249" cy="1213883"/>
            <a:chOff x="5635221" y="531292"/>
            <a:chExt cx="1419249" cy="1213883"/>
          </a:xfrm>
        </p:grpSpPr>
        <p:pic>
          <p:nvPicPr>
            <p:cNvPr id="55" name="Picture 54" descr="Icon&#10;&#10;Description automatically generated">
              <a:extLst>
                <a:ext uri="{FF2B5EF4-FFF2-40B4-BE49-F238E27FC236}">
                  <a16:creationId xmlns:a16="http://schemas.microsoft.com/office/drawing/2014/main" id="{114B1750-7614-C241-9937-C28A9D60F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C0CA0D9-6D02-554A-A28B-8DE8000C9630}"/>
                </a:ext>
              </a:extLst>
            </p:cNvPr>
            <p:cNvSpPr txBox="1"/>
            <p:nvPr/>
          </p:nvSpPr>
          <p:spPr>
            <a:xfrm>
              <a:off x="5810960" y="1375843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2934680-892B-F94E-8CCF-C519B8B01C79}"/>
              </a:ext>
            </a:extLst>
          </p:cNvPr>
          <p:cNvGrpSpPr/>
          <p:nvPr/>
        </p:nvGrpSpPr>
        <p:grpSpPr>
          <a:xfrm>
            <a:off x="3700182" y="5414975"/>
            <a:ext cx="1419249" cy="1213883"/>
            <a:chOff x="5635221" y="531292"/>
            <a:chExt cx="1419249" cy="1213883"/>
          </a:xfrm>
        </p:grpSpPr>
        <p:pic>
          <p:nvPicPr>
            <p:cNvPr id="61" name="Picture 60" descr="Icon&#10;&#10;Description automatically generated">
              <a:extLst>
                <a:ext uri="{FF2B5EF4-FFF2-40B4-BE49-F238E27FC236}">
                  <a16:creationId xmlns:a16="http://schemas.microsoft.com/office/drawing/2014/main" id="{4B08DDA5-8542-1D41-BB2E-C5E52EB51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E75CB5-649E-9B41-B2EE-C108485AC947}"/>
                </a:ext>
              </a:extLst>
            </p:cNvPr>
            <p:cNvSpPr txBox="1"/>
            <p:nvPr/>
          </p:nvSpPr>
          <p:spPr>
            <a:xfrm>
              <a:off x="5810960" y="1375843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5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291CD5E-F74E-9E43-AF4A-C5AEA57F7F7C}"/>
              </a:ext>
            </a:extLst>
          </p:cNvPr>
          <p:cNvGrpSpPr/>
          <p:nvPr/>
        </p:nvGrpSpPr>
        <p:grpSpPr>
          <a:xfrm>
            <a:off x="6932972" y="5414975"/>
            <a:ext cx="1419249" cy="1213883"/>
            <a:chOff x="5635221" y="531292"/>
            <a:chExt cx="1419249" cy="1213883"/>
          </a:xfrm>
        </p:grpSpPr>
        <p:pic>
          <p:nvPicPr>
            <p:cNvPr id="64" name="Picture 63" descr="Icon&#10;&#10;Description automatically generated">
              <a:extLst>
                <a:ext uri="{FF2B5EF4-FFF2-40B4-BE49-F238E27FC236}">
                  <a16:creationId xmlns:a16="http://schemas.microsoft.com/office/drawing/2014/main" id="{24B0032A-F500-4D43-8E6D-BBB878F62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193AB28-1C0B-2348-89C7-63CE4CE997D6}"/>
                </a:ext>
              </a:extLst>
            </p:cNvPr>
            <p:cNvSpPr txBox="1"/>
            <p:nvPr/>
          </p:nvSpPr>
          <p:spPr>
            <a:xfrm>
              <a:off x="5810960" y="1375843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6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0F8E365-D88F-504E-8E44-31EAA63A6407}"/>
              </a:ext>
            </a:extLst>
          </p:cNvPr>
          <p:cNvSpPr txBox="1"/>
          <p:nvPr/>
        </p:nvSpPr>
        <p:spPr>
          <a:xfrm>
            <a:off x="5678604" y="4446688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2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0DDF79-4881-BC4F-8FB6-603B8F4E3D51}"/>
              </a:ext>
            </a:extLst>
          </p:cNvPr>
          <p:cNvCxnSpPr>
            <a:cxnSpLocks/>
          </p:cNvCxnSpPr>
          <p:nvPr/>
        </p:nvCxnSpPr>
        <p:spPr>
          <a:xfrm>
            <a:off x="5359246" y="1345125"/>
            <a:ext cx="1309577" cy="1360662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4222B58-9C43-604C-BFE5-31D675369A18}"/>
              </a:ext>
            </a:extLst>
          </p:cNvPr>
          <p:cNvCxnSpPr>
            <a:cxnSpLocks/>
          </p:cNvCxnSpPr>
          <p:nvPr/>
        </p:nvCxnSpPr>
        <p:spPr>
          <a:xfrm flipV="1">
            <a:off x="6668823" y="2705787"/>
            <a:ext cx="1" cy="1828060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D3336A4-669B-904C-B0D1-C82D54827ECF}"/>
              </a:ext>
            </a:extLst>
          </p:cNvPr>
          <p:cNvCxnSpPr>
            <a:cxnSpLocks/>
          </p:cNvCxnSpPr>
          <p:nvPr/>
        </p:nvCxnSpPr>
        <p:spPr>
          <a:xfrm flipH="1" flipV="1">
            <a:off x="3141187" y="1377586"/>
            <a:ext cx="1099862" cy="793214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D8821F2-5F57-C547-A37A-4B57CD072F75}"/>
              </a:ext>
            </a:extLst>
          </p:cNvPr>
          <p:cNvCxnSpPr>
            <a:cxnSpLocks/>
          </p:cNvCxnSpPr>
          <p:nvPr/>
        </p:nvCxnSpPr>
        <p:spPr>
          <a:xfrm flipH="1">
            <a:off x="3122526" y="1336301"/>
            <a:ext cx="2224943" cy="8824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E210328-91BC-FC4A-B9DF-6CBD58504617}"/>
              </a:ext>
            </a:extLst>
          </p:cNvPr>
          <p:cNvCxnSpPr>
            <a:cxnSpLocks/>
          </p:cNvCxnSpPr>
          <p:nvPr/>
        </p:nvCxnSpPr>
        <p:spPr>
          <a:xfrm>
            <a:off x="4336768" y="2195318"/>
            <a:ext cx="490948" cy="1274236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2FD00FA-7275-7045-918D-4A69615ED001}"/>
              </a:ext>
            </a:extLst>
          </p:cNvPr>
          <p:cNvCxnSpPr>
            <a:cxnSpLocks/>
          </p:cNvCxnSpPr>
          <p:nvPr/>
        </p:nvCxnSpPr>
        <p:spPr>
          <a:xfrm flipH="1" flipV="1">
            <a:off x="4827717" y="3482250"/>
            <a:ext cx="1873101" cy="1051596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690F70-0236-154C-8694-5502056408B3}"/>
              </a:ext>
            </a:extLst>
          </p:cNvPr>
          <p:cNvCxnSpPr>
            <a:cxnSpLocks/>
          </p:cNvCxnSpPr>
          <p:nvPr/>
        </p:nvCxnSpPr>
        <p:spPr>
          <a:xfrm flipV="1">
            <a:off x="4229480" y="3507696"/>
            <a:ext cx="598236" cy="1651294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F1DBC4-31C2-F140-85ED-2AFB1C588FD4}"/>
              </a:ext>
            </a:extLst>
          </p:cNvPr>
          <p:cNvCxnSpPr>
            <a:cxnSpLocks/>
          </p:cNvCxnSpPr>
          <p:nvPr/>
        </p:nvCxnSpPr>
        <p:spPr>
          <a:xfrm flipH="1" flipV="1">
            <a:off x="3704549" y="3523184"/>
            <a:ext cx="524932" cy="1635806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CE1F4C1-773F-954A-8A47-E28955387AD8}"/>
              </a:ext>
            </a:extLst>
          </p:cNvPr>
          <p:cNvCxnSpPr>
            <a:cxnSpLocks/>
          </p:cNvCxnSpPr>
          <p:nvPr/>
        </p:nvCxnSpPr>
        <p:spPr>
          <a:xfrm flipH="1">
            <a:off x="3704550" y="3482248"/>
            <a:ext cx="1123166" cy="0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AE4B647E-7750-274D-B3CA-312391C7001D}"/>
              </a:ext>
            </a:extLst>
          </p:cNvPr>
          <p:cNvCxnSpPr>
            <a:cxnSpLocks/>
          </p:cNvCxnSpPr>
          <p:nvPr/>
        </p:nvCxnSpPr>
        <p:spPr>
          <a:xfrm flipV="1">
            <a:off x="4271487" y="1369498"/>
            <a:ext cx="1090614" cy="773202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53EAB92B-F56C-3F49-85F7-9E12F496A72C}"/>
              </a:ext>
            </a:extLst>
          </p:cNvPr>
          <p:cNvCxnSpPr>
            <a:cxnSpLocks/>
          </p:cNvCxnSpPr>
          <p:nvPr/>
        </p:nvCxnSpPr>
        <p:spPr>
          <a:xfrm flipH="1">
            <a:off x="3704548" y="2142701"/>
            <a:ext cx="555901" cy="1364995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B4FF9A1-A3AF-3A46-AF61-DAEF2240AD24}"/>
              </a:ext>
            </a:extLst>
          </p:cNvPr>
          <p:cNvCxnSpPr>
            <a:cxnSpLocks/>
          </p:cNvCxnSpPr>
          <p:nvPr/>
        </p:nvCxnSpPr>
        <p:spPr>
          <a:xfrm flipH="1">
            <a:off x="1752428" y="1336301"/>
            <a:ext cx="1358321" cy="1290014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45B7E8A3-E027-2B4E-9A99-02CD5FEC2E62}"/>
              </a:ext>
            </a:extLst>
          </p:cNvPr>
          <p:cNvCxnSpPr>
            <a:cxnSpLocks/>
          </p:cNvCxnSpPr>
          <p:nvPr/>
        </p:nvCxnSpPr>
        <p:spPr>
          <a:xfrm>
            <a:off x="1784422" y="2611600"/>
            <a:ext cx="1891707" cy="881874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6E80EEF-C8AA-204A-8391-F1D19F1DC1ED}"/>
              </a:ext>
            </a:extLst>
          </p:cNvPr>
          <p:cNvCxnSpPr>
            <a:cxnSpLocks/>
          </p:cNvCxnSpPr>
          <p:nvPr/>
        </p:nvCxnSpPr>
        <p:spPr>
          <a:xfrm flipV="1">
            <a:off x="1711576" y="2650876"/>
            <a:ext cx="40852" cy="1826810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9D6043BD-240F-F24C-ADED-4777AD833652}"/>
              </a:ext>
            </a:extLst>
          </p:cNvPr>
          <p:cNvCxnSpPr>
            <a:cxnSpLocks/>
          </p:cNvCxnSpPr>
          <p:nvPr/>
        </p:nvCxnSpPr>
        <p:spPr>
          <a:xfrm flipV="1">
            <a:off x="1732002" y="3507696"/>
            <a:ext cx="1966879" cy="992884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414F1C21-A716-CF4A-BA3E-F7CF58F69244}"/>
              </a:ext>
            </a:extLst>
          </p:cNvPr>
          <p:cNvCxnSpPr>
            <a:cxnSpLocks/>
          </p:cNvCxnSpPr>
          <p:nvPr/>
        </p:nvCxnSpPr>
        <p:spPr>
          <a:xfrm>
            <a:off x="1752428" y="4494116"/>
            <a:ext cx="1493520" cy="1393052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1F55D95-3846-A245-943C-3F8645C594BB}"/>
              </a:ext>
            </a:extLst>
          </p:cNvPr>
          <p:cNvCxnSpPr>
            <a:cxnSpLocks/>
          </p:cNvCxnSpPr>
          <p:nvPr/>
        </p:nvCxnSpPr>
        <p:spPr>
          <a:xfrm flipH="1">
            <a:off x="3224673" y="5878758"/>
            <a:ext cx="1966622" cy="8410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4713943E-CC1F-654E-BFDD-79A27A888415}"/>
              </a:ext>
            </a:extLst>
          </p:cNvPr>
          <p:cNvCxnSpPr>
            <a:cxnSpLocks/>
          </p:cNvCxnSpPr>
          <p:nvPr/>
        </p:nvCxnSpPr>
        <p:spPr>
          <a:xfrm flipV="1">
            <a:off x="3224673" y="5158990"/>
            <a:ext cx="1004807" cy="740872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D86822C-4FB2-954C-AA8C-DEF91C227573}"/>
              </a:ext>
            </a:extLst>
          </p:cNvPr>
          <p:cNvCxnSpPr>
            <a:cxnSpLocks/>
          </p:cNvCxnSpPr>
          <p:nvPr/>
        </p:nvCxnSpPr>
        <p:spPr>
          <a:xfrm flipV="1">
            <a:off x="5191295" y="4533847"/>
            <a:ext cx="1501315" cy="1344912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B4A7BAF8-05A2-0D46-9298-249B5513B37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60328" y="2334215"/>
            <a:ext cx="584200" cy="584200"/>
          </a:xfrm>
          <a:prstGeom prst="rect">
            <a:avLst/>
          </a:prstGeom>
        </p:spPr>
      </p:pic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84685BC3-16CA-5E44-8596-523E358B95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26485" y="3190148"/>
            <a:ext cx="584200" cy="584200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5C2835CB-DB78-B346-92E2-5B2DAEC1ACE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35616" y="3190148"/>
            <a:ext cx="584200" cy="584200"/>
          </a:xfrm>
          <a:prstGeom prst="rect">
            <a:avLst/>
          </a:prstGeom>
        </p:spPr>
      </p:pic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9747E410-BE3D-9941-A782-69BDC384533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36762" y="1079766"/>
            <a:ext cx="584200" cy="58420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9F2B9FD8-85D8-2F44-8F6D-C9E5021E0A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36708" y="1008636"/>
            <a:ext cx="584200" cy="584200"/>
          </a:xfrm>
          <a:prstGeom prst="rect">
            <a:avLst/>
          </a:prstGeom>
        </p:spPr>
      </p:pic>
      <p:pic>
        <p:nvPicPr>
          <p:cNvPr id="49" name="Picture 48" descr="Icon&#10;&#10;Description automatically generated">
            <a:extLst>
              <a:ext uri="{FF2B5EF4-FFF2-40B4-BE49-F238E27FC236}">
                <a16:creationId xmlns:a16="http://schemas.microsoft.com/office/drawing/2014/main" id="{07D8B85B-029A-3B40-B663-E4A79C9F43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32573" y="5545723"/>
            <a:ext cx="584200" cy="584200"/>
          </a:xfrm>
          <a:prstGeom prst="rect">
            <a:avLst/>
          </a:prstGeom>
        </p:spPr>
      </p:pic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98FDADE7-69B9-134A-8433-F904E902D4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15192" y="5563764"/>
            <a:ext cx="584200" cy="584200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AE32CC3E-AF48-3F48-AD17-8B8C6B1A08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86891" y="4241747"/>
            <a:ext cx="584200" cy="584200"/>
          </a:xfrm>
          <a:prstGeom prst="rect">
            <a:avLst/>
          </a:prstGeom>
        </p:spPr>
      </p:pic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077A76D4-5F40-764D-8F3B-C6E9B083F2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76723" y="2358776"/>
            <a:ext cx="584200" cy="584200"/>
          </a:xfrm>
          <a:prstGeom prst="rect">
            <a:avLst/>
          </a:prstGeom>
        </p:spPr>
      </p:pic>
      <p:pic>
        <p:nvPicPr>
          <p:cNvPr id="159" name="Picture 158" descr="Icon&#10;&#10;Description automatically generated">
            <a:extLst>
              <a:ext uri="{FF2B5EF4-FFF2-40B4-BE49-F238E27FC236}">
                <a16:creationId xmlns:a16="http://schemas.microsoft.com/office/drawing/2014/main" id="{5523F488-C6F7-E54B-89FA-845F9F9BBD2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8166" y="4185586"/>
            <a:ext cx="584200" cy="584200"/>
          </a:xfrm>
          <a:prstGeom prst="rect">
            <a:avLst/>
          </a:prstGeom>
        </p:spPr>
      </p:pic>
      <p:pic>
        <p:nvPicPr>
          <p:cNvPr id="333" name="Picture 332" descr="Icon&#10;&#10;Description automatically generated">
            <a:extLst>
              <a:ext uri="{FF2B5EF4-FFF2-40B4-BE49-F238E27FC236}">
                <a16:creationId xmlns:a16="http://schemas.microsoft.com/office/drawing/2014/main" id="{A9046FDE-B8E3-224F-BF99-F75B58D4F9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76478" y="1776502"/>
            <a:ext cx="584200" cy="584200"/>
          </a:xfrm>
          <a:prstGeom prst="rect">
            <a:avLst/>
          </a:prstGeom>
        </p:spPr>
      </p:pic>
      <p:sp>
        <p:nvSpPr>
          <p:cNvPr id="363" name="Oval 362">
            <a:extLst>
              <a:ext uri="{FF2B5EF4-FFF2-40B4-BE49-F238E27FC236}">
                <a16:creationId xmlns:a16="http://schemas.microsoft.com/office/drawing/2014/main" id="{879CCF88-33A4-8D4E-8DE6-254B9B4B6E0E}"/>
              </a:ext>
            </a:extLst>
          </p:cNvPr>
          <p:cNvSpPr/>
          <p:nvPr/>
        </p:nvSpPr>
        <p:spPr>
          <a:xfrm rot="5400000" flipH="1">
            <a:off x="5150428" y="2850388"/>
            <a:ext cx="2859617" cy="1462157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83E16E6B-8F59-2443-8C81-8C31390DFBA7}"/>
              </a:ext>
            </a:extLst>
          </p:cNvPr>
          <p:cNvSpPr/>
          <p:nvPr/>
        </p:nvSpPr>
        <p:spPr>
          <a:xfrm flipV="1">
            <a:off x="3017337" y="2977348"/>
            <a:ext cx="2580688" cy="1208238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9AE5C03B-85C5-AA4A-A782-818017B836B9}"/>
              </a:ext>
            </a:extLst>
          </p:cNvPr>
          <p:cNvSpPr/>
          <p:nvPr/>
        </p:nvSpPr>
        <p:spPr>
          <a:xfrm>
            <a:off x="2525002" y="4825955"/>
            <a:ext cx="3408957" cy="1640234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D07864BE-6946-004D-8E17-BE0B33540D04}"/>
              </a:ext>
            </a:extLst>
          </p:cNvPr>
          <p:cNvSpPr/>
          <p:nvPr/>
        </p:nvSpPr>
        <p:spPr>
          <a:xfrm>
            <a:off x="1061660" y="2162442"/>
            <a:ext cx="1381535" cy="2888211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2" name="Picture 391" descr="Icon&#10;&#10;Description automatically generated">
            <a:extLst>
              <a:ext uri="{FF2B5EF4-FFF2-40B4-BE49-F238E27FC236}">
                <a16:creationId xmlns:a16="http://schemas.microsoft.com/office/drawing/2014/main" id="{9F714A47-CA85-8C43-AE05-07BE971D15E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45418" y="4866890"/>
            <a:ext cx="584200" cy="584200"/>
          </a:xfrm>
          <a:prstGeom prst="rect">
            <a:avLst/>
          </a:prstGeom>
        </p:spPr>
      </p:pic>
      <p:sp>
        <p:nvSpPr>
          <p:cNvPr id="456" name="Oval 455">
            <a:extLst>
              <a:ext uri="{FF2B5EF4-FFF2-40B4-BE49-F238E27FC236}">
                <a16:creationId xmlns:a16="http://schemas.microsoft.com/office/drawing/2014/main" id="{1115AC5A-D8DF-1549-AFF7-C6556704DB54}"/>
              </a:ext>
            </a:extLst>
          </p:cNvPr>
          <p:cNvSpPr/>
          <p:nvPr/>
        </p:nvSpPr>
        <p:spPr>
          <a:xfrm>
            <a:off x="2564099" y="727583"/>
            <a:ext cx="3408957" cy="1699691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7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101</Words>
  <Application>Microsoft Macintosh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Xin [STAT]</dc:creator>
  <cp:lastModifiedBy>Zhang, Xin</cp:lastModifiedBy>
  <cp:revision>34</cp:revision>
  <dcterms:created xsi:type="dcterms:W3CDTF">2020-12-25T22:57:47Z</dcterms:created>
  <dcterms:modified xsi:type="dcterms:W3CDTF">2022-02-22T00:36:25Z</dcterms:modified>
</cp:coreProperties>
</file>