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0"/>
    <p:restoredTop sz="94239"/>
  </p:normalViewPr>
  <p:slideViewPr>
    <p:cSldViewPr snapToGrid="0" snapToObjects="1">
      <p:cViewPr varScale="1">
        <p:scale>
          <a:sx n="109" d="100"/>
          <a:sy n="109" d="100"/>
        </p:scale>
        <p:origin x="5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E3B-4433-7C4D-AF3F-90D3F83D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AD9AC-7660-574E-9EF8-6430382F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BAC6-B0E4-8F45-A30D-F8692A5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4409-6655-E84F-B1FD-96C32D9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18EF-7645-3840-8BF8-4A67104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CA4D-2B5E-2C4E-A82B-9B591B1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38E67-21EF-0647-923E-5B65CE41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28D7-7E30-6945-8DC1-80940FEC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E5D6-A777-B541-9889-827ABF6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310-E122-2A41-B1D1-C1F846A2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56E1D-7949-4949-BA67-F6435B970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47FC-8D89-374C-9F54-36DCDE55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A826-9C69-B643-BA14-2D1708B6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AE9E-E7DC-9943-BB34-3710277C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3A2-58B2-7342-800A-A0502968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F4B9-30E5-574C-AE4B-332C7CC0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2C81-EAC7-3B42-8C0C-0940180C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7FD2E-BD68-0F45-8BE7-4E29E94C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5E45-7FCA-924B-8DD7-A12733CC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7292-978E-2246-93EC-1D89080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B99-5B09-3C43-BF3A-12EA8E3B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4394-B251-7D49-999E-E8C033852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495F-EAD1-BC4F-BC15-93808179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33B5-7E01-6D4C-B15C-AEB9664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EE64-2B3E-9B41-AFCC-1DE54DA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C11-98CE-3549-A484-6EDF4C32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8855-6883-FB4D-8D9D-1B48E41F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C133-E4F4-E143-A4A3-E601159F5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7964-75FF-6B4E-9633-EE819FEA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4D67-E975-B444-807E-5AD183BD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CABC-0E89-CA49-9EBB-D4B69AB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D72F-3C47-C340-A134-0D416AE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FD793-ED5D-CC41-AE0D-805A337A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D0FB2-189A-7647-A8DE-118D5FE6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33568-17B4-E642-8867-E62D51F36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147E0-72EB-6146-97BF-09DFE2F0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E975-310F-5547-ADD4-B911F3F8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994AB-F146-574A-AC87-2FD0433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38371-0DAE-B443-A95C-74529C3B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E5AF-0922-FF4B-AE1D-C1DAE6DB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26E3-7540-124F-9EC0-9DBE3643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CD8A-316B-674D-A544-3557C9A9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2DFA-DA6D-4347-A431-28B13CFD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EB91-3117-6740-B4FB-32AB56DD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8EB3-55F5-C440-AADD-D280B8A0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61352-87A1-CF44-BA38-004E632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546D-D1D2-CA40-93E1-45E54D34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BF9C-8474-1D45-8346-B165B7A2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FD96-4FB9-8E49-B127-A4392A152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322EF-DEB1-CA40-AB13-D7F3CD1D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8E92D-338F-484F-9595-F3947C4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DD03-AA32-7E4D-97E5-D78E1FF4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0FB6-F189-2848-A50B-49760FBB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E928-1408-0D44-8476-207E418F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5786-4E40-A941-B44E-CF21C27CE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D9AC-02C3-A948-A6D9-08883A41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04A3-BF43-7F44-84E5-26A2D66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2891-A93B-5843-8D85-D28E98A9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0A95-B006-624E-85EA-FE0A8513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2201-4000-1D4C-8008-099E11C2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C0E4-31F2-0E41-B5F9-435A1E918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7936-6B44-3A4A-A40A-910453EF96EF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9AAE-9F3E-094B-A523-4AF655103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8182-1F31-9440-B27E-D42B5C2B0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4F03-A314-1244-B86F-ED2CBE237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2392285"/>
            <a:chOff x="1782851" y="887707"/>
            <a:chExt cx="6440557" cy="2900568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 flipV="1">
              <a:off x="5003130" y="887707"/>
              <a:ext cx="554035" cy="169887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3012892" y="2586592"/>
              <a:ext cx="2544273" cy="1201675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83028AD-2E8F-2B4F-9EEA-F5A4E0EB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15" y="2862824"/>
            <a:ext cx="950568" cy="101343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671A751-3F2A-AA40-9ECE-897057F3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90" y="2787520"/>
            <a:ext cx="950568" cy="101343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161F0A4-09EA-BF4D-8BEF-512A1840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47" y="1342673"/>
            <a:ext cx="950568" cy="101343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FDC2467-A729-3243-A5BB-D215C8C3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84" y="1342673"/>
            <a:ext cx="950568" cy="101343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73C7454-14FA-F240-BD2B-99D58CD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48" y="369591"/>
            <a:ext cx="950568" cy="101343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6352E13-0313-2043-AEC0-30A4AD6C313D}"/>
              </a:ext>
            </a:extLst>
          </p:cNvPr>
          <p:cNvSpPr/>
          <p:nvPr/>
        </p:nvSpPr>
        <p:spPr>
          <a:xfrm>
            <a:off x="2808141" y="4369996"/>
            <a:ext cx="6937513" cy="1510748"/>
          </a:xfrm>
          <a:prstGeom prst="ellips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072532-002C-5A4B-8D5D-C523D9E73FF7}"/>
              </a:ext>
            </a:extLst>
          </p:cNvPr>
          <p:cNvSpPr txBox="1"/>
          <p:nvPr/>
        </p:nvSpPr>
        <p:spPr>
          <a:xfrm>
            <a:off x="6352920" y="73279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9750-D114-3A4D-ADC6-2D1FA45192C7}"/>
              </a:ext>
            </a:extLst>
          </p:cNvPr>
          <p:cNvSpPr txBox="1"/>
          <p:nvPr/>
        </p:nvSpPr>
        <p:spPr>
          <a:xfrm>
            <a:off x="367122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53FF9-8DF2-E041-92E1-89F8C8652B19}"/>
              </a:ext>
            </a:extLst>
          </p:cNvPr>
          <p:cNvSpPr txBox="1"/>
          <p:nvPr/>
        </p:nvSpPr>
        <p:spPr>
          <a:xfrm>
            <a:off x="9150103" y="18545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24908-CC96-A34F-98AA-FB0895F0FDC5}"/>
              </a:ext>
            </a:extLst>
          </p:cNvPr>
          <p:cNvSpPr txBox="1"/>
          <p:nvPr/>
        </p:nvSpPr>
        <p:spPr>
          <a:xfrm>
            <a:off x="8188733" y="341223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05D06-4780-5845-8929-0C5E704755A1}"/>
              </a:ext>
            </a:extLst>
          </p:cNvPr>
          <p:cNvSpPr txBox="1"/>
          <p:nvPr/>
        </p:nvSpPr>
        <p:spPr>
          <a:xfrm>
            <a:off x="4769386" y="338389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94C9F-8F71-1140-8CF6-AF48267FC277}"/>
              </a:ext>
            </a:extLst>
          </p:cNvPr>
          <p:cNvSpPr txBox="1"/>
          <p:nvPr/>
        </p:nvSpPr>
        <p:spPr>
          <a:xfrm>
            <a:off x="7010082" y="22089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2D5DE7-CBA7-1B44-A1AC-75E7932702BD}"/>
              </a:ext>
            </a:extLst>
          </p:cNvPr>
          <p:cNvCxnSpPr>
            <a:stCxn id="13" idx="2"/>
          </p:cNvCxnSpPr>
          <p:nvPr/>
        </p:nvCxnSpPr>
        <p:spPr>
          <a:xfrm>
            <a:off x="3343531" y="2356107"/>
            <a:ext cx="0" cy="2769263"/>
          </a:xfrm>
          <a:prstGeom prst="line">
            <a:avLst/>
          </a:prstGeom>
          <a:ln w="63500">
            <a:prstDash val="dash"/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D25EB5-FAC1-4C4E-A164-4CF2A18B12D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22374" y="3800954"/>
            <a:ext cx="0" cy="1582476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292590-6A4B-0B4D-B69A-4C8E1A0FB1E9}"/>
              </a:ext>
            </a:extLst>
          </p:cNvPr>
          <p:cNvCxnSpPr>
            <a:cxnSpLocks/>
          </p:cNvCxnSpPr>
          <p:nvPr/>
        </p:nvCxnSpPr>
        <p:spPr>
          <a:xfrm flipH="1">
            <a:off x="6696010" y="2738016"/>
            <a:ext cx="20163" cy="2146077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9F3652-6290-A745-BD6E-5BFA9C3C0D3D}"/>
              </a:ext>
            </a:extLst>
          </p:cNvPr>
          <p:cNvCxnSpPr>
            <a:cxnSpLocks/>
          </p:cNvCxnSpPr>
          <p:nvPr/>
        </p:nvCxnSpPr>
        <p:spPr>
          <a:xfrm flipH="1">
            <a:off x="5952988" y="1383025"/>
            <a:ext cx="58773" cy="32694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D35AA0-A47E-3048-9B32-7C77C80978C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897899" y="3876258"/>
            <a:ext cx="0" cy="1507172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ADD143-04F0-9F42-9A1D-AEC70040A64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48467" y="2356107"/>
            <a:ext cx="1" cy="2769263"/>
          </a:xfrm>
          <a:prstGeom prst="line">
            <a:avLst/>
          </a:prstGeom>
          <a:ln w="63500">
            <a:prstDash val="dash"/>
            <a:head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48124BF-B010-824B-A45C-B582625C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12" y="1724582"/>
            <a:ext cx="950568" cy="1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A3145-C558-B04F-9A8C-2063FFC368B5}"/>
              </a:ext>
            </a:extLst>
          </p:cNvPr>
          <p:cNvGrpSpPr/>
          <p:nvPr/>
        </p:nvGrpSpPr>
        <p:grpSpPr>
          <a:xfrm>
            <a:off x="3387339" y="977256"/>
            <a:ext cx="5525069" cy="4548080"/>
            <a:chOff x="1782851" y="887707"/>
            <a:chExt cx="6440557" cy="2906965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1FF1AC23-45C7-2F4D-8E03-F3B4F506D836}"/>
                </a:ext>
              </a:extLst>
            </p:cNvPr>
            <p:cNvSpPr/>
            <p:nvPr/>
          </p:nvSpPr>
          <p:spPr>
            <a:xfrm>
              <a:off x="1782851" y="887707"/>
              <a:ext cx="6440557" cy="2900568"/>
            </a:xfrm>
            <a:prstGeom prst="pentagon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41FD25-5499-2E46-A446-86D1E22980D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V="1">
              <a:off x="5003130" y="887707"/>
              <a:ext cx="0" cy="1643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32C9B0-E8C5-4B4A-A325-067BF112E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478" y="2543976"/>
              <a:ext cx="1953651" cy="1250696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4900C9-9AC1-2346-85D3-9926B61C59FE}"/>
              </a:ext>
            </a:extLst>
          </p:cNvPr>
          <p:cNvGrpSpPr/>
          <p:nvPr/>
        </p:nvGrpSpPr>
        <p:grpSpPr>
          <a:xfrm>
            <a:off x="5635221" y="531292"/>
            <a:ext cx="2560676" cy="891927"/>
            <a:chOff x="5635221" y="531292"/>
            <a:chExt cx="2560676" cy="891927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6E18E0DA-FFC0-D04F-8025-47BBC653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1B1889-07D1-F044-B9A2-2977A433AA88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B2EEF9-4B66-9746-B12C-96AD05344B40}"/>
              </a:ext>
            </a:extLst>
          </p:cNvPr>
          <p:cNvGrpSpPr/>
          <p:nvPr/>
        </p:nvGrpSpPr>
        <p:grpSpPr>
          <a:xfrm>
            <a:off x="2489785" y="2263000"/>
            <a:ext cx="2560676" cy="891927"/>
            <a:chOff x="5635221" y="531292"/>
            <a:chExt cx="2560676" cy="891927"/>
          </a:xfrm>
        </p:grpSpPr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203DB75D-3BC3-D24C-B524-4B761D0F4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81322C-E770-4E41-90B5-5678545145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BC407A-79B0-1141-89AD-3E0BDC2C783C}"/>
              </a:ext>
            </a:extLst>
          </p:cNvPr>
          <p:cNvGrpSpPr/>
          <p:nvPr/>
        </p:nvGrpSpPr>
        <p:grpSpPr>
          <a:xfrm>
            <a:off x="5296469" y="3073548"/>
            <a:ext cx="2560676" cy="891927"/>
            <a:chOff x="5635221" y="531292"/>
            <a:chExt cx="2560676" cy="891927"/>
          </a:xfrm>
        </p:grpSpPr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3CDF6E92-CF93-124F-8783-4E0F3EE5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15415BB-5A5B-A643-96F1-1C107E199D8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3955D9-32DB-FC4E-B4B6-1A0277BEFBBD}"/>
              </a:ext>
            </a:extLst>
          </p:cNvPr>
          <p:cNvGrpSpPr/>
          <p:nvPr/>
        </p:nvGrpSpPr>
        <p:grpSpPr>
          <a:xfrm>
            <a:off x="3589197" y="5089185"/>
            <a:ext cx="2560676" cy="891927"/>
            <a:chOff x="5635221" y="531292"/>
            <a:chExt cx="2560676" cy="891927"/>
          </a:xfrm>
        </p:grpSpPr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88B9C9D1-D63F-DB4D-8731-4194D08B6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B77987-5DE5-2943-88FE-C7579247AC2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8BEC913-64FA-6C48-8974-2551D89D5353}"/>
              </a:ext>
            </a:extLst>
          </p:cNvPr>
          <p:cNvGrpSpPr/>
          <p:nvPr/>
        </p:nvGrpSpPr>
        <p:grpSpPr>
          <a:xfrm>
            <a:off x="7054470" y="5063858"/>
            <a:ext cx="2560676" cy="891927"/>
            <a:chOff x="5635221" y="531292"/>
            <a:chExt cx="2560676" cy="891927"/>
          </a:xfrm>
        </p:grpSpPr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DA42E53A-E6CB-A448-8BF9-00FDCE53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DC2EA5-0295-6546-A8C9-3A051C910996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CB89DC-153C-C84F-A216-906A309B6D38}"/>
              </a:ext>
            </a:extLst>
          </p:cNvPr>
          <p:cNvGrpSpPr/>
          <p:nvPr/>
        </p:nvGrpSpPr>
        <p:grpSpPr>
          <a:xfrm>
            <a:off x="8084368" y="2354365"/>
            <a:ext cx="2560676" cy="891927"/>
            <a:chOff x="5635221" y="531292"/>
            <a:chExt cx="2560676" cy="891927"/>
          </a:xfrm>
        </p:grpSpPr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96C516D4-D3FC-6B45-9EBF-1B232CDC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B8F6979-7E6F-534E-AE80-686E008C4E7D}"/>
                </a:ext>
              </a:extLst>
            </p:cNvPr>
            <p:cNvSpPr txBox="1"/>
            <p:nvPr/>
          </p:nvSpPr>
          <p:spPr>
            <a:xfrm>
              <a:off x="7079245" y="936450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92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74CC5-C59D-3C47-BC27-743A4436B7B3}"/>
              </a:ext>
            </a:extLst>
          </p:cNvPr>
          <p:cNvCxnSpPr>
            <a:cxnSpLocks/>
          </p:cNvCxnSpPr>
          <p:nvPr/>
        </p:nvCxnSpPr>
        <p:spPr>
          <a:xfrm>
            <a:off x="3399690" y="3724734"/>
            <a:ext cx="539261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1219EB-44EE-2946-8124-CE1CD25FDB1E}"/>
              </a:ext>
            </a:extLst>
          </p:cNvPr>
          <p:cNvCxnSpPr>
            <a:cxnSpLocks/>
          </p:cNvCxnSpPr>
          <p:nvPr/>
        </p:nvCxnSpPr>
        <p:spPr>
          <a:xfrm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21643-A770-C548-9042-03B14D200A86}"/>
              </a:ext>
            </a:extLst>
          </p:cNvPr>
          <p:cNvCxnSpPr>
            <a:cxnSpLocks/>
          </p:cNvCxnSpPr>
          <p:nvPr/>
        </p:nvCxnSpPr>
        <p:spPr>
          <a:xfrm flipH="1">
            <a:off x="4549399" y="1425317"/>
            <a:ext cx="3093198" cy="45988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5B6940-6E24-9146-B35A-5E9DF7C7C5D6}"/>
              </a:ext>
            </a:extLst>
          </p:cNvPr>
          <p:cNvGrpSpPr/>
          <p:nvPr/>
        </p:nvGrpSpPr>
        <p:grpSpPr>
          <a:xfrm>
            <a:off x="3700182" y="1142567"/>
            <a:ext cx="1419249" cy="1213883"/>
            <a:chOff x="5635221" y="531292"/>
            <a:chExt cx="1419249" cy="1213883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231FEDDA-7FAF-E54A-9C33-54CE60A14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B40ABE-B0B2-3D44-B449-F20723B21CDC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1</a:t>
              </a:r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7665F6-D234-A643-AD5A-10429651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17" y="3247079"/>
            <a:ext cx="1213562" cy="122967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1177175-5F18-A545-8AB3-CD4712FD1266}"/>
              </a:ext>
            </a:extLst>
          </p:cNvPr>
          <p:cNvGrpSpPr/>
          <p:nvPr/>
        </p:nvGrpSpPr>
        <p:grpSpPr>
          <a:xfrm>
            <a:off x="6932972" y="1142567"/>
            <a:ext cx="1419249" cy="1213883"/>
            <a:chOff x="5635221" y="531292"/>
            <a:chExt cx="1419249" cy="1213883"/>
          </a:xfrm>
        </p:grpSpPr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26E3FC5E-F979-7849-BA34-68826889A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341D94-65A3-6442-8F20-718FB3A10B6A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1C14C8-470E-FE47-9211-65228C87D03F}"/>
              </a:ext>
            </a:extLst>
          </p:cNvPr>
          <p:cNvGrpSpPr/>
          <p:nvPr/>
        </p:nvGrpSpPr>
        <p:grpSpPr>
          <a:xfrm>
            <a:off x="2555295" y="3247079"/>
            <a:ext cx="1419249" cy="1213883"/>
            <a:chOff x="5635221" y="531292"/>
            <a:chExt cx="1419249" cy="121388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38097D11-4CC6-F842-BDA5-E41C34BA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2566CF-2428-8B4E-A7BB-3862FE1B5C14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2C59D5-3EDA-6D45-AB63-1EA12D6C7E40}"/>
              </a:ext>
            </a:extLst>
          </p:cNvPr>
          <p:cNvGrpSpPr/>
          <p:nvPr/>
        </p:nvGrpSpPr>
        <p:grpSpPr>
          <a:xfrm>
            <a:off x="8228002" y="3247079"/>
            <a:ext cx="1419249" cy="1213883"/>
            <a:chOff x="5635221" y="531292"/>
            <a:chExt cx="1419249" cy="1213883"/>
          </a:xfrm>
        </p:grpSpPr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114B1750-7614-C241-9937-C28A9D60F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0CA0D9-6D02-554A-A28B-8DE8000C9630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934680-892B-F94E-8CCF-C519B8B01C79}"/>
              </a:ext>
            </a:extLst>
          </p:cNvPr>
          <p:cNvGrpSpPr/>
          <p:nvPr/>
        </p:nvGrpSpPr>
        <p:grpSpPr>
          <a:xfrm>
            <a:off x="3700182" y="5414975"/>
            <a:ext cx="1419249" cy="1213883"/>
            <a:chOff x="5635221" y="531292"/>
            <a:chExt cx="1419249" cy="1213883"/>
          </a:xfrm>
        </p:grpSpPr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4B08DDA5-8542-1D41-BB2E-C5E52EB51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E75CB5-649E-9B41-B2EE-C108485AC947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291CD5E-F74E-9E43-AF4A-C5AEA57F7F7C}"/>
              </a:ext>
            </a:extLst>
          </p:cNvPr>
          <p:cNvGrpSpPr/>
          <p:nvPr/>
        </p:nvGrpSpPr>
        <p:grpSpPr>
          <a:xfrm>
            <a:off x="6932972" y="5414975"/>
            <a:ext cx="1419249" cy="1213883"/>
            <a:chOff x="5635221" y="531292"/>
            <a:chExt cx="1419249" cy="1213883"/>
          </a:xfrm>
        </p:grpSpPr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24B0032A-F500-4D43-8E6D-BBB878F62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21" y="531292"/>
              <a:ext cx="1419249" cy="89192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93AB28-1C0B-2348-89C7-63CE4CE997D6}"/>
                </a:ext>
              </a:extLst>
            </p:cNvPr>
            <p:cNvSpPr txBox="1"/>
            <p:nvPr/>
          </p:nvSpPr>
          <p:spPr>
            <a:xfrm>
              <a:off x="5810960" y="1375843"/>
              <a:ext cx="1116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Worker 6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0F8E365-D88F-504E-8E44-31EAA63A6407}"/>
              </a:ext>
            </a:extLst>
          </p:cNvPr>
          <p:cNvSpPr txBox="1"/>
          <p:nvPr/>
        </p:nvSpPr>
        <p:spPr>
          <a:xfrm>
            <a:off x="5678604" y="444668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2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0DDF79-4881-BC4F-8FB6-603B8F4E3D51}"/>
              </a:ext>
            </a:extLst>
          </p:cNvPr>
          <p:cNvCxnSpPr>
            <a:cxnSpLocks/>
          </p:cNvCxnSpPr>
          <p:nvPr/>
        </p:nvCxnSpPr>
        <p:spPr>
          <a:xfrm>
            <a:off x="5359246" y="1345125"/>
            <a:ext cx="1309577" cy="136066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222B58-9C43-604C-BFE5-31D675369A18}"/>
              </a:ext>
            </a:extLst>
          </p:cNvPr>
          <p:cNvCxnSpPr>
            <a:cxnSpLocks/>
          </p:cNvCxnSpPr>
          <p:nvPr/>
        </p:nvCxnSpPr>
        <p:spPr>
          <a:xfrm flipV="1">
            <a:off x="6668823" y="2705787"/>
            <a:ext cx="1" cy="182806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D3336A4-669B-904C-B0D1-C82D54827ECF}"/>
              </a:ext>
            </a:extLst>
          </p:cNvPr>
          <p:cNvCxnSpPr>
            <a:cxnSpLocks/>
          </p:cNvCxnSpPr>
          <p:nvPr/>
        </p:nvCxnSpPr>
        <p:spPr>
          <a:xfrm flipH="1" flipV="1">
            <a:off x="3141187" y="1377586"/>
            <a:ext cx="1099862" cy="7932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8821F2-5F57-C547-A37A-4B57CD072F75}"/>
              </a:ext>
            </a:extLst>
          </p:cNvPr>
          <p:cNvCxnSpPr>
            <a:cxnSpLocks/>
          </p:cNvCxnSpPr>
          <p:nvPr/>
        </p:nvCxnSpPr>
        <p:spPr>
          <a:xfrm flipH="1">
            <a:off x="3122526" y="1336301"/>
            <a:ext cx="2224943" cy="882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210328-91BC-FC4A-B9DF-6CBD58504617}"/>
              </a:ext>
            </a:extLst>
          </p:cNvPr>
          <p:cNvCxnSpPr>
            <a:cxnSpLocks/>
          </p:cNvCxnSpPr>
          <p:nvPr/>
        </p:nvCxnSpPr>
        <p:spPr>
          <a:xfrm>
            <a:off x="4336768" y="2195318"/>
            <a:ext cx="490948" cy="127423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FD00FA-7275-7045-918D-4A69615ED001}"/>
              </a:ext>
            </a:extLst>
          </p:cNvPr>
          <p:cNvCxnSpPr>
            <a:cxnSpLocks/>
          </p:cNvCxnSpPr>
          <p:nvPr/>
        </p:nvCxnSpPr>
        <p:spPr>
          <a:xfrm flipH="1" flipV="1">
            <a:off x="4827717" y="3482250"/>
            <a:ext cx="1873101" cy="105159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690F70-0236-154C-8694-5502056408B3}"/>
              </a:ext>
            </a:extLst>
          </p:cNvPr>
          <p:cNvCxnSpPr>
            <a:cxnSpLocks/>
          </p:cNvCxnSpPr>
          <p:nvPr/>
        </p:nvCxnSpPr>
        <p:spPr>
          <a:xfrm flipV="1">
            <a:off x="4229480" y="3507696"/>
            <a:ext cx="598236" cy="165129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9F1DBC4-31C2-F140-85ED-2AFB1C588FD4}"/>
              </a:ext>
            </a:extLst>
          </p:cNvPr>
          <p:cNvCxnSpPr>
            <a:cxnSpLocks/>
          </p:cNvCxnSpPr>
          <p:nvPr/>
        </p:nvCxnSpPr>
        <p:spPr>
          <a:xfrm flipH="1" flipV="1">
            <a:off x="3704549" y="3523184"/>
            <a:ext cx="524932" cy="1635806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CE1F4C1-773F-954A-8A47-E28955387AD8}"/>
              </a:ext>
            </a:extLst>
          </p:cNvPr>
          <p:cNvCxnSpPr>
            <a:cxnSpLocks/>
          </p:cNvCxnSpPr>
          <p:nvPr/>
        </p:nvCxnSpPr>
        <p:spPr>
          <a:xfrm flipH="1">
            <a:off x="3704550" y="3482248"/>
            <a:ext cx="1123166" cy="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E4B647E-7750-274D-B3CA-312391C7001D}"/>
              </a:ext>
            </a:extLst>
          </p:cNvPr>
          <p:cNvCxnSpPr>
            <a:cxnSpLocks/>
          </p:cNvCxnSpPr>
          <p:nvPr/>
        </p:nvCxnSpPr>
        <p:spPr>
          <a:xfrm flipV="1">
            <a:off x="4271487" y="1369498"/>
            <a:ext cx="1090614" cy="77320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53EAB92B-F56C-3F49-85F7-9E12F496A72C}"/>
              </a:ext>
            </a:extLst>
          </p:cNvPr>
          <p:cNvCxnSpPr>
            <a:cxnSpLocks/>
          </p:cNvCxnSpPr>
          <p:nvPr/>
        </p:nvCxnSpPr>
        <p:spPr>
          <a:xfrm flipH="1">
            <a:off x="3704548" y="2142701"/>
            <a:ext cx="555901" cy="1364995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B4FF9A1-A3AF-3A46-AF61-DAEF2240AD24}"/>
              </a:ext>
            </a:extLst>
          </p:cNvPr>
          <p:cNvCxnSpPr>
            <a:cxnSpLocks/>
          </p:cNvCxnSpPr>
          <p:nvPr/>
        </p:nvCxnSpPr>
        <p:spPr>
          <a:xfrm flipH="1">
            <a:off x="1752428" y="1336301"/>
            <a:ext cx="1358321" cy="129001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45B7E8A3-E027-2B4E-9A99-02CD5FEC2E62}"/>
              </a:ext>
            </a:extLst>
          </p:cNvPr>
          <p:cNvCxnSpPr>
            <a:cxnSpLocks/>
          </p:cNvCxnSpPr>
          <p:nvPr/>
        </p:nvCxnSpPr>
        <p:spPr>
          <a:xfrm>
            <a:off x="1784422" y="2611600"/>
            <a:ext cx="1891707" cy="88187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6E80EEF-C8AA-204A-8391-F1D19F1DC1ED}"/>
              </a:ext>
            </a:extLst>
          </p:cNvPr>
          <p:cNvCxnSpPr>
            <a:cxnSpLocks/>
          </p:cNvCxnSpPr>
          <p:nvPr/>
        </p:nvCxnSpPr>
        <p:spPr>
          <a:xfrm flipV="1">
            <a:off x="1711576" y="2650876"/>
            <a:ext cx="40852" cy="18268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9D6043BD-240F-F24C-ADED-4777AD833652}"/>
              </a:ext>
            </a:extLst>
          </p:cNvPr>
          <p:cNvCxnSpPr>
            <a:cxnSpLocks/>
          </p:cNvCxnSpPr>
          <p:nvPr/>
        </p:nvCxnSpPr>
        <p:spPr>
          <a:xfrm flipV="1">
            <a:off x="1732002" y="3507696"/>
            <a:ext cx="1966879" cy="992884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14F1C21-A716-CF4A-BA3E-F7CF58F69244}"/>
              </a:ext>
            </a:extLst>
          </p:cNvPr>
          <p:cNvCxnSpPr>
            <a:cxnSpLocks/>
          </p:cNvCxnSpPr>
          <p:nvPr/>
        </p:nvCxnSpPr>
        <p:spPr>
          <a:xfrm>
            <a:off x="1752428" y="4494116"/>
            <a:ext cx="1493520" cy="139305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1F55D95-3846-A245-943C-3F8645C594BB}"/>
              </a:ext>
            </a:extLst>
          </p:cNvPr>
          <p:cNvCxnSpPr>
            <a:cxnSpLocks/>
          </p:cNvCxnSpPr>
          <p:nvPr/>
        </p:nvCxnSpPr>
        <p:spPr>
          <a:xfrm flipH="1">
            <a:off x="3224673" y="5878758"/>
            <a:ext cx="1966622" cy="8410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4713943E-CC1F-654E-BFDD-79A27A888415}"/>
              </a:ext>
            </a:extLst>
          </p:cNvPr>
          <p:cNvCxnSpPr>
            <a:cxnSpLocks/>
          </p:cNvCxnSpPr>
          <p:nvPr/>
        </p:nvCxnSpPr>
        <p:spPr>
          <a:xfrm flipV="1">
            <a:off x="3224673" y="5158990"/>
            <a:ext cx="1004807" cy="74087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D86822C-4FB2-954C-AA8C-DEF91C227573}"/>
              </a:ext>
            </a:extLst>
          </p:cNvPr>
          <p:cNvCxnSpPr>
            <a:cxnSpLocks/>
          </p:cNvCxnSpPr>
          <p:nvPr/>
        </p:nvCxnSpPr>
        <p:spPr>
          <a:xfrm flipV="1">
            <a:off x="5191295" y="4533847"/>
            <a:ext cx="1501315" cy="1344912"/>
          </a:xfrm>
          <a:prstGeom prst="line">
            <a:avLst/>
          </a:prstGeom>
          <a:ln w="254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B4A7BAF8-05A2-0D46-9298-249B5513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0328" y="2334215"/>
            <a:ext cx="584200" cy="58420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84685BC3-16CA-5E44-8596-523E358B95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6485" y="3190148"/>
            <a:ext cx="584200" cy="584200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C2835CB-DB78-B346-92E2-5B2DAEC1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5616" y="3190148"/>
            <a:ext cx="584200" cy="58420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9747E410-BE3D-9941-A782-69BDC384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6762" y="1079766"/>
            <a:ext cx="584200" cy="58420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9F2B9FD8-85D8-2F44-8F6D-C9E5021E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6708" y="1008636"/>
            <a:ext cx="584200" cy="58420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07D8B85B-029A-3B40-B663-E4A79C9F43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2573" y="5545723"/>
            <a:ext cx="584200" cy="584200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98FDADE7-69B9-134A-8433-F904E902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15192" y="5563764"/>
            <a:ext cx="584200" cy="584200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AE32CC3E-AF48-3F48-AD17-8B8C6B1A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91" y="4241747"/>
            <a:ext cx="584200" cy="584200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77A76D4-5F40-764D-8F3B-C6E9B083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6723" y="2358776"/>
            <a:ext cx="584200" cy="584200"/>
          </a:xfrm>
          <a:prstGeom prst="rect">
            <a:avLst/>
          </a:prstGeom>
        </p:spPr>
      </p:pic>
      <p:pic>
        <p:nvPicPr>
          <p:cNvPr id="159" name="Picture 158" descr="Icon&#10;&#10;Description automatically generated">
            <a:extLst>
              <a:ext uri="{FF2B5EF4-FFF2-40B4-BE49-F238E27FC236}">
                <a16:creationId xmlns:a16="http://schemas.microsoft.com/office/drawing/2014/main" id="{5523F488-C6F7-E54B-89FA-845F9F9B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8166" y="4185586"/>
            <a:ext cx="584200" cy="584200"/>
          </a:xfrm>
          <a:prstGeom prst="rect">
            <a:avLst/>
          </a:prstGeom>
        </p:spPr>
      </p:pic>
      <p:pic>
        <p:nvPicPr>
          <p:cNvPr id="333" name="Picture 332" descr="Icon&#10;&#10;Description automatically generated">
            <a:extLst>
              <a:ext uri="{FF2B5EF4-FFF2-40B4-BE49-F238E27FC236}">
                <a16:creationId xmlns:a16="http://schemas.microsoft.com/office/drawing/2014/main" id="{A9046FDE-B8E3-224F-BF99-F75B58D4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76478" y="1776502"/>
            <a:ext cx="584200" cy="584200"/>
          </a:xfrm>
          <a:prstGeom prst="rect">
            <a:avLst/>
          </a:prstGeom>
        </p:spPr>
      </p:pic>
      <p:sp>
        <p:nvSpPr>
          <p:cNvPr id="363" name="Oval 362">
            <a:extLst>
              <a:ext uri="{FF2B5EF4-FFF2-40B4-BE49-F238E27FC236}">
                <a16:creationId xmlns:a16="http://schemas.microsoft.com/office/drawing/2014/main" id="{879CCF88-33A4-8D4E-8DE6-254B9B4B6E0E}"/>
              </a:ext>
            </a:extLst>
          </p:cNvPr>
          <p:cNvSpPr/>
          <p:nvPr/>
        </p:nvSpPr>
        <p:spPr>
          <a:xfrm rot="5400000" flipH="1">
            <a:off x="5150428" y="2850388"/>
            <a:ext cx="2859617" cy="1462157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3E16E6B-8F59-2443-8C81-8C31390DFBA7}"/>
              </a:ext>
            </a:extLst>
          </p:cNvPr>
          <p:cNvSpPr/>
          <p:nvPr/>
        </p:nvSpPr>
        <p:spPr>
          <a:xfrm flipV="1">
            <a:off x="3017337" y="2977348"/>
            <a:ext cx="2580688" cy="120823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9AE5C03B-85C5-AA4A-A782-818017B836B9}"/>
              </a:ext>
            </a:extLst>
          </p:cNvPr>
          <p:cNvSpPr/>
          <p:nvPr/>
        </p:nvSpPr>
        <p:spPr>
          <a:xfrm>
            <a:off x="2525002" y="4825955"/>
            <a:ext cx="3408957" cy="16402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D07864BE-6946-004D-8E17-BE0B33540D04}"/>
              </a:ext>
            </a:extLst>
          </p:cNvPr>
          <p:cNvSpPr/>
          <p:nvPr/>
        </p:nvSpPr>
        <p:spPr>
          <a:xfrm>
            <a:off x="1061660" y="2162442"/>
            <a:ext cx="1381535" cy="288821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2" name="Picture 391" descr="Icon&#10;&#10;Description automatically generated">
            <a:extLst>
              <a:ext uri="{FF2B5EF4-FFF2-40B4-BE49-F238E27FC236}">
                <a16:creationId xmlns:a16="http://schemas.microsoft.com/office/drawing/2014/main" id="{9F714A47-CA85-8C43-AE05-07BE971D15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5418" y="4866890"/>
            <a:ext cx="584200" cy="584200"/>
          </a:xfrm>
          <a:prstGeom prst="rect">
            <a:avLst/>
          </a:prstGeom>
        </p:spPr>
      </p:pic>
      <p:sp>
        <p:nvSpPr>
          <p:cNvPr id="456" name="Oval 455">
            <a:extLst>
              <a:ext uri="{FF2B5EF4-FFF2-40B4-BE49-F238E27FC236}">
                <a16:creationId xmlns:a16="http://schemas.microsoft.com/office/drawing/2014/main" id="{1115AC5A-D8DF-1549-AFF7-C6556704DB54}"/>
              </a:ext>
            </a:extLst>
          </p:cNvPr>
          <p:cNvSpPr/>
          <p:nvPr/>
        </p:nvSpPr>
        <p:spPr>
          <a:xfrm>
            <a:off x="2564099" y="727583"/>
            <a:ext cx="3408957" cy="1699691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32147-ED09-1C42-8823-6FF3C605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9741" y="-236312"/>
            <a:ext cx="11383919" cy="758927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5AAD71-DFEB-A94F-BDBD-2EF6C1C2ADB5}"/>
              </a:ext>
            </a:extLst>
          </p:cNvPr>
          <p:cNvGrpSpPr/>
          <p:nvPr/>
        </p:nvGrpSpPr>
        <p:grpSpPr>
          <a:xfrm>
            <a:off x="1125238" y="1523255"/>
            <a:ext cx="8478671" cy="3265648"/>
            <a:chOff x="1739643" y="1882892"/>
            <a:chExt cx="9656987" cy="313088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577F68B-95B7-B842-B0E2-B23B3B732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31" y="1882892"/>
              <a:ext cx="1386799" cy="60573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86C6F9-2095-0C49-AC52-2AFAFFBF9E0E}"/>
                </a:ext>
              </a:extLst>
            </p:cNvPr>
            <p:cNvCxnSpPr/>
            <p:nvPr/>
          </p:nvCxnSpPr>
          <p:spPr>
            <a:xfrm>
              <a:off x="1739643" y="2406430"/>
              <a:ext cx="1932214" cy="60573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3BB50E-A0D8-634A-AA01-FFA76CE6FBD0}"/>
                </a:ext>
              </a:extLst>
            </p:cNvPr>
            <p:cNvCxnSpPr>
              <a:cxnSpLocks/>
            </p:cNvCxnSpPr>
            <p:nvPr/>
          </p:nvCxnSpPr>
          <p:spPr>
            <a:xfrm>
              <a:off x="3605402" y="3040176"/>
              <a:ext cx="2299408" cy="177551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EC43DF-33E3-BE4C-A324-14644BEB26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955" y="2178504"/>
              <a:ext cx="21820" cy="27895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B5C108-914F-AD42-B954-D831EB6F0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327" y="4257345"/>
              <a:ext cx="1876171" cy="7564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6A5537-8077-CF4D-8610-ABDEDC5C9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485" y="2932113"/>
              <a:ext cx="92941" cy="129869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331BFC-6692-4E44-BFB5-A2D9D657D251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48" y="2178504"/>
              <a:ext cx="2177483" cy="8616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E0103F-2A63-874B-A6CB-5A4CD6721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364" y="4151101"/>
              <a:ext cx="1522990" cy="10624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6F14A1-CD9A-E74C-81A8-D5579B229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8617" y="2932114"/>
              <a:ext cx="1186140" cy="12189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8A24E9-7879-5F49-A526-71A8F498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5353" y="2488631"/>
              <a:ext cx="544477" cy="163397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3DD12B-A974-E045-A549-F8915DB4D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8617" y="2353699"/>
              <a:ext cx="2048333" cy="57675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E1DDCAB-7E73-7D45-AFB7-2C7FF7772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8964" y="2102590"/>
              <a:ext cx="627117" cy="605738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5E035F-5321-F245-9B5F-7F7AD718B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1857" y="2198014"/>
              <a:ext cx="2424142" cy="84216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60333787-6AAE-0F4D-B4AA-C7B82634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843" y="1207350"/>
            <a:ext cx="550598" cy="631810"/>
          </a:xfrm>
          <a:prstGeom prst="rect">
            <a:avLst/>
          </a:prstGeom>
        </p:spPr>
      </p:pic>
      <p:pic>
        <p:nvPicPr>
          <p:cNvPr id="42" name="Picture 41" descr="A picture containing text&#10;&#10;Description automatically generated">
            <a:extLst>
              <a:ext uri="{FF2B5EF4-FFF2-40B4-BE49-F238E27FC236}">
                <a16:creationId xmlns:a16="http://schemas.microsoft.com/office/drawing/2014/main" id="{6026AB43-8DAF-AA4D-BA8A-DD7F80F0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81" y="3558328"/>
            <a:ext cx="550598" cy="631810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FFF85BC-29C0-E046-BE0C-7283F773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21" y="4414469"/>
            <a:ext cx="550598" cy="631810"/>
          </a:xfrm>
          <a:prstGeom prst="rect">
            <a:avLst/>
          </a:prstGeom>
        </p:spPr>
      </p:pic>
      <p:pic>
        <p:nvPicPr>
          <p:cNvPr id="47" name="Picture 46" descr="A picture containing text&#10;&#10;Description automatically generated">
            <a:extLst>
              <a:ext uri="{FF2B5EF4-FFF2-40B4-BE49-F238E27FC236}">
                <a16:creationId xmlns:a16="http://schemas.microsoft.com/office/drawing/2014/main" id="{FC4017A2-4DE7-DF4D-A401-CBB0F26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46" y="1480628"/>
            <a:ext cx="550598" cy="631810"/>
          </a:xfrm>
          <a:prstGeom prst="rect">
            <a:avLst/>
          </a:prstGeom>
        </p:spPr>
      </p:pic>
      <p:pic>
        <p:nvPicPr>
          <p:cNvPr id="48" name="Picture 47" descr="A picture containing text&#10;&#10;Description automatically generated">
            <a:extLst>
              <a:ext uri="{FF2B5EF4-FFF2-40B4-BE49-F238E27FC236}">
                <a16:creationId xmlns:a16="http://schemas.microsoft.com/office/drawing/2014/main" id="{E476DADA-D47C-2142-AA39-DD6621F4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35" y="2434796"/>
            <a:ext cx="550598" cy="631810"/>
          </a:xfrm>
          <a:prstGeom prst="rect">
            <a:avLst/>
          </a:prstGeom>
        </p:spPr>
      </p:pic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6FCA05A9-71E0-DF45-8EE9-AA0AB081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29" y="1717952"/>
            <a:ext cx="550598" cy="631810"/>
          </a:xfrm>
          <a:prstGeom prst="rect">
            <a:avLst/>
          </a:prstGeom>
        </p:spPr>
      </p:pic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580EF63A-2FAF-B941-A9DF-EFD57B79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8" y="2318094"/>
            <a:ext cx="550598" cy="631810"/>
          </a:xfrm>
          <a:prstGeom prst="rect">
            <a:avLst/>
          </a:pr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D608E2C9-7FEA-1B48-8403-1EEB6C5D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71" y="3656321"/>
            <a:ext cx="550598" cy="6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Xin [STAT]</dc:creator>
  <cp:lastModifiedBy>Zhang, Xin [STAT]</cp:lastModifiedBy>
  <cp:revision>19</cp:revision>
  <dcterms:created xsi:type="dcterms:W3CDTF">2020-12-25T22:57:47Z</dcterms:created>
  <dcterms:modified xsi:type="dcterms:W3CDTF">2021-03-29T04:33:01Z</dcterms:modified>
</cp:coreProperties>
</file>