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62" r:id="rId6"/>
    <p:sldId id="263" r:id="rId7"/>
    <p:sldId id="264" r:id="rId8"/>
    <p:sldId id="258" r:id="rId9"/>
    <p:sldId id="259" r:id="rId10"/>
    <p:sldId id="267" r:id="rId11"/>
    <p:sldId id="266" r:id="rId12"/>
    <p:sldId id="269" r:id="rId13"/>
    <p:sldId id="260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6"/>
    <p:restoredTop sz="93561"/>
  </p:normalViewPr>
  <p:slideViewPr>
    <p:cSldViewPr snapToGrid="0" snapToObjects="1">
      <p:cViewPr>
        <p:scale>
          <a:sx n="101" d="100"/>
          <a:sy n="10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E3B-4433-7C4D-AF3F-90D3F83D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AD9AC-7660-574E-9EF8-6430382F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BAC6-B0E4-8F45-A30D-F8692A5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4409-6655-E84F-B1FD-96C32D9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18EF-7645-3840-8BF8-4A67104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CA4D-2B5E-2C4E-A82B-9B591B1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38E67-21EF-0647-923E-5B65CE41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8D7-7E30-6945-8DC1-80940FEC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E5D6-A777-B541-9889-827ABF6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310-E122-2A41-B1D1-C1F846A2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56E1D-7949-4949-BA67-F6435B970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47FC-8D89-374C-9F54-36DCDE55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A826-9C69-B643-BA14-2D1708B6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AE9E-E7DC-9943-BB34-3710277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3A2-58B2-7342-800A-A0502968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4B9-30E5-574C-AE4B-332C7CC0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2C81-EAC7-3B42-8C0C-0940180C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FD2E-BD68-0F45-8BE7-4E29E94C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5E45-7FCA-924B-8DD7-A12733CC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7292-978E-2246-93EC-1D89080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B99-5B09-3C43-BF3A-12EA8E3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4394-B251-7D49-999E-E8C033852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495F-EAD1-BC4F-BC15-93808179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33B5-7E01-6D4C-B15C-AEB9664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EE64-2B3E-9B41-AFCC-1DE54DA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C11-98CE-3549-A484-6EDF4C32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8855-6883-FB4D-8D9D-1B48E41F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C133-E4F4-E143-A4A3-E601159F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7964-75FF-6B4E-9633-EE819FEA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4D67-E975-B444-807E-5AD183BD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CABC-0E89-CA49-9EBB-D4B69AB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D72F-3C47-C340-A134-0D416AE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FD793-ED5D-CC41-AE0D-805A337A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D0FB2-189A-7647-A8DE-118D5FE6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33568-17B4-E642-8867-E62D51F36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147E0-72EB-6146-97BF-09DFE2F0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E975-310F-5547-ADD4-B911F3F8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994AB-F146-574A-AC87-2FD0433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38371-0DAE-B443-A95C-74529C3B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5AF-0922-FF4B-AE1D-C1DAE6DB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26E3-7540-124F-9EC0-9DBE3643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CD8A-316B-674D-A544-3557C9A9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2DFA-DA6D-4347-A431-28B13CFD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EB91-3117-6740-B4FB-32AB56DD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8EB3-55F5-C440-AADD-D280B8A0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61352-87A1-CF44-BA38-004E632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546D-D1D2-CA40-93E1-45E54D34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BF9C-8474-1D45-8346-B165B7A2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FD96-4FB9-8E49-B127-A4392A15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22EF-DEB1-CA40-AB13-D7F3CD1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E92D-338F-484F-9595-F3947C4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DD03-AA32-7E4D-97E5-D78E1FF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0FB6-F189-2848-A50B-49760FBB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E928-1408-0D44-8476-207E418F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5786-4E40-A941-B44E-CF21C27CE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D9AC-02C3-A948-A6D9-08883A41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04A3-BF43-7F44-84E5-26A2D66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2891-A93B-5843-8D85-D28E98A9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0A95-B006-624E-85EA-FE0A8513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2201-4000-1D4C-8008-099E11C2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C0E4-31F2-0E41-B5F9-435A1E918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7936-6B44-3A4A-A40A-910453EF96E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9AAE-9F3E-094B-A523-4AF655103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8182-1F31-9440-B27E-D42B5C2B0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2392285"/>
            <a:chOff x="1782851" y="887707"/>
            <a:chExt cx="6440557" cy="2900568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 flipV="1">
              <a:off x="5003130" y="887707"/>
              <a:ext cx="554035" cy="169887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3012892" y="2586592"/>
              <a:ext cx="2544273" cy="1201675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83028AD-2E8F-2B4F-9EEA-F5A4E0EB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15" y="2862824"/>
            <a:ext cx="950568" cy="101343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671A751-3F2A-AA40-9ECE-897057F3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90" y="2787520"/>
            <a:ext cx="950568" cy="101343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161F0A4-09EA-BF4D-8BEF-512A1840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47" y="1342673"/>
            <a:ext cx="950568" cy="101343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FDC2467-A729-3243-A5BB-D215C8C3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84" y="1342673"/>
            <a:ext cx="950568" cy="101343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73C7454-14FA-F240-BD2B-99D58CD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48" y="369591"/>
            <a:ext cx="950568" cy="101343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6352E13-0313-2043-AEC0-30A4AD6C313D}"/>
              </a:ext>
            </a:extLst>
          </p:cNvPr>
          <p:cNvSpPr/>
          <p:nvPr/>
        </p:nvSpPr>
        <p:spPr>
          <a:xfrm>
            <a:off x="2808141" y="4369996"/>
            <a:ext cx="6937513" cy="1510748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072532-002C-5A4B-8D5D-C523D9E73FF7}"/>
              </a:ext>
            </a:extLst>
          </p:cNvPr>
          <p:cNvSpPr txBox="1"/>
          <p:nvPr/>
        </p:nvSpPr>
        <p:spPr>
          <a:xfrm>
            <a:off x="6352920" y="73279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9750-D114-3A4D-ADC6-2D1FA45192C7}"/>
              </a:ext>
            </a:extLst>
          </p:cNvPr>
          <p:cNvSpPr txBox="1"/>
          <p:nvPr/>
        </p:nvSpPr>
        <p:spPr>
          <a:xfrm>
            <a:off x="367122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53FF9-8DF2-E041-92E1-89F8C8652B19}"/>
              </a:ext>
            </a:extLst>
          </p:cNvPr>
          <p:cNvSpPr txBox="1"/>
          <p:nvPr/>
        </p:nvSpPr>
        <p:spPr>
          <a:xfrm>
            <a:off x="915010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24908-CC96-A34F-98AA-FB0895F0FDC5}"/>
              </a:ext>
            </a:extLst>
          </p:cNvPr>
          <p:cNvSpPr txBox="1"/>
          <p:nvPr/>
        </p:nvSpPr>
        <p:spPr>
          <a:xfrm>
            <a:off x="8188733" y="341223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05D06-4780-5845-8929-0C5E704755A1}"/>
              </a:ext>
            </a:extLst>
          </p:cNvPr>
          <p:cNvSpPr txBox="1"/>
          <p:nvPr/>
        </p:nvSpPr>
        <p:spPr>
          <a:xfrm>
            <a:off x="4769386" y="33838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94C9F-8F71-1140-8CF6-AF48267FC277}"/>
              </a:ext>
            </a:extLst>
          </p:cNvPr>
          <p:cNvSpPr txBox="1"/>
          <p:nvPr/>
        </p:nvSpPr>
        <p:spPr>
          <a:xfrm>
            <a:off x="7010082" y="22089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2D5DE7-CBA7-1B44-A1AC-75E7932702BD}"/>
              </a:ext>
            </a:extLst>
          </p:cNvPr>
          <p:cNvCxnSpPr>
            <a:stCxn id="13" idx="2"/>
          </p:cNvCxnSpPr>
          <p:nvPr/>
        </p:nvCxnSpPr>
        <p:spPr>
          <a:xfrm>
            <a:off x="3343531" y="2356107"/>
            <a:ext cx="0" cy="2769263"/>
          </a:xfrm>
          <a:prstGeom prst="line">
            <a:avLst/>
          </a:prstGeom>
          <a:ln w="6350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D25EB5-FAC1-4C4E-A164-4CF2A18B12D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22374" y="3800954"/>
            <a:ext cx="0" cy="1582476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292590-6A4B-0B4D-B69A-4C8E1A0FB1E9}"/>
              </a:ext>
            </a:extLst>
          </p:cNvPr>
          <p:cNvCxnSpPr>
            <a:cxnSpLocks/>
          </p:cNvCxnSpPr>
          <p:nvPr/>
        </p:nvCxnSpPr>
        <p:spPr>
          <a:xfrm flipH="1">
            <a:off x="6696010" y="2738016"/>
            <a:ext cx="20163" cy="2146077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9F3652-6290-A745-BD6E-5BFA9C3C0D3D}"/>
              </a:ext>
            </a:extLst>
          </p:cNvPr>
          <p:cNvCxnSpPr>
            <a:cxnSpLocks/>
          </p:cNvCxnSpPr>
          <p:nvPr/>
        </p:nvCxnSpPr>
        <p:spPr>
          <a:xfrm flipH="1">
            <a:off x="5952988" y="1383025"/>
            <a:ext cx="58773" cy="32694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D35AA0-A47E-3048-9B32-7C77C80978C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897899" y="3876258"/>
            <a:ext cx="0" cy="15071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ADD143-04F0-9F42-9A1D-AEC70040A64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48467" y="2356107"/>
            <a:ext cx="1" cy="2769263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48124BF-B010-824B-A45C-B582625C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12" y="1724582"/>
            <a:ext cx="950568" cy="1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2509DC4-B134-5648-88CB-068063A3B8BA}"/>
              </a:ext>
            </a:extLst>
          </p:cNvPr>
          <p:cNvGrpSpPr/>
          <p:nvPr/>
        </p:nvGrpSpPr>
        <p:grpSpPr>
          <a:xfrm>
            <a:off x="880475" y="-143051"/>
            <a:ext cx="10431049" cy="6732390"/>
            <a:chOff x="1340975" y="662861"/>
            <a:chExt cx="10431049" cy="673239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B95FB4B-2A2F-A94C-87B5-64F2BD38E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975" y="662861"/>
              <a:ext cx="10431049" cy="6732390"/>
            </a:xfrm>
            <a:prstGeom prst="rect">
              <a:avLst/>
            </a:prstGeom>
          </p:spPr>
        </p:pic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82ADEEDF-3DDA-D741-8B2A-2F7FEDCCB6F3}"/>
                </a:ext>
              </a:extLst>
            </p:cNvPr>
            <p:cNvGrpSpPr/>
            <p:nvPr/>
          </p:nvGrpSpPr>
          <p:grpSpPr>
            <a:xfrm>
              <a:off x="2523029" y="2076053"/>
              <a:ext cx="7658795" cy="3732108"/>
              <a:chOff x="2523029" y="1440622"/>
              <a:chExt cx="7658795" cy="37321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1D316D-3B45-CE4E-93CC-F1019236B311}"/>
                  </a:ext>
                </a:extLst>
              </p:cNvPr>
              <p:cNvCxnSpPr/>
              <p:nvPr/>
            </p:nvCxnSpPr>
            <p:spPr>
              <a:xfrm>
                <a:off x="2665708" y="1487837"/>
                <a:ext cx="805912" cy="77491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B5C2B45-2AFF-4A45-87FF-9423A74CB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9162" y="1535494"/>
                <a:ext cx="114643" cy="140402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C90ECC3-252B-6746-BAAB-A4B6D964D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0533" y="2280314"/>
                <a:ext cx="848154" cy="65920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15A1FE0-769C-FB44-A02F-D74FC9BAA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3029" y="2931075"/>
                <a:ext cx="1112466" cy="118013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8F93C1A-E871-3D4E-BE87-1020CD171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76598" y="4148014"/>
                <a:ext cx="859260" cy="61395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73FE459-8BAE-FC46-A704-CAD5DD3B64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064" y="3742676"/>
                <a:ext cx="1022300" cy="969690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D56C72F-3C43-B64D-8EEF-62133652F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4245" y="3565417"/>
                <a:ext cx="1150633" cy="17725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6BDFE9E-1CA6-1C42-8BD7-7B89EED24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5159" y="3563285"/>
                <a:ext cx="302683" cy="95760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7F05341-714E-EE4A-8752-F3D19DCAA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528" y="1470678"/>
                <a:ext cx="672085" cy="222848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8188940-25F5-6E45-BC57-19AEABE7F3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1232" y="1440622"/>
                <a:ext cx="1348934" cy="80640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3772675-DD9F-A045-9A90-91C7DE177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3327" y="3752064"/>
                <a:ext cx="878583" cy="76882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1590DC-BFB2-F342-9585-5E2BCE168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0394" y="1470678"/>
                <a:ext cx="1502637" cy="61055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BF70507-A0B7-E848-BF2A-A96408FFD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3563" y="1440622"/>
                <a:ext cx="3230375" cy="366115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68ED247-03FD-7447-9B75-417C1878C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1787" y="1816125"/>
                <a:ext cx="1604227" cy="24321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3EA4E62-AF8D-3745-8C8D-B0B1B6221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3905" y="2076514"/>
                <a:ext cx="997919" cy="71960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F23725A-DA4D-7B4C-AD4C-2367C6E0B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8900" y="3938252"/>
                <a:ext cx="438627" cy="1226682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C3DFBB1-035B-2740-ACC9-8353ADF4C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2733" y="2796118"/>
                <a:ext cx="443644" cy="114213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C344C26-044C-F74F-844C-8B2968FD3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861" y="1888417"/>
                <a:ext cx="1166516" cy="96044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4B1EDBC-4A9B-5645-A1DE-D91D48324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878" y="3552420"/>
                <a:ext cx="2090122" cy="43103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CCDB96-F966-6344-AC97-92ECE9BCA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8946" y="4542144"/>
                <a:ext cx="1869954" cy="63058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79CCF88-33A4-8D4E-8DE6-254B9B4B6E0E}"/>
                </a:ext>
              </a:extLst>
            </p:cNvPr>
            <p:cNvSpPr/>
            <p:nvPr/>
          </p:nvSpPr>
          <p:spPr>
            <a:xfrm rot="8386325" flipH="1">
              <a:off x="8571288" y="2339586"/>
              <a:ext cx="2318779" cy="1346032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3E16E6B-8F59-2443-8C81-8C31390DFBA7}"/>
                </a:ext>
              </a:extLst>
            </p:cNvPr>
            <p:cNvSpPr/>
            <p:nvPr/>
          </p:nvSpPr>
          <p:spPr>
            <a:xfrm rot="12688796" flipV="1">
              <a:off x="4985425" y="3657635"/>
              <a:ext cx="2580688" cy="155014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AE5C03B-85C5-AA4A-A782-818017B836B9}"/>
                </a:ext>
              </a:extLst>
            </p:cNvPr>
            <p:cNvSpPr/>
            <p:nvPr/>
          </p:nvSpPr>
          <p:spPr>
            <a:xfrm rot="7032522">
              <a:off x="7331834" y="4507727"/>
              <a:ext cx="2525277" cy="1298141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07864BE-6946-004D-8E17-BE0B33540D04}"/>
                </a:ext>
              </a:extLst>
            </p:cNvPr>
            <p:cNvSpPr/>
            <p:nvPr/>
          </p:nvSpPr>
          <p:spPr>
            <a:xfrm rot="472727">
              <a:off x="1924637" y="1386751"/>
              <a:ext cx="1981661" cy="2888211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115AC5A-D8DF-1549-AFF7-C6556704DB54}"/>
                </a:ext>
              </a:extLst>
            </p:cNvPr>
            <p:cNvSpPr/>
            <p:nvPr/>
          </p:nvSpPr>
          <p:spPr>
            <a:xfrm rot="253902">
              <a:off x="4214934" y="1468341"/>
              <a:ext cx="4375325" cy="1699691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6EE23AE2-C894-C448-960C-AD96FC1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90292" y="2305954"/>
              <a:ext cx="731850" cy="608406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5CA1420D-2399-3544-A4AD-C52BD9B8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11012" y="2097519"/>
              <a:ext cx="659478" cy="539097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88A06AB5-AC97-7941-88ED-EDCFED6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17818" y="4029056"/>
              <a:ext cx="529288" cy="493364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5F46D16-E0E6-5C4A-BCCF-34B6BCE18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21773" y="4299856"/>
              <a:ext cx="460109" cy="42888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87895777-874E-C246-8F16-78B14D36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10219" y="3047853"/>
              <a:ext cx="575972" cy="536879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50ED078C-B2EC-D24E-AE29-C5063AA3C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57364" y="1742795"/>
              <a:ext cx="580154" cy="540777"/>
            </a:xfrm>
            <a:prstGeom prst="rect">
              <a:avLst/>
            </a:prstGeom>
          </p:spPr>
        </p:pic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FA049E6E-06A9-CF46-A5CA-28DDEEA2B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8238" y="5397279"/>
              <a:ext cx="669457" cy="556537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F89B34C2-5DC8-FD4E-8C36-DFEF3EDF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3517" y="4765661"/>
              <a:ext cx="635661" cy="556533"/>
            </a:xfrm>
            <a:prstGeom prst="rect">
              <a:avLst/>
            </a:prstGeom>
          </p:spPr>
        </p:pic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A3DEB58B-B078-BC42-9C56-75A331C4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33548" y="3258426"/>
              <a:ext cx="641417" cy="524333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9D7B8B2E-FC5E-C14E-B06D-7B5593A6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29284" y="1773779"/>
              <a:ext cx="677642" cy="593288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51E966D3-15E8-BC43-B48A-90C13A60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91931" y="2347267"/>
              <a:ext cx="608386" cy="567093"/>
            </a:xfrm>
            <a:prstGeom prst="rect">
              <a:avLst/>
            </a:prstGeom>
          </p:spPr>
        </p:pic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69BC5D25-2564-BF45-AEF9-D770AD0D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19459" y="3850293"/>
              <a:ext cx="627712" cy="521833"/>
            </a:xfrm>
            <a:prstGeom prst="rect">
              <a:avLst/>
            </a:prstGeom>
          </p:spPr>
        </p:pic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F2649420-1858-8943-9D71-0C14C4700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6069" y="2540416"/>
              <a:ext cx="609958" cy="498616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B575CA1F-B492-1644-AD4E-EE47B90E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63251" y="5010143"/>
              <a:ext cx="576615" cy="537478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D9A59C29-F7EB-F540-81DB-C1DF15F38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82138" y="4445792"/>
              <a:ext cx="635661" cy="55653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C6DA79F-C4A0-3C4B-9E26-DE42B9EE9DC4}"/>
                </a:ext>
              </a:extLst>
            </p:cNvPr>
            <p:cNvSpPr/>
            <p:nvPr/>
          </p:nvSpPr>
          <p:spPr>
            <a:xfrm rot="11797770" flipV="1">
              <a:off x="2759777" y="4389274"/>
              <a:ext cx="2580688" cy="127278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11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AF68E0-681F-8349-BA51-B91C6F563D7D}"/>
              </a:ext>
            </a:extLst>
          </p:cNvPr>
          <p:cNvGrpSpPr/>
          <p:nvPr/>
        </p:nvGrpSpPr>
        <p:grpSpPr>
          <a:xfrm>
            <a:off x="1919870" y="509206"/>
            <a:ext cx="8778240" cy="5307496"/>
            <a:chOff x="2118653" y="151398"/>
            <a:chExt cx="8778240" cy="53074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017E90-562D-2A43-8B30-C388FEA9E208}"/>
                </a:ext>
              </a:extLst>
            </p:cNvPr>
            <p:cNvSpPr/>
            <p:nvPr/>
          </p:nvSpPr>
          <p:spPr>
            <a:xfrm>
              <a:off x="2118653" y="151398"/>
              <a:ext cx="8778240" cy="530749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DBAF53-3275-1C47-B8DD-C68DADD3FCC2}"/>
                </a:ext>
              </a:extLst>
            </p:cNvPr>
            <p:cNvSpPr txBox="1"/>
            <p:nvPr/>
          </p:nvSpPr>
          <p:spPr>
            <a:xfrm>
              <a:off x="2715135" y="657802"/>
              <a:ext cx="7847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" pitchFamily="2" charset="0"/>
                </a:rPr>
                <a:t>Statistical Machine Learning &amp; Data Science 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43EAE8-DDCE-5243-A913-5BF890E232AC}"/>
              </a:ext>
            </a:extLst>
          </p:cNvPr>
          <p:cNvSpPr/>
          <p:nvPr/>
        </p:nvSpPr>
        <p:spPr>
          <a:xfrm>
            <a:off x="2516352" y="2202039"/>
            <a:ext cx="7847810" cy="76976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" pitchFamily="2" charset="0"/>
              </a:rPr>
              <a:t>   Sparsity Learning: Clustered-Coefficient Regression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9FEE860-2077-3940-913A-8FF1F0BA37FF}"/>
              </a:ext>
            </a:extLst>
          </p:cNvPr>
          <p:cNvSpPr/>
          <p:nvPr/>
        </p:nvSpPr>
        <p:spPr>
          <a:xfrm>
            <a:off x="2516352" y="4623365"/>
            <a:ext cx="7847810" cy="769761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   Large-Scale Training: Distributed Consensus Learning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69396A-C2AC-B24C-9792-DDDBBDFD5D9E}"/>
              </a:ext>
            </a:extLst>
          </p:cNvPr>
          <p:cNvSpPr/>
          <p:nvPr/>
        </p:nvSpPr>
        <p:spPr>
          <a:xfrm>
            <a:off x="2516352" y="3412702"/>
            <a:ext cx="7847810" cy="769761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   Reinforcement Learning: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132386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AF68E0-681F-8349-BA51-B91C6F563D7D}"/>
              </a:ext>
            </a:extLst>
          </p:cNvPr>
          <p:cNvGrpSpPr/>
          <p:nvPr/>
        </p:nvGrpSpPr>
        <p:grpSpPr>
          <a:xfrm>
            <a:off x="1919870" y="509206"/>
            <a:ext cx="8778240" cy="5307496"/>
            <a:chOff x="2118653" y="151398"/>
            <a:chExt cx="8778240" cy="53074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017E90-562D-2A43-8B30-C388FEA9E208}"/>
                </a:ext>
              </a:extLst>
            </p:cNvPr>
            <p:cNvSpPr/>
            <p:nvPr/>
          </p:nvSpPr>
          <p:spPr>
            <a:xfrm>
              <a:off x="2118653" y="151398"/>
              <a:ext cx="8778240" cy="530749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DBAF53-3275-1C47-B8DD-C68DADD3FCC2}"/>
                </a:ext>
              </a:extLst>
            </p:cNvPr>
            <p:cNvSpPr txBox="1"/>
            <p:nvPr/>
          </p:nvSpPr>
          <p:spPr>
            <a:xfrm>
              <a:off x="2715135" y="657802"/>
              <a:ext cx="7847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" pitchFamily="2" charset="0"/>
                </a:rPr>
                <a:t>Statistical Machine Learning &amp; Data Science 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43EAE8-DDCE-5243-A913-5BF890E232AC}"/>
              </a:ext>
            </a:extLst>
          </p:cNvPr>
          <p:cNvSpPr/>
          <p:nvPr/>
        </p:nvSpPr>
        <p:spPr>
          <a:xfrm>
            <a:off x="2516352" y="2202039"/>
            <a:ext cx="7847810" cy="769761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   Sparsity Learning: Clustered-Coefficient Regression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9FEE860-2077-3940-913A-8FF1F0BA37FF}"/>
              </a:ext>
            </a:extLst>
          </p:cNvPr>
          <p:cNvSpPr/>
          <p:nvPr/>
        </p:nvSpPr>
        <p:spPr>
          <a:xfrm>
            <a:off x="2516352" y="4559988"/>
            <a:ext cx="7847810" cy="76976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" pitchFamily="2" charset="0"/>
              </a:rPr>
              <a:t>   Large Scale Training: Distributed Consensus Learning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69396A-C2AC-B24C-9792-DDDBBDFD5D9E}"/>
              </a:ext>
            </a:extLst>
          </p:cNvPr>
          <p:cNvSpPr/>
          <p:nvPr/>
        </p:nvSpPr>
        <p:spPr>
          <a:xfrm>
            <a:off x="2516352" y="3381013"/>
            <a:ext cx="7847810" cy="76976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" pitchFamily="2" charset="0"/>
              </a:rPr>
              <a:t>   Reinforcement Learning: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12881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32147-ED09-1C42-8823-6FF3C605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41" y="-236312"/>
            <a:ext cx="11383919" cy="75892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5AAD71-DFEB-A94F-BDBD-2EF6C1C2ADB5}"/>
              </a:ext>
            </a:extLst>
          </p:cNvPr>
          <p:cNvGrpSpPr/>
          <p:nvPr/>
        </p:nvGrpSpPr>
        <p:grpSpPr>
          <a:xfrm>
            <a:off x="1125238" y="1523255"/>
            <a:ext cx="8478671" cy="3265648"/>
            <a:chOff x="1739643" y="1882892"/>
            <a:chExt cx="9656987" cy="313088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577F68B-95B7-B842-B0E2-B23B3B732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31" y="1882892"/>
              <a:ext cx="1386799" cy="60573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86C6F9-2095-0C49-AC52-2AFAFFBF9E0E}"/>
                </a:ext>
              </a:extLst>
            </p:cNvPr>
            <p:cNvCxnSpPr/>
            <p:nvPr/>
          </p:nvCxnSpPr>
          <p:spPr>
            <a:xfrm>
              <a:off x="1739643" y="2406430"/>
              <a:ext cx="1932214" cy="60573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3BB50E-A0D8-634A-AA01-FFA76CE6FBD0}"/>
                </a:ext>
              </a:extLst>
            </p:cNvPr>
            <p:cNvCxnSpPr>
              <a:cxnSpLocks/>
            </p:cNvCxnSpPr>
            <p:nvPr/>
          </p:nvCxnSpPr>
          <p:spPr>
            <a:xfrm>
              <a:off x="3605402" y="3040176"/>
              <a:ext cx="2299408" cy="177551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EC43DF-33E3-BE4C-A324-14644BEB2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955" y="2178504"/>
              <a:ext cx="21820" cy="27895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B5C108-914F-AD42-B954-D831EB6F0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327" y="4257345"/>
              <a:ext cx="1876171" cy="7564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6A5537-8077-CF4D-8610-ABDEDC5C9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485" y="2932113"/>
              <a:ext cx="92941" cy="129869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331BFC-6692-4E44-BFB5-A2D9D657D251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48" y="2178504"/>
              <a:ext cx="2177483" cy="861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E0103F-2A63-874B-A6CB-5A4CD6721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364" y="4151101"/>
              <a:ext cx="1522990" cy="10624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6F14A1-CD9A-E74C-81A8-D5579B229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8617" y="2932114"/>
              <a:ext cx="1186140" cy="12189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8A24E9-7879-5F49-A526-71A8F498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5353" y="2488631"/>
              <a:ext cx="544477" cy="16339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3DD12B-A974-E045-A549-F8915DB4D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8617" y="2353699"/>
              <a:ext cx="2048333" cy="57675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E1DDCAB-7E73-7D45-AFB7-2C7FF7772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8964" y="2102590"/>
              <a:ext cx="627117" cy="60573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5E035F-5321-F245-9B5F-7F7AD718B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1857" y="2198014"/>
              <a:ext cx="2424142" cy="84216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60333787-6AAE-0F4D-B4AA-C7B82634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43" y="1207350"/>
            <a:ext cx="550598" cy="631810"/>
          </a:xfrm>
          <a:prstGeom prst="rect">
            <a:avLst/>
          </a:prstGeom>
        </p:spPr>
      </p:pic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6026AB43-8DAF-AA4D-BA8A-DD7F80F0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81" y="3558328"/>
            <a:ext cx="550598" cy="631810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FFF85BC-29C0-E046-BE0C-7283F773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21" y="4414469"/>
            <a:ext cx="550598" cy="631810"/>
          </a:xfrm>
          <a:prstGeom prst="rect">
            <a:avLst/>
          </a:prstGeom>
        </p:spPr>
      </p:pic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FC4017A2-4DE7-DF4D-A401-CBB0F26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46" y="1480628"/>
            <a:ext cx="550598" cy="631810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E476DADA-D47C-2142-AA39-DD6621F4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35" y="2434796"/>
            <a:ext cx="550598" cy="631810"/>
          </a:xfrm>
          <a:prstGeom prst="rect">
            <a:avLst/>
          </a:prstGeom>
        </p:spPr>
      </p:pic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6FCA05A9-71E0-DF45-8EE9-AA0AB081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9" y="1717952"/>
            <a:ext cx="550598" cy="631810"/>
          </a:xfrm>
          <a:prstGeom prst="rect">
            <a:avLst/>
          </a:prstGeom>
        </p:spPr>
      </p:pic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580EF63A-2FAF-B941-A9DF-EFD57B79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8" y="2318094"/>
            <a:ext cx="550598" cy="631810"/>
          </a:xfrm>
          <a:prstGeom prst="rect">
            <a:avLst/>
          </a:pr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D608E2C9-7FEA-1B48-8403-1EEB6C5D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71" y="3656321"/>
            <a:ext cx="550598" cy="6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0953A-EEA2-A248-AEF7-6B1E82BD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35" y="897773"/>
            <a:ext cx="8341203" cy="44833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88C1788-6C30-DD49-BCC2-6D30C94E5F73}"/>
              </a:ext>
            </a:extLst>
          </p:cNvPr>
          <p:cNvSpPr/>
          <p:nvPr/>
        </p:nvSpPr>
        <p:spPr>
          <a:xfrm>
            <a:off x="2705682" y="2831247"/>
            <a:ext cx="303525" cy="324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E7BBF-A851-6C41-9552-D2B03370C50D}"/>
              </a:ext>
            </a:extLst>
          </p:cNvPr>
          <p:cNvCxnSpPr/>
          <p:nvPr/>
        </p:nvCxnSpPr>
        <p:spPr>
          <a:xfrm>
            <a:off x="2011680" y="3009206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2CD0C5-668C-FB4E-BBC7-C0BE30FD708D}"/>
              </a:ext>
            </a:extLst>
          </p:cNvPr>
          <p:cNvSpPr txBox="1"/>
          <p:nvPr/>
        </p:nvSpPr>
        <p:spPr>
          <a:xfrm>
            <a:off x="1008636" y="2831247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Yosemite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2391F3-D277-4C4C-B4C6-DA39CE32FCD9}"/>
              </a:ext>
            </a:extLst>
          </p:cNvPr>
          <p:cNvSpPr/>
          <p:nvPr/>
        </p:nvSpPr>
        <p:spPr>
          <a:xfrm>
            <a:off x="3439973" y="3731793"/>
            <a:ext cx="303525" cy="324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205220-23CF-6742-AE92-DE82E5355574}"/>
              </a:ext>
            </a:extLst>
          </p:cNvPr>
          <p:cNvCxnSpPr/>
          <p:nvPr/>
        </p:nvCxnSpPr>
        <p:spPr>
          <a:xfrm>
            <a:off x="2709949" y="3913612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4E418E-1FB0-3644-AF04-B0AA6B05DD13}"/>
              </a:ext>
            </a:extLst>
          </p:cNvPr>
          <p:cNvSpPr txBox="1"/>
          <p:nvPr/>
        </p:nvSpPr>
        <p:spPr>
          <a:xfrm>
            <a:off x="1054253" y="3731793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Sonoran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Desert</a:t>
            </a:r>
            <a:endParaRPr lang="en-US" b="1" dirty="0">
              <a:latin typeface="Time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C06B8C-8B76-6746-9CA7-85BCDD2FDCB3}"/>
              </a:ext>
            </a:extLst>
          </p:cNvPr>
          <p:cNvSpPr/>
          <p:nvPr/>
        </p:nvSpPr>
        <p:spPr>
          <a:xfrm>
            <a:off x="2528344" y="1423628"/>
            <a:ext cx="260463" cy="488294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30CB9-170D-A04C-8175-6DDCB071FDCA}"/>
              </a:ext>
            </a:extLst>
          </p:cNvPr>
          <p:cNvSpPr txBox="1"/>
          <p:nvPr/>
        </p:nvSpPr>
        <p:spPr>
          <a:xfrm>
            <a:off x="118533" y="1415374"/>
            <a:ext cx="17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Cascade Range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4E3043-6145-CA47-B5DC-6A5B3ACC881F}"/>
              </a:ext>
            </a:extLst>
          </p:cNvPr>
          <p:cNvCxnSpPr/>
          <p:nvPr/>
        </p:nvCxnSpPr>
        <p:spPr>
          <a:xfrm>
            <a:off x="1814948" y="1622077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0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>
            <a:extLst>
              <a:ext uri="{FF2B5EF4-FFF2-40B4-BE49-F238E27FC236}">
                <a16:creationId xmlns:a16="http://schemas.microsoft.com/office/drawing/2014/main" id="{81AF917D-7AF5-D8F5-61B3-891A82ECDC04}"/>
              </a:ext>
            </a:extLst>
          </p:cNvPr>
          <p:cNvSpPr/>
          <p:nvPr/>
        </p:nvSpPr>
        <p:spPr>
          <a:xfrm>
            <a:off x="6481496" y="255405"/>
            <a:ext cx="2466436" cy="36933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9528570-1430-E541-35F8-590B02097424}"/>
              </a:ext>
            </a:extLst>
          </p:cNvPr>
          <p:cNvSpPr/>
          <p:nvPr/>
        </p:nvSpPr>
        <p:spPr>
          <a:xfrm>
            <a:off x="2222500" y="4024835"/>
            <a:ext cx="8724900" cy="2763074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3AB3EE-9900-613D-DF3A-312C62AB2CA7}"/>
              </a:ext>
            </a:extLst>
          </p:cNvPr>
          <p:cNvSpPr/>
          <p:nvPr/>
        </p:nvSpPr>
        <p:spPr>
          <a:xfrm>
            <a:off x="2222500" y="2779705"/>
            <a:ext cx="8724900" cy="944124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69B7D0-587B-AC80-7CCA-E2E6AADF9976}"/>
              </a:ext>
            </a:extLst>
          </p:cNvPr>
          <p:cNvSpPr/>
          <p:nvPr/>
        </p:nvSpPr>
        <p:spPr>
          <a:xfrm>
            <a:off x="2222500" y="785807"/>
            <a:ext cx="8724900" cy="1624127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232BF92F-61A7-CC9A-5313-5DC9DAC6555A}"/>
                  </a:ext>
                </a:extLst>
              </p:cNvPr>
              <p:cNvSpPr/>
              <p:nvPr/>
            </p:nvSpPr>
            <p:spPr>
              <a:xfrm>
                <a:off x="5759648" y="981236"/>
                <a:ext cx="3910132" cy="504499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Learn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latin typeface="Times" pitchFamily="2" charset="0"/>
                      </a:rPr>
                      <m:t>arg</m:t>
                    </m:r>
                    <m:r>
                      <m:rPr>
                        <m:nor/>
                      </m:rPr>
                      <a:rPr lang="en-US" dirty="0">
                        <a:latin typeface="Times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" pitchFamily="2" charset="0"/>
                      </a:rPr>
                      <m:t>min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232BF92F-61A7-CC9A-5313-5DC9DAC65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48" y="981236"/>
                <a:ext cx="3910132" cy="5044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D0A429BA-4C39-7050-9A9B-88E438833C2F}"/>
                  </a:ext>
                </a:extLst>
              </p:cNvPr>
              <p:cNvSpPr/>
              <p:nvPr/>
            </p:nvSpPr>
            <p:spPr>
              <a:xfrm>
                <a:off x="6106851" y="3080711"/>
                <a:ext cx="3215723" cy="502920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Publish Model: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D0A429BA-4C39-7050-9A9B-88E438833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51" y="3080711"/>
                <a:ext cx="3215723" cy="5029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98974BB-E776-FE56-286E-B0D04AB3E7A5}"/>
              </a:ext>
            </a:extLst>
          </p:cNvPr>
          <p:cNvSpPr/>
          <p:nvPr/>
        </p:nvSpPr>
        <p:spPr>
          <a:xfrm>
            <a:off x="9624735" y="3080711"/>
            <a:ext cx="1219795" cy="50292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Predict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223B8F8-D712-53CE-B202-DEB749977023}"/>
                  </a:ext>
                </a:extLst>
              </p:cNvPr>
              <p:cNvSpPr/>
              <p:nvPr/>
            </p:nvSpPr>
            <p:spPr>
              <a:xfrm>
                <a:off x="5223109" y="1726074"/>
                <a:ext cx="4983209" cy="504499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 and Store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in Cache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223B8F8-D712-53CE-B202-DEB749977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109" y="1726074"/>
                <a:ext cx="4983209" cy="504499"/>
              </a:xfrm>
              <a:prstGeom prst="roundRect">
                <a:avLst/>
              </a:prstGeom>
              <a:blipFill>
                <a:blip r:embed="rId4"/>
                <a:stretch>
                  <a:fillRect b="-23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FE98003-EA3F-D959-B7D9-27B18122A300}"/>
                  </a:ext>
                </a:extLst>
              </p:cNvPr>
              <p:cNvSpPr/>
              <p:nvPr/>
            </p:nvSpPr>
            <p:spPr>
              <a:xfrm>
                <a:off x="5960960" y="4576779"/>
                <a:ext cx="3507506" cy="502920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Unlearn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FE98003-EA3F-D959-B7D9-27B18122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60" y="4576779"/>
                <a:ext cx="3507506" cy="502920"/>
              </a:xfrm>
              <a:prstGeom prst="roundRect">
                <a:avLst/>
              </a:prstGeom>
              <a:blipFill>
                <a:blip r:embed="rId5"/>
                <a:stretch>
                  <a:fillRect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743ADF-1579-E53A-8E40-8605B0698A91}"/>
                  </a:ext>
                </a:extLst>
              </p:cNvPr>
              <p:cNvSpPr/>
              <p:nvPr/>
            </p:nvSpPr>
            <p:spPr>
              <a:xfrm>
                <a:off x="4835291" y="5373272"/>
                <a:ext cx="5758841" cy="504499"/>
              </a:xfrm>
              <a:prstGeom prst="round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Remove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Times" pitchFamily="2" charset="0"/>
                  </a:rPr>
                  <a:t> </a:t>
                </a:r>
                <a:r>
                  <a:rPr lang="en-US" dirty="0">
                    <a:latin typeface="Times" pitchFamily="2" charset="0"/>
                  </a:rPr>
                  <a:t>=</a:t>
                </a:r>
                <a:r>
                  <a:rPr lang="en-US" i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 and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 in Cache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743ADF-1579-E53A-8E40-8605B069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91" y="5373272"/>
                <a:ext cx="5758841" cy="504499"/>
              </a:xfrm>
              <a:prstGeom prst="roundRect">
                <a:avLst/>
              </a:prstGeom>
              <a:blipFill>
                <a:blip r:embed="rId6"/>
                <a:stretch>
                  <a:fillRect b="-23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473554-A80D-4A08-95D8-5C785BA2C551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7714714" y="1485735"/>
            <a:ext cx="0" cy="240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6F7F39-9E6C-C0C5-17D5-116A7B4ED332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714713" y="2230573"/>
            <a:ext cx="1" cy="8501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D485B7-9D02-3B67-6AB6-B1524D1D3503}"/>
                  </a:ext>
                </a:extLst>
              </p:cNvPr>
              <p:cNvSpPr txBox="1"/>
              <p:nvPr/>
            </p:nvSpPr>
            <p:spPr>
              <a:xfrm>
                <a:off x="7670933" y="2732016"/>
                <a:ext cx="100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D485B7-9D02-3B67-6AB6-B1524D1D3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33" y="2732016"/>
                <a:ext cx="10085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3CA524-555E-4483-F1AA-72016872CFCA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9322574" y="3332171"/>
            <a:ext cx="3021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22A4B0B-475E-69D0-DC0A-80BE9CB88ADE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 rot="5400000">
            <a:off x="8478099" y="2820245"/>
            <a:ext cx="993148" cy="2519920"/>
          </a:xfrm>
          <a:prstGeom prst="bentConnector3">
            <a:avLst>
              <a:gd name="adj1" fmla="val 7941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E4A7EB-A983-1E62-4A63-122E3747554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714712" y="5079699"/>
            <a:ext cx="1" cy="293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BA6F1FA-36CF-3A5F-09DE-C5F5B12F8F68}"/>
              </a:ext>
            </a:extLst>
          </p:cNvPr>
          <p:cNvCxnSpPr>
            <a:cxnSpLocks/>
            <a:stCxn id="53" idx="1"/>
            <a:endCxn id="23" idx="1"/>
          </p:cNvCxnSpPr>
          <p:nvPr/>
        </p:nvCxnSpPr>
        <p:spPr>
          <a:xfrm rot="10800000" flipH="1">
            <a:off x="5960959" y="3332172"/>
            <a:ext cx="145892" cy="3075597"/>
          </a:xfrm>
          <a:prstGeom prst="bentConnector3">
            <a:avLst>
              <a:gd name="adj1" fmla="val -104199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0EF1EA9-3F77-AB26-BC60-FC84D3739ECC}"/>
              </a:ext>
            </a:extLst>
          </p:cNvPr>
          <p:cNvCxnSpPr>
            <a:cxnSpLocks/>
            <a:stCxn id="53" idx="1"/>
            <a:endCxn id="16" idx="1"/>
          </p:cNvCxnSpPr>
          <p:nvPr/>
        </p:nvCxnSpPr>
        <p:spPr>
          <a:xfrm rot="10800000">
            <a:off x="5759649" y="1233486"/>
            <a:ext cx="201311" cy="5174282"/>
          </a:xfrm>
          <a:prstGeom prst="bentConnector3">
            <a:avLst>
              <a:gd name="adj1" fmla="val 8879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F50B63-6DE9-5426-0AA4-DACDDEAD63FC}"/>
              </a:ext>
            </a:extLst>
          </p:cNvPr>
          <p:cNvSpPr txBox="1"/>
          <p:nvPr/>
        </p:nvSpPr>
        <p:spPr>
          <a:xfrm flipH="1">
            <a:off x="4418530" y="4957919"/>
            <a:ext cx="106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Succeed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72D470-029B-BBE4-23A6-3E045ED33891}"/>
              </a:ext>
            </a:extLst>
          </p:cNvPr>
          <p:cNvSpPr txBox="1"/>
          <p:nvPr/>
        </p:nvSpPr>
        <p:spPr>
          <a:xfrm>
            <a:off x="3637819" y="59716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Fail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7877D62-E3EA-C74B-8D3F-BB9AAA27584E}"/>
              </a:ext>
            </a:extLst>
          </p:cNvPr>
          <p:cNvSpPr/>
          <p:nvPr/>
        </p:nvSpPr>
        <p:spPr>
          <a:xfrm>
            <a:off x="5960959" y="6156308"/>
            <a:ext cx="3507506" cy="50292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Evaluate Model and Audit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B705D9-36DC-6C8B-F639-05515BB5E9FD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>
            <a:off x="7714712" y="5877771"/>
            <a:ext cx="0" cy="278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3CAB5B-15CA-1738-8CA6-71DA963FBA4A}"/>
                  </a:ext>
                </a:extLst>
              </p:cNvPr>
              <p:cNvSpPr txBox="1"/>
              <p:nvPr/>
            </p:nvSpPr>
            <p:spPr>
              <a:xfrm>
                <a:off x="7983436" y="4029444"/>
                <a:ext cx="232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Request deletion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3CAB5B-15CA-1738-8CA6-71DA963FB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36" y="4029444"/>
                <a:ext cx="2322239" cy="369332"/>
              </a:xfrm>
              <a:prstGeom prst="rect">
                <a:avLst/>
              </a:prstGeom>
              <a:blipFill>
                <a:blip r:embed="rId8"/>
                <a:stretch>
                  <a:fillRect l="-217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67AC135-B8EA-7928-6645-9C11FA9B4D74}"/>
                  </a:ext>
                </a:extLst>
              </p:cNvPr>
              <p:cNvSpPr txBox="1"/>
              <p:nvPr/>
            </p:nvSpPr>
            <p:spPr>
              <a:xfrm>
                <a:off x="4950491" y="3009005"/>
                <a:ext cx="962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Times" pitchFamily="2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67AC135-B8EA-7928-6645-9C11FA9B4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1" y="3009005"/>
                <a:ext cx="96286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258CD3-C65B-6635-B6A1-913A7159F5C3}"/>
                  </a:ext>
                </a:extLst>
              </p:cNvPr>
              <p:cNvSpPr txBox="1"/>
              <p:nvPr/>
            </p:nvSpPr>
            <p:spPr>
              <a:xfrm>
                <a:off x="4231771" y="907724"/>
                <a:ext cx="14923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" pitchFamily="2" charset="0"/>
                  </a:rPr>
                  <a:t>Reset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=</a:t>
                </a:r>
                <a:r>
                  <a:rPr lang="en-US" i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Times" pitchFamily="2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258CD3-C65B-6635-B6A1-913A7159F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71" y="907724"/>
                <a:ext cx="1492396" cy="646331"/>
              </a:xfrm>
              <a:prstGeom prst="rect">
                <a:avLst/>
              </a:prstGeom>
              <a:blipFill>
                <a:blip r:embed="rId10"/>
                <a:stretch>
                  <a:fillRect l="-3390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CAE0BB46-8632-92E0-12CE-D9C02B2C71D9}"/>
              </a:ext>
            </a:extLst>
          </p:cNvPr>
          <p:cNvSpPr txBox="1"/>
          <p:nvPr/>
        </p:nvSpPr>
        <p:spPr>
          <a:xfrm>
            <a:off x="2237740" y="276700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Publishing Stage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4D4005-BF50-E8FE-A762-53C33C20AAEF}"/>
              </a:ext>
            </a:extLst>
          </p:cNvPr>
          <p:cNvSpPr txBox="1"/>
          <p:nvPr/>
        </p:nvSpPr>
        <p:spPr>
          <a:xfrm>
            <a:off x="2199640" y="4011607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Unlearning Stage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1F8589-4FB3-F584-CB8F-EAA5BE43E885}"/>
              </a:ext>
            </a:extLst>
          </p:cNvPr>
          <p:cNvSpPr txBox="1"/>
          <p:nvPr/>
        </p:nvSpPr>
        <p:spPr>
          <a:xfrm>
            <a:off x="2199640" y="773107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Training Stage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3F46310-4C4D-842E-E216-AA9B0EAF783D}"/>
              </a:ext>
            </a:extLst>
          </p:cNvPr>
          <p:cNvCxnSpPr>
            <a:cxnSpLocks/>
            <a:stCxn id="112" idx="4"/>
            <a:endCxn id="16" idx="0"/>
          </p:cNvCxnSpPr>
          <p:nvPr/>
        </p:nvCxnSpPr>
        <p:spPr>
          <a:xfrm>
            <a:off x="7714714" y="624737"/>
            <a:ext cx="0" cy="356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F8B351A-9EA0-F25F-1558-7E2EA31827DC}"/>
                  </a:ext>
                </a:extLst>
              </p:cNvPr>
              <p:cNvSpPr txBox="1"/>
              <p:nvPr/>
            </p:nvSpPr>
            <p:spPr>
              <a:xfrm>
                <a:off x="6941718" y="257519"/>
                <a:ext cx="1779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Input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F8B351A-9EA0-F25F-1558-7E2EA3182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18" y="257519"/>
                <a:ext cx="1779270" cy="369332"/>
              </a:xfrm>
              <a:prstGeom prst="rect">
                <a:avLst/>
              </a:prstGeom>
              <a:blipFill>
                <a:blip r:embed="rId11"/>
                <a:stretch>
                  <a:fillRect l="-283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2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73C7454-14FA-F240-BD2B-99D58CD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46" y="2008773"/>
            <a:ext cx="950568" cy="101343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DA1972C-4C6A-DB4E-979F-FA413A64230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89124" y="1946997"/>
            <a:ext cx="1275814" cy="104292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1AD06B57-DA59-7441-A499-8C990977ADB8}"/>
              </a:ext>
            </a:extLst>
          </p:cNvPr>
          <p:cNvSpPr/>
          <p:nvPr/>
        </p:nvSpPr>
        <p:spPr>
          <a:xfrm>
            <a:off x="3405916" y="2585420"/>
            <a:ext cx="842682" cy="284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65B7AAA-A175-0F4B-B629-22CA30A331F1}"/>
              </a:ext>
            </a:extLst>
          </p:cNvPr>
          <p:cNvSpPr/>
          <p:nvPr/>
        </p:nvSpPr>
        <p:spPr>
          <a:xfrm rot="10800000">
            <a:off x="3337802" y="2249211"/>
            <a:ext cx="842682" cy="284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5670-BC7F-044F-86DA-11C6FD0A4B08}"/>
              </a:ext>
            </a:extLst>
          </p:cNvPr>
          <p:cNvSpPr txBox="1"/>
          <p:nvPr/>
        </p:nvSpPr>
        <p:spPr>
          <a:xfrm>
            <a:off x="3265672" y="1691024"/>
            <a:ext cx="117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Treatment</a:t>
            </a:r>
          </a:p>
          <a:p>
            <a:pPr algn="ctr"/>
            <a:r>
              <a:rPr lang="en-US" b="1" dirty="0"/>
              <a:t>(action)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D6C9F-3EA2-8F44-8143-2C2ADD370904}"/>
              </a:ext>
            </a:extLst>
          </p:cNvPr>
          <p:cNvSpPr txBox="1"/>
          <p:nvPr/>
        </p:nvSpPr>
        <p:spPr>
          <a:xfrm>
            <a:off x="3302777" y="2757822"/>
            <a:ext cx="10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Feedback</a:t>
            </a:r>
          </a:p>
          <a:p>
            <a:pPr algn="ctr"/>
            <a:r>
              <a:rPr lang="en-US" b="1" dirty="0"/>
              <a:t>(Reward)</a:t>
            </a:r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5ABF77F4-4289-9645-8B2B-5FAD4430C1C6}"/>
              </a:ext>
            </a:extLst>
          </p:cNvPr>
          <p:cNvSpPr/>
          <p:nvPr/>
        </p:nvSpPr>
        <p:spPr>
          <a:xfrm rot="16200000">
            <a:off x="5821636" y="2289776"/>
            <a:ext cx="976718" cy="488144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07DC4-219C-4444-8FC0-A4FC1ADF261D}"/>
              </a:ext>
            </a:extLst>
          </p:cNvPr>
          <p:cNvSpPr txBox="1"/>
          <p:nvPr/>
        </p:nvSpPr>
        <p:spPr>
          <a:xfrm>
            <a:off x="6428538" y="1771740"/>
            <a:ext cx="1484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Policy </a:t>
            </a:r>
          </a:p>
          <a:p>
            <a:pPr algn="ctr"/>
            <a:r>
              <a:rPr lang="en-US" b="1" dirty="0"/>
              <a:t>Improvement</a:t>
            </a:r>
          </a:p>
          <a:p>
            <a:pPr algn="ctr"/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2D7E5-6EEE-6040-88EC-3F55D1119DE6}"/>
              </a:ext>
            </a:extLst>
          </p:cNvPr>
          <p:cNvSpPr txBox="1"/>
          <p:nvPr/>
        </p:nvSpPr>
        <p:spPr>
          <a:xfrm>
            <a:off x="6578674" y="2666759"/>
            <a:ext cx="118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Policy </a:t>
            </a:r>
          </a:p>
          <a:p>
            <a:pPr algn="ctr"/>
            <a:r>
              <a:rPr lang="en-US" b="1" dirty="0">
                <a:highlight>
                  <a:srgbClr val="FFFF00"/>
                </a:highlight>
              </a:rPr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61B1-9E84-7F4A-A21D-1CBC07251738}"/>
              </a:ext>
            </a:extLst>
          </p:cNvPr>
          <p:cNvSpPr txBox="1"/>
          <p:nvPr/>
        </p:nvSpPr>
        <p:spPr>
          <a:xfrm>
            <a:off x="7913495" y="2825704"/>
            <a:ext cx="217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7455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4548080"/>
            <a:chOff x="1782851" y="887707"/>
            <a:chExt cx="6440557" cy="2906965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5003130" y="887707"/>
              <a:ext cx="0" cy="1643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478" y="2543976"/>
              <a:ext cx="1953651" cy="1250696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4900C9-9AC1-2346-85D3-9926B61C59FE}"/>
              </a:ext>
            </a:extLst>
          </p:cNvPr>
          <p:cNvGrpSpPr/>
          <p:nvPr/>
        </p:nvGrpSpPr>
        <p:grpSpPr>
          <a:xfrm>
            <a:off x="5635221" y="531292"/>
            <a:ext cx="2560676" cy="891927"/>
            <a:chOff x="5635221" y="531292"/>
            <a:chExt cx="2560676" cy="891927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6E18E0DA-FFC0-D04F-8025-47BBC653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1B1889-07D1-F044-B9A2-2977A433AA88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B2EEF9-4B66-9746-B12C-96AD05344B40}"/>
              </a:ext>
            </a:extLst>
          </p:cNvPr>
          <p:cNvGrpSpPr/>
          <p:nvPr/>
        </p:nvGrpSpPr>
        <p:grpSpPr>
          <a:xfrm>
            <a:off x="2489785" y="2263000"/>
            <a:ext cx="2560676" cy="891927"/>
            <a:chOff x="5635221" y="531292"/>
            <a:chExt cx="2560676" cy="891927"/>
          </a:xfrm>
        </p:grpSpPr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203DB75D-3BC3-D24C-B524-4B761D0F4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81322C-E770-4E41-90B5-5678545145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BC407A-79B0-1141-89AD-3E0BDC2C783C}"/>
              </a:ext>
            </a:extLst>
          </p:cNvPr>
          <p:cNvGrpSpPr/>
          <p:nvPr/>
        </p:nvGrpSpPr>
        <p:grpSpPr>
          <a:xfrm>
            <a:off x="5296469" y="3073548"/>
            <a:ext cx="2560676" cy="891927"/>
            <a:chOff x="5635221" y="531292"/>
            <a:chExt cx="2560676" cy="891927"/>
          </a:xfrm>
        </p:grpSpPr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3CDF6E92-CF93-124F-8783-4E0F3EE5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5415BB-5A5B-A643-96F1-1C107E199D8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3955D9-32DB-FC4E-B4B6-1A0277BEFBBD}"/>
              </a:ext>
            </a:extLst>
          </p:cNvPr>
          <p:cNvGrpSpPr/>
          <p:nvPr/>
        </p:nvGrpSpPr>
        <p:grpSpPr>
          <a:xfrm>
            <a:off x="3589197" y="5089185"/>
            <a:ext cx="2560676" cy="891927"/>
            <a:chOff x="5635221" y="531292"/>
            <a:chExt cx="2560676" cy="891927"/>
          </a:xfrm>
        </p:grpSpPr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88B9C9D1-D63F-DB4D-8731-4194D08B6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B77987-5DE5-2943-88FE-C7579247AC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8BEC913-64FA-6C48-8974-2551D89D5353}"/>
              </a:ext>
            </a:extLst>
          </p:cNvPr>
          <p:cNvGrpSpPr/>
          <p:nvPr/>
        </p:nvGrpSpPr>
        <p:grpSpPr>
          <a:xfrm>
            <a:off x="7054470" y="5063858"/>
            <a:ext cx="2560676" cy="891927"/>
            <a:chOff x="5635221" y="531292"/>
            <a:chExt cx="2560676" cy="891927"/>
          </a:xfrm>
        </p:grpSpPr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DA42E53A-E6CB-A448-8BF9-00FDCE53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DC2EA5-0295-6546-A8C9-3A051C91099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CB89DC-153C-C84F-A216-906A309B6D38}"/>
              </a:ext>
            </a:extLst>
          </p:cNvPr>
          <p:cNvGrpSpPr/>
          <p:nvPr/>
        </p:nvGrpSpPr>
        <p:grpSpPr>
          <a:xfrm>
            <a:off x="8084368" y="2354365"/>
            <a:ext cx="2560676" cy="891927"/>
            <a:chOff x="5635221" y="531292"/>
            <a:chExt cx="2560676" cy="891927"/>
          </a:xfrm>
        </p:grpSpPr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96C516D4-D3FC-6B45-9EBF-1B232CDC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8F6979-7E6F-534E-AE80-686E008C4E7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92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4548080"/>
            <a:chOff x="1782851" y="887707"/>
            <a:chExt cx="6440557" cy="2906965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5003130" y="887707"/>
              <a:ext cx="0" cy="1643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478" y="2543976"/>
              <a:ext cx="1953651" cy="1250696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98582F8-CCFA-FC4A-A628-71264F69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434056" y="458764"/>
            <a:ext cx="1371600" cy="114024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F55DB16-2B1D-A848-96D6-14EFB0CC3A4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200442" y="2096749"/>
            <a:ext cx="1371600" cy="120086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9D6494-C8BA-5845-9D04-4CDCA1F238C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084907" y="4818580"/>
            <a:ext cx="1371600" cy="12785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4B633A6-67B5-3040-A608-86476E958D1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389421" y="2849089"/>
            <a:ext cx="1371600" cy="1121229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DB4C9D6-E4C5-8047-8C5C-A52C1FA1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767343" y="4870344"/>
            <a:ext cx="1371600" cy="1200861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33CF6E-CA21-8047-B13F-87040FEB8CF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578400" y="2070866"/>
            <a:ext cx="1371600" cy="12785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6F2A077-0791-6D42-BECB-1EFA66B8288B}"/>
              </a:ext>
            </a:extLst>
          </p:cNvPr>
          <p:cNvSpPr txBox="1"/>
          <p:nvPr/>
        </p:nvSpPr>
        <p:spPr>
          <a:xfrm>
            <a:off x="3913444" y="29695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914E5-6E91-9145-9D9B-81ED7060D46B}"/>
              </a:ext>
            </a:extLst>
          </p:cNvPr>
          <p:cNvSpPr txBox="1"/>
          <p:nvPr/>
        </p:nvSpPr>
        <p:spPr>
          <a:xfrm>
            <a:off x="4931671" y="570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4D896-9658-184E-BFFD-518D06AD206C}"/>
              </a:ext>
            </a:extLst>
          </p:cNvPr>
          <p:cNvSpPr txBox="1"/>
          <p:nvPr/>
        </p:nvSpPr>
        <p:spPr>
          <a:xfrm>
            <a:off x="9346885" y="288273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D2BEDC-8943-FB40-B7BE-1F319714F8CE}"/>
              </a:ext>
            </a:extLst>
          </p:cNvPr>
          <p:cNvSpPr txBox="1"/>
          <p:nvPr/>
        </p:nvSpPr>
        <p:spPr>
          <a:xfrm>
            <a:off x="6709657" y="36059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064EE-9A5C-5B48-A5B0-3CA8C7DB5540}"/>
              </a:ext>
            </a:extLst>
          </p:cNvPr>
          <p:cNvSpPr txBox="1"/>
          <p:nvPr/>
        </p:nvSpPr>
        <p:spPr>
          <a:xfrm>
            <a:off x="8377128" y="57218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5B6836-E09C-2140-9D6F-1DA4AC82DB17}"/>
              </a:ext>
            </a:extLst>
          </p:cNvPr>
          <p:cNvSpPr txBox="1"/>
          <p:nvPr/>
        </p:nvSpPr>
        <p:spPr>
          <a:xfrm>
            <a:off x="6657671" y="10288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</p:spTree>
    <p:extLst>
      <p:ext uri="{BB962C8B-B14F-4D97-AF65-F5344CB8AC3E}">
        <p14:creationId xmlns:p14="http://schemas.microsoft.com/office/powerpoint/2010/main" val="92745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74CC5-C59D-3C47-BC27-743A4436B7B3}"/>
              </a:ext>
            </a:extLst>
          </p:cNvPr>
          <p:cNvCxnSpPr>
            <a:cxnSpLocks/>
          </p:cNvCxnSpPr>
          <p:nvPr/>
        </p:nvCxnSpPr>
        <p:spPr>
          <a:xfrm>
            <a:off x="3399690" y="3724734"/>
            <a:ext cx="539261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1219EB-44EE-2946-8124-CE1CD25FDB1E}"/>
              </a:ext>
            </a:extLst>
          </p:cNvPr>
          <p:cNvCxnSpPr>
            <a:cxnSpLocks/>
          </p:cNvCxnSpPr>
          <p:nvPr/>
        </p:nvCxnSpPr>
        <p:spPr>
          <a:xfrm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21643-A770-C548-9042-03B14D200A86}"/>
              </a:ext>
            </a:extLst>
          </p:cNvPr>
          <p:cNvCxnSpPr>
            <a:cxnSpLocks/>
          </p:cNvCxnSpPr>
          <p:nvPr/>
        </p:nvCxnSpPr>
        <p:spPr>
          <a:xfrm flipH="1"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17" y="3247079"/>
            <a:ext cx="1213562" cy="122967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0F8E365-D88F-504E-8E44-31EAA63A6407}"/>
              </a:ext>
            </a:extLst>
          </p:cNvPr>
          <p:cNvSpPr txBox="1"/>
          <p:nvPr/>
        </p:nvSpPr>
        <p:spPr>
          <a:xfrm>
            <a:off x="5678604" y="444668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07CFC3E-28B5-8B40-A2B6-A90330A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5134" y="1013837"/>
            <a:ext cx="689734" cy="82296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6B519BC-03DB-8640-A1B6-C13436E1B6A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239555" y="5392737"/>
            <a:ext cx="599387" cy="82296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F55D3D-0F0E-4644-890D-0592DAE44CE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148115" y="889932"/>
            <a:ext cx="1005840" cy="100584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C07EB29-5AAC-8149-A66F-BAD7C3D2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420569" y="3247079"/>
            <a:ext cx="743473" cy="82296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F7F771-AF60-CA45-A6B2-14D374FDC91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027954" y="3247079"/>
            <a:ext cx="517666" cy="794790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5C6C64D-96BF-AA44-8FFC-B9BB182F1D9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038041" y="5255791"/>
            <a:ext cx="1005840" cy="10058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4DC225-6FA8-734D-80AB-FE3573FF8B4A}"/>
              </a:ext>
            </a:extLst>
          </p:cNvPr>
          <p:cNvSpPr txBox="1"/>
          <p:nvPr/>
        </p:nvSpPr>
        <p:spPr>
          <a:xfrm>
            <a:off x="4027831" y="1733566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C3B55-E94E-EF4B-8020-661CCE186DA0}"/>
              </a:ext>
            </a:extLst>
          </p:cNvPr>
          <p:cNvSpPr txBox="1"/>
          <p:nvPr/>
        </p:nvSpPr>
        <p:spPr>
          <a:xfrm>
            <a:off x="7107078" y="6178640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B5BB79-0C65-4244-9C44-4B0681D534E3}"/>
              </a:ext>
            </a:extLst>
          </p:cNvPr>
          <p:cNvSpPr txBox="1"/>
          <p:nvPr/>
        </p:nvSpPr>
        <p:spPr>
          <a:xfrm>
            <a:off x="8340130" y="3920350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074695-98B9-1E4D-B10C-1D21B4CF8B87}"/>
              </a:ext>
            </a:extLst>
          </p:cNvPr>
          <p:cNvSpPr txBox="1"/>
          <p:nvPr/>
        </p:nvSpPr>
        <p:spPr>
          <a:xfrm>
            <a:off x="4134349" y="6077879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69CF92-D6B1-E14B-8135-093B629D3CDA}"/>
              </a:ext>
            </a:extLst>
          </p:cNvPr>
          <p:cNvSpPr txBox="1"/>
          <p:nvPr/>
        </p:nvSpPr>
        <p:spPr>
          <a:xfrm>
            <a:off x="2871737" y="3920350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CC41E-5910-A142-9EC8-B0E64703D8B5}"/>
              </a:ext>
            </a:extLst>
          </p:cNvPr>
          <p:cNvSpPr txBox="1"/>
          <p:nvPr/>
        </p:nvSpPr>
        <p:spPr>
          <a:xfrm>
            <a:off x="7246763" y="1759118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14" y="556157"/>
            <a:ext cx="1213562" cy="12296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72528-1B62-6049-9D05-2B39D343F7D2}"/>
              </a:ext>
            </a:extLst>
          </p:cNvPr>
          <p:cNvCxnSpPr>
            <a:cxnSpLocks/>
            <a:stCxn id="58" idx="0"/>
            <a:endCxn id="10" idx="2"/>
          </p:cNvCxnSpPr>
          <p:nvPr/>
        </p:nvCxnSpPr>
        <p:spPr>
          <a:xfrm flipV="1">
            <a:off x="3577765" y="1785828"/>
            <a:ext cx="2429930" cy="9603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F481F-3BF7-A549-9217-24DC729EF8CB}"/>
              </a:ext>
            </a:extLst>
          </p:cNvPr>
          <p:cNvCxnSpPr>
            <a:cxnSpLocks/>
            <a:stCxn id="59" idx="0"/>
            <a:endCxn id="10" idx="2"/>
          </p:cNvCxnSpPr>
          <p:nvPr/>
        </p:nvCxnSpPr>
        <p:spPr>
          <a:xfrm flipV="1">
            <a:off x="6007695" y="1785828"/>
            <a:ext cx="0" cy="9321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6F750-04F4-8E4A-A505-4A3B5B444E1B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H="1" flipV="1">
            <a:off x="6007695" y="1785828"/>
            <a:ext cx="2542834" cy="9321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6A2623BC-F693-E44D-B372-D6376C36F47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318932" y="2746134"/>
            <a:ext cx="517666" cy="794790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DC92CB5-3B27-0A4B-BD27-505BA2C4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662828" y="2717964"/>
            <a:ext cx="689734" cy="765372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1680B0BA-9057-4646-A05A-E33F11815CD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8178792" y="2717964"/>
            <a:ext cx="743473" cy="82296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B411297-B088-0F43-8942-3459E59CCABE}"/>
              </a:ext>
            </a:extLst>
          </p:cNvPr>
          <p:cNvGrpSpPr/>
          <p:nvPr/>
        </p:nvGrpSpPr>
        <p:grpSpPr>
          <a:xfrm>
            <a:off x="8922265" y="2821278"/>
            <a:ext cx="743473" cy="719646"/>
            <a:chOff x="6047664" y="3542127"/>
            <a:chExt cx="1862148" cy="183450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FC2B9F-96D5-BE44-BDAE-70D655707AB4}"/>
                </a:ext>
              </a:extLst>
            </p:cNvPr>
            <p:cNvSpPr/>
            <p:nvPr/>
          </p:nvSpPr>
          <p:spPr>
            <a:xfrm>
              <a:off x="6047664" y="3542127"/>
              <a:ext cx="1862148" cy="1578430"/>
            </a:xfrm>
            <a:prstGeom prst="roundRect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18AF4EC-26D5-C943-A042-B3E8B47F8729}"/>
                </a:ext>
              </a:extLst>
            </p:cNvPr>
            <p:cNvSpPr/>
            <p:nvPr/>
          </p:nvSpPr>
          <p:spPr>
            <a:xfrm>
              <a:off x="690000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491FCDA-2CBE-C249-8DCF-FB8AC1AD1EBF}"/>
                </a:ext>
              </a:extLst>
            </p:cNvPr>
            <p:cNvSpPr/>
            <p:nvPr/>
          </p:nvSpPr>
          <p:spPr>
            <a:xfrm>
              <a:off x="654162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F508B50-DCC1-A946-8FE6-EC5FFD29DDFE}"/>
                </a:ext>
              </a:extLst>
            </p:cNvPr>
            <p:cNvSpPr/>
            <p:nvPr/>
          </p:nvSpPr>
          <p:spPr>
            <a:xfrm>
              <a:off x="725838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1BDCCCA-E57A-8A43-B493-26C188909E23}"/>
                </a:ext>
              </a:extLst>
            </p:cNvPr>
            <p:cNvSpPr/>
            <p:nvPr/>
          </p:nvSpPr>
          <p:spPr>
            <a:xfrm>
              <a:off x="761676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E44CDCD-4A36-2A4C-8276-3C23F1892DD2}"/>
                </a:ext>
              </a:extLst>
            </p:cNvPr>
            <p:cNvSpPr/>
            <p:nvPr/>
          </p:nvSpPr>
          <p:spPr>
            <a:xfrm>
              <a:off x="618324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3ACCD62-7944-FE4E-9040-728D80B502E8}"/>
                </a:ext>
              </a:extLst>
            </p:cNvPr>
            <p:cNvSpPr/>
            <p:nvPr/>
          </p:nvSpPr>
          <p:spPr>
            <a:xfrm>
              <a:off x="6541620" y="4062650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2CD468-A4B4-9242-8796-13D09808134D}"/>
                </a:ext>
              </a:extLst>
            </p:cNvPr>
            <p:cNvSpPr/>
            <p:nvPr/>
          </p:nvSpPr>
          <p:spPr>
            <a:xfrm>
              <a:off x="6900000" y="4057889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0FC5847-FEC2-CE47-A566-E5DA755A086D}"/>
                </a:ext>
              </a:extLst>
            </p:cNvPr>
            <p:cNvSpPr/>
            <p:nvPr/>
          </p:nvSpPr>
          <p:spPr>
            <a:xfrm>
              <a:off x="7258380" y="4057889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03B4E66-3D8B-E840-83FA-E3B4BF4E9FB4}"/>
                </a:ext>
              </a:extLst>
            </p:cNvPr>
            <p:cNvCxnSpPr>
              <a:stCxn id="79" idx="0"/>
              <a:endCxn id="80" idx="4"/>
            </p:cNvCxnSpPr>
            <p:nvPr/>
          </p:nvCxnSpPr>
          <p:spPr>
            <a:xfrm flipV="1">
              <a:off x="6297540" y="4291250"/>
              <a:ext cx="35838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4E3AF0F-E182-F547-9902-DC4DC51CA4AD}"/>
                </a:ext>
              </a:extLst>
            </p:cNvPr>
            <p:cNvCxnSpPr>
              <a:stCxn id="76" idx="0"/>
              <a:endCxn id="80" idx="4"/>
            </p:cNvCxnSpPr>
            <p:nvPr/>
          </p:nvCxnSpPr>
          <p:spPr>
            <a:xfrm flipV="1">
              <a:off x="6655920" y="4291250"/>
              <a:ext cx="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5C6EA6-34A0-4746-9DF8-FC954AAC4EA5}"/>
                </a:ext>
              </a:extLst>
            </p:cNvPr>
            <p:cNvCxnSpPr>
              <a:cxnSpLocks/>
              <a:stCxn id="76" idx="0"/>
              <a:endCxn id="81" idx="4"/>
            </p:cNvCxnSpPr>
            <p:nvPr/>
          </p:nvCxnSpPr>
          <p:spPr>
            <a:xfrm flipV="1">
              <a:off x="665592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2290BF4-0DDB-294F-AA29-392AA3A8A926}"/>
                </a:ext>
              </a:extLst>
            </p:cNvPr>
            <p:cNvCxnSpPr>
              <a:stCxn id="75" idx="0"/>
              <a:endCxn id="80" idx="4"/>
            </p:cNvCxnSpPr>
            <p:nvPr/>
          </p:nvCxnSpPr>
          <p:spPr>
            <a:xfrm flipH="1" flipV="1">
              <a:off x="6655920" y="4291250"/>
              <a:ext cx="35838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4BA1DE-D171-EB48-B1E5-4D6DF7A6DB07}"/>
                </a:ext>
              </a:extLst>
            </p:cNvPr>
            <p:cNvCxnSpPr>
              <a:cxnSpLocks/>
              <a:stCxn id="79" idx="0"/>
              <a:endCxn id="82" idx="4"/>
            </p:cNvCxnSpPr>
            <p:nvPr/>
          </p:nvCxnSpPr>
          <p:spPr>
            <a:xfrm flipV="1">
              <a:off x="6297540" y="4286489"/>
              <a:ext cx="107514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A4CCCF-C038-CF43-A39B-CE12F09B957F}"/>
                </a:ext>
              </a:extLst>
            </p:cNvPr>
            <p:cNvCxnSpPr>
              <a:stCxn id="75" idx="0"/>
              <a:endCxn id="82" idx="4"/>
            </p:cNvCxnSpPr>
            <p:nvPr/>
          </p:nvCxnSpPr>
          <p:spPr>
            <a:xfrm flipV="1">
              <a:off x="701430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636AF1-B200-0D42-99D8-3FEFE099CABA}"/>
                </a:ext>
              </a:extLst>
            </p:cNvPr>
            <p:cNvCxnSpPr>
              <a:stCxn id="77" idx="0"/>
              <a:endCxn id="81" idx="4"/>
            </p:cNvCxnSpPr>
            <p:nvPr/>
          </p:nvCxnSpPr>
          <p:spPr>
            <a:xfrm flipH="1" flipV="1">
              <a:off x="701430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8EAC780-601A-5A44-9F00-928F2FD5D44F}"/>
                </a:ext>
              </a:extLst>
            </p:cNvPr>
            <p:cNvCxnSpPr>
              <a:stCxn id="78" idx="0"/>
              <a:endCxn id="82" idx="4"/>
            </p:cNvCxnSpPr>
            <p:nvPr/>
          </p:nvCxnSpPr>
          <p:spPr>
            <a:xfrm flipH="1" flipV="1">
              <a:off x="737268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BE61FE-6C24-3845-960B-12E6DF76161A}"/>
                </a:ext>
              </a:extLst>
            </p:cNvPr>
            <p:cNvCxnSpPr>
              <a:stCxn id="78" idx="0"/>
              <a:endCxn id="80" idx="4"/>
            </p:cNvCxnSpPr>
            <p:nvPr/>
          </p:nvCxnSpPr>
          <p:spPr>
            <a:xfrm flipH="1" flipV="1">
              <a:off x="6655920" y="4291250"/>
              <a:ext cx="107514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65C84EF-2557-3D41-984D-2BBDFD935883}"/>
                </a:ext>
              </a:extLst>
            </p:cNvPr>
            <p:cNvSpPr/>
            <p:nvPr/>
          </p:nvSpPr>
          <p:spPr>
            <a:xfrm>
              <a:off x="6421366" y="3681653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1A6A419-B6F0-5C46-AE2D-2AA9636E03DA}"/>
                </a:ext>
              </a:extLst>
            </p:cNvPr>
            <p:cNvSpPr/>
            <p:nvPr/>
          </p:nvSpPr>
          <p:spPr>
            <a:xfrm>
              <a:off x="6906426" y="3670222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3FDC9EC-3C8A-9A4D-9358-1F7C6CC58F25}"/>
                </a:ext>
              </a:extLst>
            </p:cNvPr>
            <p:cNvSpPr/>
            <p:nvPr/>
          </p:nvSpPr>
          <p:spPr>
            <a:xfrm>
              <a:off x="7375138" y="3681653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983DB1-C06F-434E-B55E-4FE2DB14B1B9}"/>
                </a:ext>
              </a:extLst>
            </p:cNvPr>
            <p:cNvCxnSpPr>
              <a:cxnSpLocks/>
              <a:stCxn id="92" idx="4"/>
              <a:endCxn id="80" idx="0"/>
            </p:cNvCxnSpPr>
            <p:nvPr/>
          </p:nvCxnSpPr>
          <p:spPr>
            <a:xfrm>
              <a:off x="6535666" y="3910253"/>
              <a:ext cx="120254" cy="15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7EE93F9-59E7-B748-AEDB-467F7B3A50EC}"/>
                </a:ext>
              </a:extLst>
            </p:cNvPr>
            <p:cNvCxnSpPr>
              <a:stCxn id="80" idx="0"/>
              <a:endCxn id="93" idx="4"/>
            </p:cNvCxnSpPr>
            <p:nvPr/>
          </p:nvCxnSpPr>
          <p:spPr>
            <a:xfrm flipV="1">
              <a:off x="6655920" y="3898822"/>
              <a:ext cx="364806" cy="1638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B18A88-CEDA-694F-98C8-47246FAEE51B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6655920" y="3910253"/>
              <a:ext cx="892966" cy="15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671A480-6C2B-F24D-9A8D-C311D23D38C5}"/>
                </a:ext>
              </a:extLst>
            </p:cNvPr>
            <p:cNvCxnSpPr>
              <a:stCxn id="81" idx="0"/>
              <a:endCxn id="94" idx="4"/>
            </p:cNvCxnSpPr>
            <p:nvPr/>
          </p:nvCxnSpPr>
          <p:spPr>
            <a:xfrm flipV="1">
              <a:off x="7014300" y="3910253"/>
              <a:ext cx="475138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9143B8-90EC-AA4F-B7B1-2C719DCEAE05}"/>
                </a:ext>
              </a:extLst>
            </p:cNvPr>
            <p:cNvCxnSpPr>
              <a:cxnSpLocks/>
              <a:stCxn id="82" idx="0"/>
              <a:endCxn id="93" idx="4"/>
            </p:cNvCxnSpPr>
            <p:nvPr/>
          </p:nvCxnSpPr>
          <p:spPr>
            <a:xfrm flipH="1" flipV="1">
              <a:off x="7020726" y="3898822"/>
              <a:ext cx="351954" cy="159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432FF9-6475-0443-A82F-08B675A6C03A}"/>
                </a:ext>
              </a:extLst>
            </p:cNvPr>
            <p:cNvCxnSpPr>
              <a:stCxn id="81" idx="0"/>
              <a:endCxn id="93" idx="4"/>
            </p:cNvCxnSpPr>
            <p:nvPr/>
          </p:nvCxnSpPr>
          <p:spPr>
            <a:xfrm flipV="1">
              <a:off x="7014300" y="3898822"/>
              <a:ext cx="6426" cy="159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EF6B08-8DDE-A044-85D0-138B45847A81}"/>
                </a:ext>
              </a:extLst>
            </p:cNvPr>
            <p:cNvCxnSpPr>
              <a:stCxn id="82" idx="0"/>
              <a:endCxn id="92" idx="4"/>
            </p:cNvCxnSpPr>
            <p:nvPr/>
          </p:nvCxnSpPr>
          <p:spPr>
            <a:xfrm flipH="1" flipV="1">
              <a:off x="6535666" y="3910253"/>
              <a:ext cx="837014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7EFE4F-7F49-B946-8074-7D2A6DDFA487}"/>
                </a:ext>
              </a:extLst>
            </p:cNvPr>
            <p:cNvCxnSpPr>
              <a:stCxn id="82" idx="0"/>
              <a:endCxn id="94" idx="4"/>
            </p:cNvCxnSpPr>
            <p:nvPr/>
          </p:nvCxnSpPr>
          <p:spPr>
            <a:xfrm flipV="1">
              <a:off x="7372680" y="3910253"/>
              <a:ext cx="116758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D26857-5D0A-7443-932F-3F252F6DDE08}"/>
                </a:ext>
              </a:extLst>
            </p:cNvPr>
            <p:cNvSpPr txBox="1"/>
            <p:nvPr/>
          </p:nvSpPr>
          <p:spPr>
            <a:xfrm>
              <a:off x="6505187" y="4751224"/>
              <a:ext cx="282135" cy="62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B7830B6-0C93-1040-A50C-A98A3BC89B12}"/>
              </a:ext>
            </a:extLst>
          </p:cNvPr>
          <p:cNvSpPr/>
          <p:nvPr/>
        </p:nvSpPr>
        <p:spPr>
          <a:xfrm>
            <a:off x="3946181" y="2858650"/>
            <a:ext cx="743473" cy="619192"/>
          </a:xfrm>
          <a:prstGeom prst="round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B0552C4-9203-A348-B345-2FF7BCE9C138}"/>
              </a:ext>
            </a:extLst>
          </p:cNvPr>
          <p:cNvSpPr/>
          <p:nvPr/>
        </p:nvSpPr>
        <p:spPr>
          <a:xfrm>
            <a:off x="4286481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358AE5F-78EA-4346-B8C6-E5487899E798}"/>
              </a:ext>
            </a:extLst>
          </p:cNvPr>
          <p:cNvSpPr/>
          <p:nvPr/>
        </p:nvSpPr>
        <p:spPr>
          <a:xfrm>
            <a:off x="4143396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D64735A-F33A-244C-995F-A97028AA758F}"/>
              </a:ext>
            </a:extLst>
          </p:cNvPr>
          <p:cNvSpPr/>
          <p:nvPr/>
        </p:nvSpPr>
        <p:spPr>
          <a:xfrm>
            <a:off x="4429566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4C72DF-5F82-BB47-9647-42EF45AAF68D}"/>
              </a:ext>
            </a:extLst>
          </p:cNvPr>
          <p:cNvSpPr/>
          <p:nvPr/>
        </p:nvSpPr>
        <p:spPr>
          <a:xfrm>
            <a:off x="4572651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A9DC7F-A679-BC40-9E7C-8EE4DC1E73CD}"/>
              </a:ext>
            </a:extLst>
          </p:cNvPr>
          <p:cNvSpPr/>
          <p:nvPr/>
        </p:nvSpPr>
        <p:spPr>
          <a:xfrm>
            <a:off x="4000310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674E870-69A3-0247-91CD-50E685591518}"/>
              </a:ext>
            </a:extLst>
          </p:cNvPr>
          <p:cNvSpPr/>
          <p:nvPr/>
        </p:nvSpPr>
        <p:spPr>
          <a:xfrm>
            <a:off x="4143396" y="306284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0A4FD7-3F10-D440-90B5-BF0E1F2499E5}"/>
              </a:ext>
            </a:extLst>
          </p:cNvPr>
          <p:cNvSpPr/>
          <p:nvPr/>
        </p:nvSpPr>
        <p:spPr>
          <a:xfrm>
            <a:off x="4286481" y="3060975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B06EDD2-4A72-4246-A7F5-8C7F764F1640}"/>
              </a:ext>
            </a:extLst>
          </p:cNvPr>
          <p:cNvSpPr/>
          <p:nvPr/>
        </p:nvSpPr>
        <p:spPr>
          <a:xfrm>
            <a:off x="4429566" y="3060975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C0BA06-9C55-5E4A-BDA6-68CD23B5A747}"/>
              </a:ext>
            </a:extLst>
          </p:cNvPr>
          <p:cNvCxnSpPr>
            <a:stCxn id="110" idx="0"/>
            <a:endCxn id="111" idx="4"/>
          </p:cNvCxnSpPr>
          <p:nvPr/>
        </p:nvCxnSpPr>
        <p:spPr>
          <a:xfrm flipV="1">
            <a:off x="4045945" y="3152519"/>
            <a:ext cx="143085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5590BF-8A39-924F-BE01-07C4432CC38A}"/>
              </a:ext>
            </a:extLst>
          </p:cNvPr>
          <p:cNvCxnSpPr>
            <a:stCxn id="107" idx="0"/>
            <a:endCxn id="111" idx="4"/>
          </p:cNvCxnSpPr>
          <p:nvPr/>
        </p:nvCxnSpPr>
        <p:spPr>
          <a:xfrm flipV="1">
            <a:off x="4189031" y="3152519"/>
            <a:ext cx="0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728321-45DF-3647-88B6-73DDF8A4CBB0}"/>
              </a:ext>
            </a:extLst>
          </p:cNvPr>
          <p:cNvCxnSpPr>
            <a:cxnSpLocks/>
            <a:stCxn id="107" idx="0"/>
            <a:endCxn id="112" idx="4"/>
          </p:cNvCxnSpPr>
          <p:nvPr/>
        </p:nvCxnSpPr>
        <p:spPr>
          <a:xfrm flipV="1">
            <a:off x="4189031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8767479-256C-F942-8E60-561B7C6B180C}"/>
              </a:ext>
            </a:extLst>
          </p:cNvPr>
          <p:cNvCxnSpPr>
            <a:stCxn id="106" idx="0"/>
            <a:endCxn id="111" idx="4"/>
          </p:cNvCxnSpPr>
          <p:nvPr/>
        </p:nvCxnSpPr>
        <p:spPr>
          <a:xfrm flipH="1" flipV="1">
            <a:off x="4189031" y="3152519"/>
            <a:ext cx="143085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87595D-85FA-1C49-9C05-07919516A908}"/>
              </a:ext>
            </a:extLst>
          </p:cNvPr>
          <p:cNvCxnSpPr>
            <a:cxnSpLocks/>
            <a:stCxn id="110" idx="0"/>
            <a:endCxn id="113" idx="4"/>
          </p:cNvCxnSpPr>
          <p:nvPr/>
        </p:nvCxnSpPr>
        <p:spPr>
          <a:xfrm flipV="1">
            <a:off x="4045945" y="3150651"/>
            <a:ext cx="429256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7EAE3A3-A2A7-424D-AE52-A0407ED86870}"/>
              </a:ext>
            </a:extLst>
          </p:cNvPr>
          <p:cNvCxnSpPr>
            <a:stCxn id="106" idx="0"/>
            <a:endCxn id="113" idx="4"/>
          </p:cNvCxnSpPr>
          <p:nvPr/>
        </p:nvCxnSpPr>
        <p:spPr>
          <a:xfrm flipV="1">
            <a:off x="4332116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9EF90A-840D-8D48-AE45-1D568CB898E9}"/>
              </a:ext>
            </a:extLst>
          </p:cNvPr>
          <p:cNvCxnSpPr>
            <a:stCxn id="108" idx="0"/>
            <a:endCxn id="112" idx="4"/>
          </p:cNvCxnSpPr>
          <p:nvPr/>
        </p:nvCxnSpPr>
        <p:spPr>
          <a:xfrm flipH="1" flipV="1">
            <a:off x="4332116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401C80-6726-CB49-AA7B-579AD7F42DA1}"/>
              </a:ext>
            </a:extLst>
          </p:cNvPr>
          <p:cNvCxnSpPr>
            <a:stCxn id="109" idx="0"/>
            <a:endCxn id="113" idx="4"/>
          </p:cNvCxnSpPr>
          <p:nvPr/>
        </p:nvCxnSpPr>
        <p:spPr>
          <a:xfrm flipH="1" flipV="1">
            <a:off x="4475201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CC7D070-9F1E-8746-8E01-2FCB38D99021}"/>
              </a:ext>
            </a:extLst>
          </p:cNvPr>
          <p:cNvCxnSpPr>
            <a:stCxn id="109" idx="0"/>
            <a:endCxn id="111" idx="4"/>
          </p:cNvCxnSpPr>
          <p:nvPr/>
        </p:nvCxnSpPr>
        <p:spPr>
          <a:xfrm flipH="1" flipV="1">
            <a:off x="4189031" y="3152519"/>
            <a:ext cx="429256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775876-D426-1C44-8567-F4873EFCBD95}"/>
              </a:ext>
            </a:extLst>
          </p:cNvPr>
          <p:cNvSpPr/>
          <p:nvPr/>
        </p:nvSpPr>
        <p:spPr>
          <a:xfrm>
            <a:off x="4095384" y="2913384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31E712-40B8-F249-9247-9E3C2E64D3DE}"/>
              </a:ext>
            </a:extLst>
          </p:cNvPr>
          <p:cNvSpPr/>
          <p:nvPr/>
        </p:nvSpPr>
        <p:spPr>
          <a:xfrm>
            <a:off x="4289047" y="2908900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719FDDF-1626-EB4F-8687-D7FABBF15D9C}"/>
              </a:ext>
            </a:extLst>
          </p:cNvPr>
          <p:cNvSpPr/>
          <p:nvPr/>
        </p:nvSpPr>
        <p:spPr>
          <a:xfrm>
            <a:off x="4476182" y="2913384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DB3531-181A-4140-B7D4-C39016843190}"/>
              </a:ext>
            </a:extLst>
          </p:cNvPr>
          <p:cNvCxnSpPr>
            <a:cxnSpLocks/>
            <a:stCxn id="123" idx="4"/>
            <a:endCxn id="111" idx="0"/>
          </p:cNvCxnSpPr>
          <p:nvPr/>
        </p:nvCxnSpPr>
        <p:spPr>
          <a:xfrm>
            <a:off x="4141019" y="3003060"/>
            <a:ext cx="48012" cy="597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DDA1C2-C5D4-3A44-968C-63BBC933279C}"/>
              </a:ext>
            </a:extLst>
          </p:cNvPr>
          <p:cNvCxnSpPr>
            <a:stCxn id="111" idx="0"/>
            <a:endCxn id="124" idx="4"/>
          </p:cNvCxnSpPr>
          <p:nvPr/>
        </p:nvCxnSpPr>
        <p:spPr>
          <a:xfrm flipV="1">
            <a:off x="4189031" y="2998576"/>
            <a:ext cx="145651" cy="642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5F3937F-90FF-C241-A933-AFDCFA4BB1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4189031" y="3003060"/>
            <a:ext cx="356522" cy="597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C36A9E-2E6A-F545-987D-9D524B8AB692}"/>
              </a:ext>
            </a:extLst>
          </p:cNvPr>
          <p:cNvCxnSpPr>
            <a:stCxn id="112" idx="0"/>
            <a:endCxn id="125" idx="4"/>
          </p:cNvCxnSpPr>
          <p:nvPr/>
        </p:nvCxnSpPr>
        <p:spPr>
          <a:xfrm flipV="1">
            <a:off x="4332116" y="3003060"/>
            <a:ext cx="189702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FD89697-8450-9541-B9A6-34FB2072A4E0}"/>
              </a:ext>
            </a:extLst>
          </p:cNvPr>
          <p:cNvCxnSpPr>
            <a:cxnSpLocks/>
            <a:stCxn id="113" idx="0"/>
            <a:endCxn id="124" idx="4"/>
          </p:cNvCxnSpPr>
          <p:nvPr/>
        </p:nvCxnSpPr>
        <p:spPr>
          <a:xfrm flipH="1" flipV="1">
            <a:off x="4334681" y="2998576"/>
            <a:ext cx="140520" cy="623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817F94-2D8C-4344-8D79-77A6B20B70BE}"/>
              </a:ext>
            </a:extLst>
          </p:cNvPr>
          <p:cNvCxnSpPr>
            <a:stCxn id="112" idx="0"/>
            <a:endCxn id="124" idx="4"/>
          </p:cNvCxnSpPr>
          <p:nvPr/>
        </p:nvCxnSpPr>
        <p:spPr>
          <a:xfrm flipV="1">
            <a:off x="4332116" y="2998576"/>
            <a:ext cx="2566" cy="623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F070772-FAE7-8F4F-81C7-A04E95EAE4F8}"/>
              </a:ext>
            </a:extLst>
          </p:cNvPr>
          <p:cNvCxnSpPr>
            <a:stCxn id="113" idx="0"/>
            <a:endCxn id="123" idx="4"/>
          </p:cNvCxnSpPr>
          <p:nvPr/>
        </p:nvCxnSpPr>
        <p:spPr>
          <a:xfrm flipH="1" flipV="1">
            <a:off x="4141019" y="3003060"/>
            <a:ext cx="334183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025C41-95C8-FD4E-B7CF-B6C6A219BECD}"/>
              </a:ext>
            </a:extLst>
          </p:cNvPr>
          <p:cNvCxnSpPr>
            <a:stCxn id="113" idx="0"/>
            <a:endCxn id="125" idx="4"/>
          </p:cNvCxnSpPr>
          <p:nvPr/>
        </p:nvCxnSpPr>
        <p:spPr>
          <a:xfrm flipV="1">
            <a:off x="4475201" y="3003060"/>
            <a:ext cx="46616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D789196-387E-1E4C-8492-41274FE5097E}"/>
              </a:ext>
            </a:extLst>
          </p:cNvPr>
          <p:cNvSpPr txBox="1"/>
          <p:nvPr/>
        </p:nvSpPr>
        <p:spPr>
          <a:xfrm>
            <a:off x="3975679" y="3769843"/>
            <a:ext cx="112644" cy="24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D16528F-B158-4245-98F3-686B64EEA306}"/>
              </a:ext>
            </a:extLst>
          </p:cNvPr>
          <p:cNvGrpSpPr/>
          <p:nvPr/>
        </p:nvGrpSpPr>
        <p:grpSpPr>
          <a:xfrm>
            <a:off x="6301431" y="2831303"/>
            <a:ext cx="689734" cy="552755"/>
            <a:chOff x="3222718" y="3500432"/>
            <a:chExt cx="1862148" cy="1590263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B24A9A32-9D88-7C44-9AA4-083E65151378}"/>
                </a:ext>
              </a:extLst>
            </p:cNvPr>
            <p:cNvSpPr/>
            <p:nvPr/>
          </p:nvSpPr>
          <p:spPr>
            <a:xfrm>
              <a:off x="3222718" y="3500432"/>
              <a:ext cx="1862148" cy="1590263"/>
            </a:xfrm>
            <a:prstGeom prst="round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723F4B0-8A10-C640-9FEF-37692E600C86}"/>
                </a:ext>
              </a:extLst>
            </p:cNvPr>
            <p:cNvSpPr/>
            <p:nvPr/>
          </p:nvSpPr>
          <p:spPr>
            <a:xfrm>
              <a:off x="3496565" y="4431517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EC2D054-C54B-BA4C-8524-2A14B5AAB674}"/>
                </a:ext>
              </a:extLst>
            </p:cNvPr>
            <p:cNvSpPr/>
            <p:nvPr/>
          </p:nvSpPr>
          <p:spPr>
            <a:xfrm>
              <a:off x="3859705" y="4450566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C768B37-2286-D04D-B048-A12E8BEE613A}"/>
                </a:ext>
              </a:extLst>
            </p:cNvPr>
            <p:cNvSpPr/>
            <p:nvPr/>
          </p:nvSpPr>
          <p:spPr>
            <a:xfrm>
              <a:off x="4222845" y="444580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F0D3F24-241A-C041-BA87-B068EDB3BC31}"/>
                </a:ext>
              </a:extLst>
            </p:cNvPr>
            <p:cNvSpPr/>
            <p:nvPr/>
          </p:nvSpPr>
          <p:spPr>
            <a:xfrm>
              <a:off x="4585985" y="4431517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CC93BCD-8006-A047-B85D-00B57AE9B7EF}"/>
                </a:ext>
              </a:extLst>
            </p:cNvPr>
            <p:cNvSpPr/>
            <p:nvPr/>
          </p:nvSpPr>
          <p:spPr>
            <a:xfrm>
              <a:off x="404782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95B5AF3-343B-A442-9D77-E6E11F31813D}"/>
                </a:ext>
              </a:extLst>
            </p:cNvPr>
            <p:cNvSpPr/>
            <p:nvPr/>
          </p:nvSpPr>
          <p:spPr>
            <a:xfrm>
              <a:off x="368944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C981CFA-18A5-3B41-9BFF-B4AA5CC83923}"/>
                </a:ext>
              </a:extLst>
            </p:cNvPr>
            <p:cNvSpPr/>
            <p:nvPr/>
          </p:nvSpPr>
          <p:spPr>
            <a:xfrm>
              <a:off x="440620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8AD0A20-0C7F-3645-9BB1-21287910FAB5}"/>
                </a:ext>
              </a:extLst>
            </p:cNvPr>
            <p:cNvSpPr/>
            <p:nvPr/>
          </p:nvSpPr>
          <p:spPr>
            <a:xfrm>
              <a:off x="476458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11C2929-5798-0A45-B788-D1A0797D8407}"/>
                </a:ext>
              </a:extLst>
            </p:cNvPr>
            <p:cNvSpPr/>
            <p:nvPr/>
          </p:nvSpPr>
          <p:spPr>
            <a:xfrm>
              <a:off x="333106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12C374-3322-B44C-BF60-FE61F374DD9B}"/>
                </a:ext>
              </a:extLst>
            </p:cNvPr>
            <p:cNvSpPr/>
            <p:nvPr/>
          </p:nvSpPr>
          <p:spPr>
            <a:xfrm>
              <a:off x="3689443" y="3612345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62669F5-FAE6-EF46-904E-FD7A4FE80EA3}"/>
                </a:ext>
              </a:extLst>
            </p:cNvPr>
            <p:cNvSpPr/>
            <p:nvPr/>
          </p:nvSpPr>
          <p:spPr>
            <a:xfrm>
              <a:off x="4047823" y="3602822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AE30D02-1B5F-4B4A-8E7C-7984F0C3C5EA}"/>
                </a:ext>
              </a:extLst>
            </p:cNvPr>
            <p:cNvSpPr/>
            <p:nvPr/>
          </p:nvSpPr>
          <p:spPr>
            <a:xfrm>
              <a:off x="4406203" y="3602822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8B0ECE-A2C8-9640-AC3B-23CEDC528B07}"/>
                </a:ext>
              </a:extLst>
            </p:cNvPr>
            <p:cNvCxnSpPr>
              <a:stCxn id="146" idx="4"/>
              <a:endCxn id="138" idx="0"/>
            </p:cNvCxnSpPr>
            <p:nvPr/>
          </p:nvCxnSpPr>
          <p:spPr>
            <a:xfrm>
              <a:off x="3445363" y="4255294"/>
              <a:ext cx="16550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7ECD9AF-7E2B-3347-A654-E54D8A008322}"/>
                </a:ext>
              </a:extLst>
            </p:cNvPr>
            <p:cNvCxnSpPr>
              <a:stCxn id="138" idx="0"/>
              <a:endCxn id="143" idx="4"/>
            </p:cNvCxnSpPr>
            <p:nvPr/>
          </p:nvCxnSpPr>
          <p:spPr>
            <a:xfrm flipV="1">
              <a:off x="3610865" y="4255294"/>
              <a:ext cx="19287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A3C2D38-8130-7646-BA59-CC3810074B8F}"/>
                </a:ext>
              </a:extLst>
            </p:cNvPr>
            <p:cNvCxnSpPr>
              <a:stCxn id="139" idx="0"/>
              <a:endCxn id="146" idx="4"/>
            </p:cNvCxnSpPr>
            <p:nvPr/>
          </p:nvCxnSpPr>
          <p:spPr>
            <a:xfrm flipH="1" flipV="1">
              <a:off x="3445363" y="4255294"/>
              <a:ext cx="528642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7FE2CCA-F6D1-464D-8712-CB5B8E52041B}"/>
                </a:ext>
              </a:extLst>
            </p:cNvPr>
            <p:cNvCxnSpPr>
              <a:stCxn id="139" idx="0"/>
              <a:endCxn id="142" idx="4"/>
            </p:cNvCxnSpPr>
            <p:nvPr/>
          </p:nvCxnSpPr>
          <p:spPr>
            <a:xfrm flipV="1">
              <a:off x="3974005" y="4255294"/>
              <a:ext cx="188118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BD929C-DE82-6D41-88D4-6C90CB8893CB}"/>
                </a:ext>
              </a:extLst>
            </p:cNvPr>
            <p:cNvCxnSpPr>
              <a:stCxn id="140" idx="0"/>
              <a:endCxn id="142" idx="4"/>
            </p:cNvCxnSpPr>
            <p:nvPr/>
          </p:nvCxnSpPr>
          <p:spPr>
            <a:xfrm flipH="1" flipV="1">
              <a:off x="4162123" y="4255294"/>
              <a:ext cx="175022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504B6D0-52EE-7A47-AFB1-2689615A8447}"/>
                </a:ext>
              </a:extLst>
            </p:cNvPr>
            <p:cNvCxnSpPr>
              <a:stCxn id="140" idx="0"/>
              <a:endCxn id="145" idx="4"/>
            </p:cNvCxnSpPr>
            <p:nvPr/>
          </p:nvCxnSpPr>
          <p:spPr>
            <a:xfrm flipV="1">
              <a:off x="4337145" y="4255294"/>
              <a:ext cx="541738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DFF3121-1F8C-C042-8049-C0CDDD35AB69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 flipH="1" flipV="1">
              <a:off x="3803743" y="4255294"/>
              <a:ext cx="89654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991BDA-01AF-4944-8F28-83BB3F668671}"/>
                </a:ext>
              </a:extLst>
            </p:cNvPr>
            <p:cNvCxnSpPr>
              <a:stCxn id="141" idx="0"/>
              <a:endCxn id="145" idx="4"/>
            </p:cNvCxnSpPr>
            <p:nvPr/>
          </p:nvCxnSpPr>
          <p:spPr>
            <a:xfrm flipV="1">
              <a:off x="4700285" y="4255294"/>
              <a:ext cx="17859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2CE5EAB-4552-F14D-AAB5-147390B9DBAC}"/>
                </a:ext>
              </a:extLst>
            </p:cNvPr>
            <p:cNvCxnSpPr>
              <a:stCxn id="141" idx="0"/>
              <a:endCxn id="144" idx="4"/>
            </p:cNvCxnSpPr>
            <p:nvPr/>
          </p:nvCxnSpPr>
          <p:spPr>
            <a:xfrm flipH="1" flipV="1">
              <a:off x="4520503" y="4255294"/>
              <a:ext cx="17978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3CD915-1723-454B-8846-719E4EA66EAE}"/>
                </a:ext>
              </a:extLst>
            </p:cNvPr>
            <p:cNvCxnSpPr>
              <a:stCxn id="139" idx="0"/>
              <a:endCxn id="144" idx="4"/>
            </p:cNvCxnSpPr>
            <p:nvPr/>
          </p:nvCxnSpPr>
          <p:spPr>
            <a:xfrm flipV="1">
              <a:off x="3974005" y="4255294"/>
              <a:ext cx="546498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89059B6-1533-9040-8393-7B5A866A9517}"/>
                </a:ext>
              </a:extLst>
            </p:cNvPr>
            <p:cNvCxnSpPr>
              <a:stCxn id="140" idx="0"/>
              <a:endCxn id="143" idx="4"/>
            </p:cNvCxnSpPr>
            <p:nvPr/>
          </p:nvCxnSpPr>
          <p:spPr>
            <a:xfrm flipH="1" flipV="1">
              <a:off x="3803743" y="4255294"/>
              <a:ext cx="533402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218149-C7DC-404A-908F-2DC2EF391049}"/>
                </a:ext>
              </a:extLst>
            </p:cNvPr>
            <p:cNvCxnSpPr>
              <a:stCxn id="138" idx="0"/>
              <a:endCxn id="142" idx="4"/>
            </p:cNvCxnSpPr>
            <p:nvPr/>
          </p:nvCxnSpPr>
          <p:spPr>
            <a:xfrm flipV="1">
              <a:off x="3610865" y="4255294"/>
              <a:ext cx="55125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9EC1A32-3225-B245-BE50-1E6F10890B52}"/>
                </a:ext>
              </a:extLst>
            </p:cNvPr>
            <p:cNvCxnSpPr>
              <a:stCxn id="146" idx="0"/>
              <a:endCxn id="147" idx="4"/>
            </p:cNvCxnSpPr>
            <p:nvPr/>
          </p:nvCxnSpPr>
          <p:spPr>
            <a:xfrm flipV="1">
              <a:off x="3445363" y="3840945"/>
              <a:ext cx="35838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2B6C7B4-C40C-194F-81F4-2306D2903441}"/>
                </a:ext>
              </a:extLst>
            </p:cNvPr>
            <p:cNvCxnSpPr>
              <a:stCxn id="143" idx="0"/>
              <a:endCxn id="147" idx="4"/>
            </p:cNvCxnSpPr>
            <p:nvPr/>
          </p:nvCxnSpPr>
          <p:spPr>
            <a:xfrm flipV="1">
              <a:off x="3803743" y="3840945"/>
              <a:ext cx="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61AE8F-81F6-0442-B38F-58C1124925BA}"/>
                </a:ext>
              </a:extLst>
            </p:cNvPr>
            <p:cNvCxnSpPr>
              <a:cxnSpLocks/>
              <a:stCxn id="143" idx="0"/>
              <a:endCxn id="148" idx="4"/>
            </p:cNvCxnSpPr>
            <p:nvPr/>
          </p:nvCxnSpPr>
          <p:spPr>
            <a:xfrm flipV="1">
              <a:off x="380374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CF9D4D6-9E7E-6C4B-8242-1B5EA365F73E}"/>
                </a:ext>
              </a:extLst>
            </p:cNvPr>
            <p:cNvCxnSpPr>
              <a:stCxn id="142" idx="0"/>
              <a:endCxn id="147" idx="4"/>
            </p:cNvCxnSpPr>
            <p:nvPr/>
          </p:nvCxnSpPr>
          <p:spPr>
            <a:xfrm flipH="1" flipV="1">
              <a:off x="3803743" y="3840945"/>
              <a:ext cx="35838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DF1EFFC-455B-3347-BBF7-A18787C57956}"/>
                </a:ext>
              </a:extLst>
            </p:cNvPr>
            <p:cNvCxnSpPr>
              <a:cxnSpLocks/>
              <a:stCxn id="146" idx="0"/>
              <a:endCxn id="149" idx="4"/>
            </p:cNvCxnSpPr>
            <p:nvPr/>
          </p:nvCxnSpPr>
          <p:spPr>
            <a:xfrm flipV="1">
              <a:off x="3445363" y="3831422"/>
              <a:ext cx="107514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A0F7E23-55F0-F348-A145-B60B5AAC3767}"/>
                </a:ext>
              </a:extLst>
            </p:cNvPr>
            <p:cNvCxnSpPr>
              <a:stCxn id="142" idx="0"/>
              <a:endCxn id="149" idx="4"/>
            </p:cNvCxnSpPr>
            <p:nvPr/>
          </p:nvCxnSpPr>
          <p:spPr>
            <a:xfrm flipV="1">
              <a:off x="416212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94AFF05-237F-A248-866E-A1A47F1B3188}"/>
                </a:ext>
              </a:extLst>
            </p:cNvPr>
            <p:cNvCxnSpPr>
              <a:stCxn id="144" idx="0"/>
              <a:endCxn id="148" idx="4"/>
            </p:cNvCxnSpPr>
            <p:nvPr/>
          </p:nvCxnSpPr>
          <p:spPr>
            <a:xfrm flipH="1" flipV="1">
              <a:off x="416212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929CE62-72CB-5842-92D9-A4C7084979FE}"/>
                </a:ext>
              </a:extLst>
            </p:cNvPr>
            <p:cNvCxnSpPr>
              <a:stCxn id="145" idx="0"/>
              <a:endCxn id="149" idx="4"/>
            </p:cNvCxnSpPr>
            <p:nvPr/>
          </p:nvCxnSpPr>
          <p:spPr>
            <a:xfrm flipH="1" flipV="1">
              <a:off x="452050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D12472A-BFE7-2B4C-9025-1ACBE3421898}"/>
                </a:ext>
              </a:extLst>
            </p:cNvPr>
            <p:cNvCxnSpPr>
              <a:stCxn id="145" idx="0"/>
              <a:endCxn id="147" idx="4"/>
            </p:cNvCxnSpPr>
            <p:nvPr/>
          </p:nvCxnSpPr>
          <p:spPr>
            <a:xfrm flipH="1" flipV="1">
              <a:off x="3803743" y="3840945"/>
              <a:ext cx="107514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3043881-B3B6-FC41-97EF-102980634EFD}"/>
                </a:ext>
              </a:extLst>
            </p:cNvPr>
            <p:cNvSpPr txBox="1"/>
            <p:nvPr/>
          </p:nvSpPr>
          <p:spPr>
            <a:xfrm>
              <a:off x="3680696" y="47213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8D23947-9B5D-D541-A497-B799DABB0E8C}"/>
              </a:ext>
            </a:extLst>
          </p:cNvPr>
          <p:cNvGrpSpPr/>
          <p:nvPr/>
        </p:nvGrpSpPr>
        <p:grpSpPr>
          <a:xfrm>
            <a:off x="6694692" y="1109269"/>
            <a:ext cx="939835" cy="772367"/>
            <a:chOff x="4627962" y="1874294"/>
            <a:chExt cx="1862148" cy="1434962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D94B5B69-A146-2B48-8070-9B3059BACA80}"/>
                </a:ext>
              </a:extLst>
            </p:cNvPr>
            <p:cNvSpPr/>
            <p:nvPr/>
          </p:nvSpPr>
          <p:spPr>
            <a:xfrm>
              <a:off x="4627962" y="1874294"/>
              <a:ext cx="1862148" cy="108785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1AA8F6C-E2B9-1E48-ABF3-F9F35C1D7BEB}"/>
                </a:ext>
              </a:extLst>
            </p:cNvPr>
            <p:cNvSpPr/>
            <p:nvPr/>
          </p:nvSpPr>
          <p:spPr>
            <a:xfrm>
              <a:off x="5444736" y="2001156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853AA8C-2F43-2143-8691-2F2660AA36EA}"/>
                </a:ext>
              </a:extLst>
            </p:cNvPr>
            <p:cNvSpPr/>
            <p:nvPr/>
          </p:nvSpPr>
          <p:spPr>
            <a:xfrm>
              <a:off x="4913723" y="2372636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B64117F-8ABA-1B4C-A052-FEED6D727C3D}"/>
                </a:ext>
              </a:extLst>
            </p:cNvPr>
            <p:cNvSpPr/>
            <p:nvPr/>
          </p:nvSpPr>
          <p:spPr>
            <a:xfrm>
              <a:off x="5272103" y="2384559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EAD43BD-0D90-D443-9F30-EE34D7224767}"/>
                </a:ext>
              </a:extLst>
            </p:cNvPr>
            <p:cNvSpPr/>
            <p:nvPr/>
          </p:nvSpPr>
          <p:spPr>
            <a:xfrm>
              <a:off x="5630483" y="2365510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F9E73A3-B7FD-C94C-8FFE-43DCD7FA73A1}"/>
                </a:ext>
              </a:extLst>
            </p:cNvPr>
            <p:cNvSpPr/>
            <p:nvPr/>
          </p:nvSpPr>
          <p:spPr>
            <a:xfrm>
              <a:off x="5988863" y="2365510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E7BD7AE-05E3-2C4E-9689-19B4BEA1B99E}"/>
                </a:ext>
              </a:extLst>
            </p:cNvPr>
            <p:cNvCxnSpPr>
              <a:stCxn id="175" idx="0"/>
              <a:endCxn id="174" idx="4"/>
            </p:cNvCxnSpPr>
            <p:nvPr/>
          </p:nvCxnSpPr>
          <p:spPr>
            <a:xfrm flipV="1">
              <a:off x="5028023" y="2229756"/>
              <a:ext cx="531013" cy="14288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622571-A09F-C34E-B331-038EDD5DAAE7}"/>
                </a:ext>
              </a:extLst>
            </p:cNvPr>
            <p:cNvCxnSpPr>
              <a:cxnSpLocks/>
              <a:stCxn id="176" idx="0"/>
              <a:endCxn id="174" idx="4"/>
            </p:cNvCxnSpPr>
            <p:nvPr/>
          </p:nvCxnSpPr>
          <p:spPr>
            <a:xfrm flipV="1">
              <a:off x="5386403" y="2229756"/>
              <a:ext cx="172633" cy="15480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2913F73-33FC-A04E-BE75-7BB09744CD9F}"/>
                </a:ext>
              </a:extLst>
            </p:cNvPr>
            <p:cNvCxnSpPr>
              <a:stCxn id="177" idx="0"/>
              <a:endCxn id="174" idx="4"/>
            </p:cNvCxnSpPr>
            <p:nvPr/>
          </p:nvCxnSpPr>
          <p:spPr>
            <a:xfrm flipH="1" flipV="1">
              <a:off x="5559036" y="2229756"/>
              <a:ext cx="185747" cy="13575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ADC187-7F12-4845-AF39-A18381DBF1F1}"/>
                </a:ext>
              </a:extLst>
            </p:cNvPr>
            <p:cNvSpPr txBox="1"/>
            <p:nvPr/>
          </p:nvSpPr>
          <p:spPr>
            <a:xfrm>
              <a:off x="5086464" y="2623083"/>
              <a:ext cx="366018" cy="68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000F151-3055-E041-AEC3-2B2C2387FB06}"/>
                </a:ext>
              </a:extLst>
            </p:cNvPr>
            <p:cNvCxnSpPr>
              <a:stCxn id="178" idx="0"/>
              <a:endCxn id="174" idx="4"/>
            </p:cNvCxnSpPr>
            <p:nvPr/>
          </p:nvCxnSpPr>
          <p:spPr>
            <a:xfrm flipH="1" flipV="1">
              <a:off x="5559036" y="2229756"/>
              <a:ext cx="544127" cy="13575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71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14" y="556157"/>
            <a:ext cx="1213562" cy="12296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72528-1B62-6049-9D05-2B39D343F7D2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V="1">
            <a:off x="3450110" y="1785828"/>
            <a:ext cx="2557585" cy="798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F481F-3BF7-A549-9217-24DC729EF8CB}"/>
              </a:ext>
            </a:extLst>
          </p:cNvPr>
          <p:cNvCxnSpPr>
            <a:cxnSpLocks/>
            <a:stCxn id="54" idx="0"/>
            <a:endCxn id="10" idx="2"/>
          </p:cNvCxnSpPr>
          <p:nvPr/>
        </p:nvCxnSpPr>
        <p:spPr>
          <a:xfrm flipV="1">
            <a:off x="5984861" y="1785828"/>
            <a:ext cx="22834" cy="790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6F750-04F4-8E4A-A505-4A3B5B444E1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07695" y="1785828"/>
            <a:ext cx="2448713" cy="80569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611E80-79A8-6A41-B95A-F0697FE9ADC2}"/>
                  </a:ext>
                </a:extLst>
              </p:cNvPr>
              <p:cNvSpPr txBox="1"/>
              <p:nvPr/>
            </p:nvSpPr>
            <p:spPr>
              <a:xfrm>
                <a:off x="6614476" y="1421625"/>
                <a:ext cx="139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Covariate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611E80-79A8-6A41-B95A-F0697FE9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76" y="1421625"/>
                <a:ext cx="1390958" cy="369332"/>
              </a:xfrm>
              <a:prstGeom prst="rect">
                <a:avLst/>
              </a:prstGeom>
              <a:blipFill>
                <a:blip r:embed="rId3"/>
                <a:stretch>
                  <a:fillRect l="-360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AE2284DA-D33D-1D42-BE6A-00E720697FD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29312" y="2584771"/>
            <a:ext cx="1041596" cy="97090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E76E3ABA-80E8-B14F-AD69-26F35C6FD47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346954" y="2576790"/>
            <a:ext cx="1275814" cy="1042928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87AF3E36-7DE9-5A47-AAB6-89842129F4A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833812" y="2576790"/>
            <a:ext cx="1275814" cy="111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BB819D-F11B-C648-8BC2-1689B0B85732}"/>
                  </a:ext>
                </a:extLst>
              </p:cNvPr>
              <p:cNvSpPr txBox="1"/>
              <p:nvPr/>
            </p:nvSpPr>
            <p:spPr>
              <a:xfrm>
                <a:off x="2789318" y="3562025"/>
                <a:ext cx="1535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BB819D-F11B-C648-8BC2-1689B0B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18" y="3562025"/>
                <a:ext cx="1535933" cy="369332"/>
              </a:xfrm>
              <a:prstGeom prst="rect">
                <a:avLst/>
              </a:prstGeom>
              <a:blipFill>
                <a:blip r:embed="rId7"/>
                <a:stretch>
                  <a:fillRect l="-32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55F1D-5EDE-0C4B-B48D-547590DA3A7C}"/>
                  </a:ext>
                </a:extLst>
              </p:cNvPr>
              <p:cNvSpPr txBox="1"/>
              <p:nvPr/>
            </p:nvSpPr>
            <p:spPr>
              <a:xfrm>
                <a:off x="5346954" y="3619718"/>
                <a:ext cx="159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55F1D-5EDE-0C4B-B48D-547590DA3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54" y="3619718"/>
                <a:ext cx="1590435" cy="369332"/>
              </a:xfrm>
              <a:prstGeom prst="rect">
                <a:avLst/>
              </a:prstGeom>
              <a:blipFill>
                <a:blip r:embed="rId8"/>
                <a:stretch>
                  <a:fillRect l="-2362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52C89-38E3-A74B-B466-ED8972856218}"/>
                  </a:ext>
                </a:extLst>
              </p:cNvPr>
              <p:cNvSpPr txBox="1"/>
              <p:nvPr/>
            </p:nvSpPr>
            <p:spPr>
              <a:xfrm>
                <a:off x="7833812" y="3636531"/>
                <a:ext cx="159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52C89-38E3-A74B-B466-ED8972856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812" y="3636531"/>
                <a:ext cx="1590435" cy="369332"/>
              </a:xfrm>
              <a:prstGeom prst="rect">
                <a:avLst/>
              </a:prstGeom>
              <a:blipFill>
                <a:blip r:embed="rId9"/>
                <a:stretch>
                  <a:fillRect l="-31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8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74CC5-C59D-3C47-BC27-743A4436B7B3}"/>
              </a:ext>
            </a:extLst>
          </p:cNvPr>
          <p:cNvCxnSpPr>
            <a:cxnSpLocks/>
          </p:cNvCxnSpPr>
          <p:nvPr/>
        </p:nvCxnSpPr>
        <p:spPr>
          <a:xfrm>
            <a:off x="3399690" y="3724734"/>
            <a:ext cx="539261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1219EB-44EE-2946-8124-CE1CD25FDB1E}"/>
              </a:ext>
            </a:extLst>
          </p:cNvPr>
          <p:cNvCxnSpPr>
            <a:cxnSpLocks/>
          </p:cNvCxnSpPr>
          <p:nvPr/>
        </p:nvCxnSpPr>
        <p:spPr>
          <a:xfrm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21643-A770-C548-9042-03B14D200A86}"/>
              </a:ext>
            </a:extLst>
          </p:cNvPr>
          <p:cNvCxnSpPr>
            <a:cxnSpLocks/>
          </p:cNvCxnSpPr>
          <p:nvPr/>
        </p:nvCxnSpPr>
        <p:spPr>
          <a:xfrm flipH="1"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5B6940-6E24-9146-B35A-5E9DF7C7C5D6}"/>
              </a:ext>
            </a:extLst>
          </p:cNvPr>
          <p:cNvGrpSpPr/>
          <p:nvPr/>
        </p:nvGrpSpPr>
        <p:grpSpPr>
          <a:xfrm>
            <a:off x="3700182" y="1142567"/>
            <a:ext cx="1419249" cy="1213883"/>
            <a:chOff x="5635221" y="531292"/>
            <a:chExt cx="1419249" cy="1213883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231FEDDA-7FAF-E54A-9C33-54CE60A14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B40ABE-B0B2-3D44-B449-F20723B21CDC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17" y="3247079"/>
            <a:ext cx="1213562" cy="122967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1177175-5F18-A545-8AB3-CD4712FD1266}"/>
              </a:ext>
            </a:extLst>
          </p:cNvPr>
          <p:cNvGrpSpPr/>
          <p:nvPr/>
        </p:nvGrpSpPr>
        <p:grpSpPr>
          <a:xfrm>
            <a:off x="6932972" y="1142567"/>
            <a:ext cx="1419249" cy="1213883"/>
            <a:chOff x="5635221" y="531292"/>
            <a:chExt cx="1419249" cy="1213883"/>
          </a:xfrm>
        </p:grpSpPr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26E3FC5E-F979-7849-BA34-68826889A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341D94-65A3-6442-8F20-718FB3A10B6A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1C14C8-470E-FE47-9211-65228C87D03F}"/>
              </a:ext>
            </a:extLst>
          </p:cNvPr>
          <p:cNvGrpSpPr/>
          <p:nvPr/>
        </p:nvGrpSpPr>
        <p:grpSpPr>
          <a:xfrm>
            <a:off x="2555295" y="3247079"/>
            <a:ext cx="1419249" cy="1213883"/>
            <a:chOff x="5635221" y="531292"/>
            <a:chExt cx="1419249" cy="121388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38097D11-4CC6-F842-BDA5-E41C34BA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2566CF-2428-8B4E-A7BB-3862FE1B5C14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2C59D5-3EDA-6D45-AB63-1EA12D6C7E40}"/>
              </a:ext>
            </a:extLst>
          </p:cNvPr>
          <p:cNvGrpSpPr/>
          <p:nvPr/>
        </p:nvGrpSpPr>
        <p:grpSpPr>
          <a:xfrm>
            <a:off x="8228002" y="3247079"/>
            <a:ext cx="1419249" cy="1213883"/>
            <a:chOff x="5635221" y="531292"/>
            <a:chExt cx="1419249" cy="1213883"/>
          </a:xfrm>
        </p:grpSpPr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114B1750-7614-C241-9937-C28A9D60F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0CA0D9-6D02-554A-A28B-8DE8000C9630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934680-892B-F94E-8CCF-C519B8B01C79}"/>
              </a:ext>
            </a:extLst>
          </p:cNvPr>
          <p:cNvGrpSpPr/>
          <p:nvPr/>
        </p:nvGrpSpPr>
        <p:grpSpPr>
          <a:xfrm>
            <a:off x="3700182" y="5414975"/>
            <a:ext cx="1419249" cy="1213883"/>
            <a:chOff x="5635221" y="531292"/>
            <a:chExt cx="1419249" cy="1213883"/>
          </a:xfrm>
        </p:grpSpPr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4B08DDA5-8542-1D41-BB2E-C5E52EB5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E75CB5-649E-9B41-B2EE-C108485AC947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91CD5E-F74E-9E43-AF4A-C5AEA57F7F7C}"/>
              </a:ext>
            </a:extLst>
          </p:cNvPr>
          <p:cNvGrpSpPr/>
          <p:nvPr/>
        </p:nvGrpSpPr>
        <p:grpSpPr>
          <a:xfrm>
            <a:off x="6932972" y="5414975"/>
            <a:ext cx="1419249" cy="1213883"/>
            <a:chOff x="5635221" y="531292"/>
            <a:chExt cx="1419249" cy="1213883"/>
          </a:xfrm>
        </p:grpSpPr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24B0032A-F500-4D43-8E6D-BBB878F62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93AB28-1C0B-2348-89C7-63CE4CE997D6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0F8E365-D88F-504E-8E44-31EAA63A6407}"/>
              </a:ext>
            </a:extLst>
          </p:cNvPr>
          <p:cNvSpPr txBox="1"/>
          <p:nvPr/>
        </p:nvSpPr>
        <p:spPr>
          <a:xfrm>
            <a:off x="5678604" y="444668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0DDF79-4881-BC4F-8FB6-603B8F4E3D51}"/>
              </a:ext>
            </a:extLst>
          </p:cNvPr>
          <p:cNvCxnSpPr>
            <a:cxnSpLocks/>
          </p:cNvCxnSpPr>
          <p:nvPr/>
        </p:nvCxnSpPr>
        <p:spPr>
          <a:xfrm>
            <a:off x="5359246" y="1345125"/>
            <a:ext cx="1309577" cy="136066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222B58-9C43-604C-BFE5-31D675369A18}"/>
              </a:ext>
            </a:extLst>
          </p:cNvPr>
          <p:cNvCxnSpPr>
            <a:cxnSpLocks/>
          </p:cNvCxnSpPr>
          <p:nvPr/>
        </p:nvCxnSpPr>
        <p:spPr>
          <a:xfrm flipV="1">
            <a:off x="6668823" y="2705787"/>
            <a:ext cx="1" cy="182806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D3336A4-669B-904C-B0D1-C82D54827ECF}"/>
              </a:ext>
            </a:extLst>
          </p:cNvPr>
          <p:cNvCxnSpPr>
            <a:cxnSpLocks/>
          </p:cNvCxnSpPr>
          <p:nvPr/>
        </p:nvCxnSpPr>
        <p:spPr>
          <a:xfrm flipH="1" flipV="1">
            <a:off x="3141187" y="1377586"/>
            <a:ext cx="1099862" cy="7932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8821F2-5F57-C547-A37A-4B57CD072F75}"/>
              </a:ext>
            </a:extLst>
          </p:cNvPr>
          <p:cNvCxnSpPr>
            <a:cxnSpLocks/>
          </p:cNvCxnSpPr>
          <p:nvPr/>
        </p:nvCxnSpPr>
        <p:spPr>
          <a:xfrm flipH="1">
            <a:off x="3122526" y="1336301"/>
            <a:ext cx="2224943" cy="882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210328-91BC-FC4A-B9DF-6CBD58504617}"/>
              </a:ext>
            </a:extLst>
          </p:cNvPr>
          <p:cNvCxnSpPr>
            <a:cxnSpLocks/>
          </p:cNvCxnSpPr>
          <p:nvPr/>
        </p:nvCxnSpPr>
        <p:spPr>
          <a:xfrm>
            <a:off x="4336768" y="2195318"/>
            <a:ext cx="490948" cy="127423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FD00FA-7275-7045-918D-4A69615ED001}"/>
              </a:ext>
            </a:extLst>
          </p:cNvPr>
          <p:cNvCxnSpPr>
            <a:cxnSpLocks/>
          </p:cNvCxnSpPr>
          <p:nvPr/>
        </p:nvCxnSpPr>
        <p:spPr>
          <a:xfrm flipH="1" flipV="1">
            <a:off x="4827717" y="3482250"/>
            <a:ext cx="1873101" cy="105159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690F70-0236-154C-8694-5502056408B3}"/>
              </a:ext>
            </a:extLst>
          </p:cNvPr>
          <p:cNvCxnSpPr>
            <a:cxnSpLocks/>
          </p:cNvCxnSpPr>
          <p:nvPr/>
        </p:nvCxnSpPr>
        <p:spPr>
          <a:xfrm flipV="1">
            <a:off x="4229480" y="3507696"/>
            <a:ext cx="598236" cy="165129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F1DBC4-31C2-F140-85ED-2AFB1C588FD4}"/>
              </a:ext>
            </a:extLst>
          </p:cNvPr>
          <p:cNvCxnSpPr>
            <a:cxnSpLocks/>
          </p:cNvCxnSpPr>
          <p:nvPr/>
        </p:nvCxnSpPr>
        <p:spPr>
          <a:xfrm flipH="1" flipV="1">
            <a:off x="3704549" y="3523184"/>
            <a:ext cx="524932" cy="163580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CE1F4C1-773F-954A-8A47-E28955387AD8}"/>
              </a:ext>
            </a:extLst>
          </p:cNvPr>
          <p:cNvCxnSpPr>
            <a:cxnSpLocks/>
          </p:cNvCxnSpPr>
          <p:nvPr/>
        </p:nvCxnSpPr>
        <p:spPr>
          <a:xfrm flipH="1">
            <a:off x="3704550" y="3482248"/>
            <a:ext cx="1123166" cy="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E4B647E-7750-274D-B3CA-312391C7001D}"/>
              </a:ext>
            </a:extLst>
          </p:cNvPr>
          <p:cNvCxnSpPr>
            <a:cxnSpLocks/>
          </p:cNvCxnSpPr>
          <p:nvPr/>
        </p:nvCxnSpPr>
        <p:spPr>
          <a:xfrm flipV="1">
            <a:off x="4271487" y="1369498"/>
            <a:ext cx="1090614" cy="77320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3EAB92B-F56C-3F49-85F7-9E12F496A72C}"/>
              </a:ext>
            </a:extLst>
          </p:cNvPr>
          <p:cNvCxnSpPr>
            <a:cxnSpLocks/>
          </p:cNvCxnSpPr>
          <p:nvPr/>
        </p:nvCxnSpPr>
        <p:spPr>
          <a:xfrm flipH="1">
            <a:off x="3704548" y="2142701"/>
            <a:ext cx="555901" cy="1364995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B4FF9A1-A3AF-3A46-AF61-DAEF2240AD24}"/>
              </a:ext>
            </a:extLst>
          </p:cNvPr>
          <p:cNvCxnSpPr>
            <a:cxnSpLocks/>
          </p:cNvCxnSpPr>
          <p:nvPr/>
        </p:nvCxnSpPr>
        <p:spPr>
          <a:xfrm flipH="1">
            <a:off x="1752428" y="1336301"/>
            <a:ext cx="1358321" cy="12900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45B7E8A3-E027-2B4E-9A99-02CD5FEC2E62}"/>
              </a:ext>
            </a:extLst>
          </p:cNvPr>
          <p:cNvCxnSpPr>
            <a:cxnSpLocks/>
          </p:cNvCxnSpPr>
          <p:nvPr/>
        </p:nvCxnSpPr>
        <p:spPr>
          <a:xfrm>
            <a:off x="1784422" y="2611600"/>
            <a:ext cx="1891707" cy="88187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6E80EEF-C8AA-204A-8391-F1D19F1DC1ED}"/>
              </a:ext>
            </a:extLst>
          </p:cNvPr>
          <p:cNvCxnSpPr>
            <a:cxnSpLocks/>
          </p:cNvCxnSpPr>
          <p:nvPr/>
        </p:nvCxnSpPr>
        <p:spPr>
          <a:xfrm flipV="1">
            <a:off x="1711576" y="2650876"/>
            <a:ext cx="40852" cy="18268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9D6043BD-240F-F24C-ADED-4777AD833652}"/>
              </a:ext>
            </a:extLst>
          </p:cNvPr>
          <p:cNvCxnSpPr>
            <a:cxnSpLocks/>
          </p:cNvCxnSpPr>
          <p:nvPr/>
        </p:nvCxnSpPr>
        <p:spPr>
          <a:xfrm flipV="1">
            <a:off x="1732002" y="3507696"/>
            <a:ext cx="1966879" cy="99288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14F1C21-A716-CF4A-BA3E-F7CF58F69244}"/>
              </a:ext>
            </a:extLst>
          </p:cNvPr>
          <p:cNvCxnSpPr>
            <a:cxnSpLocks/>
          </p:cNvCxnSpPr>
          <p:nvPr/>
        </p:nvCxnSpPr>
        <p:spPr>
          <a:xfrm>
            <a:off x="1752428" y="4494116"/>
            <a:ext cx="1493520" cy="139305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1F55D95-3846-A245-943C-3F8645C594BB}"/>
              </a:ext>
            </a:extLst>
          </p:cNvPr>
          <p:cNvCxnSpPr>
            <a:cxnSpLocks/>
          </p:cNvCxnSpPr>
          <p:nvPr/>
        </p:nvCxnSpPr>
        <p:spPr>
          <a:xfrm flipH="1">
            <a:off x="3224673" y="5878758"/>
            <a:ext cx="1966622" cy="84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713943E-CC1F-654E-BFDD-79A27A888415}"/>
              </a:ext>
            </a:extLst>
          </p:cNvPr>
          <p:cNvCxnSpPr>
            <a:cxnSpLocks/>
          </p:cNvCxnSpPr>
          <p:nvPr/>
        </p:nvCxnSpPr>
        <p:spPr>
          <a:xfrm flipV="1">
            <a:off x="3224673" y="5158990"/>
            <a:ext cx="1004807" cy="74087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86822C-4FB2-954C-AA8C-DEF91C227573}"/>
              </a:ext>
            </a:extLst>
          </p:cNvPr>
          <p:cNvCxnSpPr>
            <a:cxnSpLocks/>
          </p:cNvCxnSpPr>
          <p:nvPr/>
        </p:nvCxnSpPr>
        <p:spPr>
          <a:xfrm flipV="1">
            <a:off x="5191295" y="4533847"/>
            <a:ext cx="1501315" cy="134491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B4A7BAF8-05A2-0D46-9298-249B5513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0328" y="2334215"/>
            <a:ext cx="584200" cy="58420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84685BC3-16CA-5E44-8596-523E358B95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6485" y="3190148"/>
            <a:ext cx="584200" cy="584200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C2835CB-DB78-B346-92E2-5B2DAEC1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5616" y="3190148"/>
            <a:ext cx="584200" cy="58420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9747E410-BE3D-9941-A782-69BDC384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6762" y="1079766"/>
            <a:ext cx="584200" cy="584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9F2B9FD8-85D8-2F44-8F6D-C9E5021E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08" y="1008636"/>
            <a:ext cx="584200" cy="58420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07D8B85B-029A-3B40-B663-E4A79C9F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2573" y="5545723"/>
            <a:ext cx="584200" cy="584200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8FDADE7-69B9-134A-8433-F904E902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15192" y="5563764"/>
            <a:ext cx="584200" cy="584200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E32CC3E-AF48-3F48-AD17-8B8C6B1A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91" y="4241747"/>
            <a:ext cx="584200" cy="584200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77A76D4-5F40-764D-8F3B-C6E9B083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6723" y="2358776"/>
            <a:ext cx="584200" cy="584200"/>
          </a:xfrm>
          <a:prstGeom prst="rect">
            <a:avLst/>
          </a:prstGeom>
        </p:spPr>
      </p:pic>
      <p:pic>
        <p:nvPicPr>
          <p:cNvPr id="159" name="Picture 158" descr="Icon&#10;&#10;Description automatically generated">
            <a:extLst>
              <a:ext uri="{FF2B5EF4-FFF2-40B4-BE49-F238E27FC236}">
                <a16:creationId xmlns:a16="http://schemas.microsoft.com/office/drawing/2014/main" id="{5523F488-C6F7-E54B-89FA-845F9F9B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8166" y="4185586"/>
            <a:ext cx="584200" cy="584200"/>
          </a:xfrm>
          <a:prstGeom prst="rect">
            <a:avLst/>
          </a:prstGeom>
        </p:spPr>
      </p:pic>
      <p:pic>
        <p:nvPicPr>
          <p:cNvPr id="333" name="Picture 332" descr="Icon&#10;&#10;Description automatically generated">
            <a:extLst>
              <a:ext uri="{FF2B5EF4-FFF2-40B4-BE49-F238E27FC236}">
                <a16:creationId xmlns:a16="http://schemas.microsoft.com/office/drawing/2014/main" id="{A9046FDE-B8E3-224F-BF99-F75B58D4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6478" y="1776502"/>
            <a:ext cx="584200" cy="584200"/>
          </a:xfrm>
          <a:prstGeom prst="rect">
            <a:avLst/>
          </a:prstGeom>
        </p:spPr>
      </p:pic>
      <p:sp>
        <p:nvSpPr>
          <p:cNvPr id="363" name="Oval 362">
            <a:extLst>
              <a:ext uri="{FF2B5EF4-FFF2-40B4-BE49-F238E27FC236}">
                <a16:creationId xmlns:a16="http://schemas.microsoft.com/office/drawing/2014/main" id="{879CCF88-33A4-8D4E-8DE6-254B9B4B6E0E}"/>
              </a:ext>
            </a:extLst>
          </p:cNvPr>
          <p:cNvSpPr/>
          <p:nvPr/>
        </p:nvSpPr>
        <p:spPr>
          <a:xfrm rot="5400000" flipH="1">
            <a:off x="5150428" y="2850388"/>
            <a:ext cx="2859617" cy="1462157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3E16E6B-8F59-2443-8C81-8C31390DFBA7}"/>
              </a:ext>
            </a:extLst>
          </p:cNvPr>
          <p:cNvSpPr/>
          <p:nvPr/>
        </p:nvSpPr>
        <p:spPr>
          <a:xfrm flipV="1">
            <a:off x="3017337" y="2977348"/>
            <a:ext cx="2580688" cy="12082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9AE5C03B-85C5-AA4A-A782-818017B836B9}"/>
              </a:ext>
            </a:extLst>
          </p:cNvPr>
          <p:cNvSpPr/>
          <p:nvPr/>
        </p:nvSpPr>
        <p:spPr>
          <a:xfrm>
            <a:off x="2525002" y="4825955"/>
            <a:ext cx="3408957" cy="16402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D07864BE-6946-004D-8E17-BE0B33540D04}"/>
              </a:ext>
            </a:extLst>
          </p:cNvPr>
          <p:cNvSpPr/>
          <p:nvPr/>
        </p:nvSpPr>
        <p:spPr>
          <a:xfrm>
            <a:off x="1061660" y="2162442"/>
            <a:ext cx="1381535" cy="288821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2" name="Picture 391" descr="Icon&#10;&#10;Description automatically generated">
            <a:extLst>
              <a:ext uri="{FF2B5EF4-FFF2-40B4-BE49-F238E27FC236}">
                <a16:creationId xmlns:a16="http://schemas.microsoft.com/office/drawing/2014/main" id="{9F714A47-CA85-8C43-AE05-07BE971D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5418" y="4866890"/>
            <a:ext cx="584200" cy="584200"/>
          </a:xfrm>
          <a:prstGeom prst="rect">
            <a:avLst/>
          </a:prstGeom>
        </p:spPr>
      </p:pic>
      <p:sp>
        <p:nvSpPr>
          <p:cNvPr id="456" name="Oval 455">
            <a:extLst>
              <a:ext uri="{FF2B5EF4-FFF2-40B4-BE49-F238E27FC236}">
                <a16:creationId xmlns:a16="http://schemas.microsoft.com/office/drawing/2014/main" id="{1115AC5A-D8DF-1549-AFF7-C6556704DB54}"/>
              </a:ext>
            </a:extLst>
          </p:cNvPr>
          <p:cNvSpPr/>
          <p:nvPr/>
        </p:nvSpPr>
        <p:spPr>
          <a:xfrm>
            <a:off x="2564099" y="727583"/>
            <a:ext cx="3408957" cy="169969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tx1"/>
          </a:solidFill>
        </a:ln>
      </a:spPr>
      <a:bodyPr rtlCol="0" anchor="ctr"/>
      <a:lstStyle>
        <a:defPPr algn="ctr">
          <a:defRPr dirty="0" smtClean="0">
            <a:latin typeface="Times" pitchFamily="2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215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 [STAT]</dc:creator>
  <cp:lastModifiedBy>Zhang, Xin</cp:lastModifiedBy>
  <cp:revision>43</cp:revision>
  <dcterms:created xsi:type="dcterms:W3CDTF">2020-12-25T22:57:47Z</dcterms:created>
  <dcterms:modified xsi:type="dcterms:W3CDTF">2022-06-01T01:11:23Z</dcterms:modified>
</cp:coreProperties>
</file>