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No-Code Solution for InfluxDB Project</a:t>
            </a: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C90C0B9-7B2F-F3B7-1DDD-2915A241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2" b="13242"/>
          <a:stretch/>
        </p:blipFill>
        <p:spPr>
          <a:xfrm>
            <a:off x="4421813" y="989269"/>
            <a:ext cx="4281487" cy="4849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User Story 1: Select Time Range and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6570" y="2111725"/>
            <a:ext cx="6168919" cy="3396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As a user, I want to select a time range and measurement,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so I can start querying data.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Criteria: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Users can easily pick a time range.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Users can select a measurement from a list.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The system should prepare to generate the query.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User Story 2: View Generated Query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8490" y="2431765"/>
            <a:ext cx="6207019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As a user, I want to see the generated query code,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so I can understand what is being executed.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Criteria: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The system shows the generated query code based on user selections.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Users can review the code before execution.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User Story 3: Visualize Data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8490" y="2431765"/>
            <a:ext cx="6207019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As a user, I want to visualize the data results,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so I can understand the output of my query.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Criteria: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The system displays the results in a simple graph.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Users can choose basic graph types (e.g., line, bar).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5905" y="2752316"/>
            <a:ext cx="6232189" cy="275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00"/>
                </a:solidFill>
              </a:defRPr>
            </a:pPr>
            <a:br>
              <a:rPr lang="en-US" sz="1700"/>
            </a:br>
            <a:br>
              <a:rPr lang="en-US" sz="1700"/>
            </a:br>
            <a:r>
              <a:rPr lang="en-US" sz="1700"/>
              <a:t>Let's get started on building the No-Code Solution for </a:t>
            </a:r>
            <a:r>
              <a:rPr lang="en-US" sz="1700" err="1"/>
              <a:t>InfluxDB</a:t>
            </a:r>
            <a:r>
              <a:rPr lang="en-US" sz="170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DE0C9958008479361D7D90C3688A7" ma:contentTypeVersion="12" ma:contentTypeDescription="Create a new document." ma:contentTypeScope="" ma:versionID="0f9a5cc79208c94510c77ce65b58dfa4">
  <xsd:schema xmlns:xsd="http://www.w3.org/2001/XMLSchema" xmlns:xs="http://www.w3.org/2001/XMLSchema" xmlns:p="http://schemas.microsoft.com/office/2006/metadata/properties" xmlns:ns2="1f3bec1f-cda4-4fee-bfe5-0f4858577c89" xmlns:ns3="67c193ec-ed2f-4d86-a079-29d000266639" targetNamespace="http://schemas.microsoft.com/office/2006/metadata/properties" ma:root="true" ma:fieldsID="2a34a10e9406e5c60b4e3237c90a2cb9" ns2:_="" ns3:_="">
    <xsd:import namespace="1f3bec1f-cda4-4fee-bfe5-0f4858577c89"/>
    <xsd:import namespace="67c193ec-ed2f-4d86-a079-29d0002666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bec1f-cda4-4fee-bfe5-0f4858577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560fd02-aa12-447b-bf2e-34c9e57d03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193ec-ed2f-4d86-a079-29d0002666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2cabe8e-a16b-4623-aea4-3e6505cda76e}" ma:internalName="TaxCatchAll" ma:showField="CatchAllData" ma:web="67c193ec-ed2f-4d86-a079-29d0002666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c193ec-ed2f-4d86-a079-29d000266639" xsi:nil="true"/>
    <lcf76f155ced4ddcb4097134ff3c332f xmlns="1f3bec1f-cda4-4fee-bfe5-0f4858577c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FCF193-0818-4C7F-9D94-1EE6D31C89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4EDCCD-5B4F-414B-8137-9B9D05B94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3bec1f-cda4-4fee-bfe5-0f4858577c89"/>
    <ds:schemaRef ds:uri="67c193ec-ed2f-4d86-a079-29d0002666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16DB56-D98E-4FBD-B385-0FD33572ADD1}">
  <ds:schemaRefs>
    <ds:schemaRef ds:uri="http://schemas.microsoft.com/office/2006/metadata/properties"/>
    <ds:schemaRef ds:uri="http://schemas.microsoft.com/office/infopath/2007/PartnerControls"/>
    <ds:schemaRef ds:uri="67c193ec-ed2f-4d86-a079-29d000266639"/>
    <ds:schemaRef ds:uri="1f3bec1f-cda4-4fee-bfe5-0f4858577c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全屏显示(4:3)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No-Code Solution for InfluxDB Project</vt:lpstr>
      <vt:lpstr>User Story 1: Select Time Range and Measurement</vt:lpstr>
      <vt:lpstr>User Story 2: View Generated Query Code</vt:lpstr>
      <vt:lpstr>User Story 3: Visualize Data Results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No-Code Solution for InfluxDB Project</dc:title>
  <dc:subject/>
  <dc:creator>Sanchi Verma</dc:creator>
  <cp:keywords/>
  <dc:description>generated using python-pptx</dc:description>
  <cp:revision>6</cp:revision>
  <dcterms:created xsi:type="dcterms:W3CDTF">2013-01-27T09:14:16Z</dcterms:created>
  <dcterms:modified xsi:type="dcterms:W3CDTF">2024-09-04T06:58:37Z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0x010100896DE0C9958008479361D7D90C3688A7</vt:lpwstr>
  </property>
</Properties>
</file>