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A05"/>
    <a:srgbClr val="FD1FC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56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3" descr="C:\MyFiles\x-io\Products\Images And Videos\Published On Website\x-OSC Top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1667" t="12118" r="32005" b="16770"/>
          <a:stretch>
            <a:fillRect/>
          </a:stretch>
        </p:blipFill>
        <p:spPr bwMode="auto">
          <a:xfrm>
            <a:off x="7963721" y="1214422"/>
            <a:ext cx="2360557" cy="3465575"/>
          </a:xfrm>
          <a:prstGeom prst="rect">
            <a:avLst/>
          </a:prstGeom>
          <a:noFill/>
        </p:spPr>
      </p:pic>
      <p:pic>
        <p:nvPicPr>
          <p:cNvPr id="2050" name="Picture 2" descr="C:\Users\Seb Madgwick\Desktop\Wiring\CIMG1050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500098" y="2000240"/>
            <a:ext cx="6929486" cy="3027268"/>
          </a:xfrm>
          <a:prstGeom prst="rect">
            <a:avLst/>
          </a:prstGeom>
          <a:noFill/>
        </p:spPr>
      </p:pic>
      <p:cxnSp>
        <p:nvCxnSpPr>
          <p:cNvPr id="19" name="Straight Connector 18"/>
          <p:cNvCxnSpPr/>
          <p:nvPr/>
        </p:nvCxnSpPr>
        <p:spPr>
          <a:xfrm rot="10800000">
            <a:off x="-571536" y="5500702"/>
            <a:ext cx="8286808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-2106659" y="3963991"/>
            <a:ext cx="3071834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>
            <a:off x="7108843" y="4892685"/>
            <a:ext cx="1214446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10800000">
            <a:off x="7715272" y="4286256"/>
            <a:ext cx="428660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57290" y="2428868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>
            <a:off x="714348" y="2428868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000100" y="2285992"/>
            <a:ext cx="285752" cy="142876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57290" y="4714884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714348" y="4714884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00100" y="4572008"/>
            <a:ext cx="285752" cy="142876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-142908" y="3786190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>
            <a:off x="-142114" y="3142454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-214346" y="3429000"/>
            <a:ext cx="285752" cy="142876"/>
          </a:xfrm>
          <a:prstGeom prst="line">
            <a:avLst/>
          </a:prstGeom>
          <a:ln w="76200" cap="rnd">
            <a:solidFill>
              <a:schemeClr val="tx1"/>
            </a:solidFill>
            <a:headEnd type="non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143108" y="3786190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>
            <a:off x="2143902" y="3142454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2071670" y="3429000"/>
            <a:ext cx="285752" cy="142876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1106463" y="1893083"/>
            <a:ext cx="1072364" cy="794"/>
          </a:xfrm>
          <a:prstGeom prst="line">
            <a:avLst/>
          </a:prstGeom>
          <a:ln w="38100" cap="rnd">
            <a:solidFill>
              <a:srgbClr val="7030A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428992" y="2928934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0800000">
            <a:off x="2786050" y="2928934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071802" y="2786058"/>
            <a:ext cx="285752" cy="142876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572000" y="2928934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>
            <a:off x="3929058" y="2928934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214810" y="2786058"/>
            <a:ext cx="285752" cy="142876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715008" y="2928934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0800000">
            <a:off x="5072066" y="2928934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357818" y="2786058"/>
            <a:ext cx="285752" cy="142876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999966" y="2928934"/>
            <a:ext cx="858050" cy="794"/>
          </a:xfrm>
          <a:prstGeom prst="line">
            <a:avLst/>
          </a:prstGeom>
          <a:ln w="38100" cap="rnd">
            <a:solidFill>
              <a:srgbClr val="FFFF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428992" y="4071942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0800000">
            <a:off x="2786050" y="4071942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071802" y="3929066"/>
            <a:ext cx="285752" cy="142876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 flipH="1" flipV="1">
            <a:off x="3356760" y="3714752"/>
            <a:ext cx="715174" cy="794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572000" y="4071942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0800000">
            <a:off x="3929058" y="4071942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214810" y="3929066"/>
            <a:ext cx="285752" cy="142876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 flipH="1" flipV="1">
            <a:off x="4642644" y="3857628"/>
            <a:ext cx="429422" cy="794"/>
          </a:xfrm>
          <a:prstGeom prst="line">
            <a:avLst/>
          </a:prstGeom>
          <a:ln w="38100" cap="rnd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715008" y="4071942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0800000">
            <a:off x="5072066" y="4071942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5357818" y="3929066"/>
            <a:ext cx="285752" cy="142876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5999966" y="4071942"/>
            <a:ext cx="1500992" cy="794"/>
          </a:xfrm>
          <a:prstGeom prst="line">
            <a:avLst/>
          </a:prstGeom>
          <a:ln w="38100" cap="rnd">
            <a:solidFill>
              <a:srgbClr val="C0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0800000">
            <a:off x="1643043" y="1357298"/>
            <a:ext cx="6462761" cy="1588"/>
          </a:xfrm>
          <a:prstGeom prst="line">
            <a:avLst/>
          </a:prstGeom>
          <a:ln w="38100" cap="rnd">
            <a:solidFill>
              <a:srgbClr val="7030A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0800000" flipV="1">
            <a:off x="6862763" y="2451096"/>
            <a:ext cx="1243048" cy="1592"/>
          </a:xfrm>
          <a:prstGeom prst="line">
            <a:avLst/>
          </a:prstGeom>
          <a:ln w="38100" cap="rnd">
            <a:solidFill>
              <a:srgbClr val="FFFF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0800000" flipV="1">
            <a:off x="7077075" y="2638421"/>
            <a:ext cx="1028742" cy="3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0800000" flipV="1">
            <a:off x="7291389" y="2819394"/>
            <a:ext cx="814427" cy="5"/>
          </a:xfrm>
          <a:prstGeom prst="line">
            <a:avLst/>
          </a:prstGeom>
          <a:ln w="38100" cap="rnd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0800000">
            <a:off x="7500959" y="3000372"/>
            <a:ext cx="604849" cy="1588"/>
          </a:xfrm>
          <a:prstGeom prst="line">
            <a:avLst/>
          </a:prstGeom>
          <a:ln w="38100" cap="rnd">
            <a:solidFill>
              <a:srgbClr val="C0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 flipH="1" flipV="1">
            <a:off x="6966761" y="3534569"/>
            <a:ext cx="1069982" cy="1588"/>
          </a:xfrm>
          <a:prstGeom prst="line">
            <a:avLst/>
          </a:prstGeom>
          <a:ln w="38100" cap="rnd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 flipH="1" flipV="1">
            <a:off x="6884205" y="3236131"/>
            <a:ext cx="809625" cy="4743"/>
          </a:xfrm>
          <a:prstGeom prst="line">
            <a:avLst/>
          </a:prstGeom>
          <a:ln w="38100" cap="rnd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 flipH="1" flipV="1">
            <a:off x="6715537" y="2999975"/>
            <a:ext cx="714380" cy="794"/>
          </a:xfrm>
          <a:prstGeom prst="line">
            <a:avLst/>
          </a:prstGeom>
          <a:ln w="38100" cap="rnd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rot="5400000" flipH="1" flipV="1">
            <a:off x="6631796" y="2678908"/>
            <a:ext cx="457190" cy="4750"/>
          </a:xfrm>
          <a:prstGeom prst="line">
            <a:avLst/>
          </a:prstGeom>
          <a:ln w="38100" cap="rnd">
            <a:solidFill>
              <a:srgbClr val="FFFF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322233" y="5106999"/>
            <a:ext cx="785818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-785056" y="4714090"/>
            <a:ext cx="1571636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1500960" y="4714090"/>
            <a:ext cx="1571636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>
            <a:off x="1500166" y="4214818"/>
            <a:ext cx="2571768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2643968" y="4214024"/>
            <a:ext cx="2571768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3786976" y="4214024"/>
            <a:ext cx="2571768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857752" y="3643314"/>
            <a:ext cx="2428892" cy="1588"/>
          </a:xfrm>
          <a:prstGeom prst="line">
            <a:avLst/>
          </a:prstGeom>
          <a:ln w="38100" cap="rnd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3714744" y="3357562"/>
            <a:ext cx="3357586" cy="1588"/>
          </a:xfrm>
          <a:prstGeom prst="line">
            <a:avLst/>
          </a:prstGeom>
          <a:ln w="38100" cap="rnd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-571536" y="2428868"/>
            <a:ext cx="1285884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 flipV="1">
            <a:off x="2786050" y="4071942"/>
            <a:ext cx="214314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0800000" flipV="1">
            <a:off x="3929058" y="4071942"/>
            <a:ext cx="142876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0800000" flipV="1">
            <a:off x="5072066" y="4071942"/>
            <a:ext cx="142876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1559712" y="2274878"/>
            <a:ext cx="1451766" cy="810"/>
          </a:xfrm>
          <a:prstGeom prst="line">
            <a:avLst/>
          </a:prstGeom>
          <a:ln w="38100" cap="rnd">
            <a:solidFill>
              <a:srgbClr val="00206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10800000" flipV="1">
            <a:off x="2286001" y="1533512"/>
            <a:ext cx="5819807" cy="3188"/>
          </a:xfrm>
          <a:prstGeom prst="line">
            <a:avLst/>
          </a:prstGeom>
          <a:ln w="38100" cap="rnd">
            <a:solidFill>
              <a:srgbClr val="00206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1643042" y="4714884"/>
            <a:ext cx="285752" cy="1588"/>
          </a:xfrm>
          <a:prstGeom prst="line">
            <a:avLst/>
          </a:prstGeom>
          <a:ln w="38100" cap="rnd">
            <a:solidFill>
              <a:srgbClr val="0070C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428596" y="3214686"/>
            <a:ext cx="3001190" cy="794"/>
          </a:xfrm>
          <a:prstGeom prst="line">
            <a:avLst/>
          </a:prstGeom>
          <a:ln w="38100" cap="rnd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10800000">
            <a:off x="1928795" y="1714488"/>
            <a:ext cx="6177013" cy="1588"/>
          </a:xfrm>
          <a:prstGeom prst="line">
            <a:avLst/>
          </a:prstGeom>
          <a:ln w="38100" cap="rnd">
            <a:solidFill>
              <a:srgbClr val="0070C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0800000">
            <a:off x="15241" y="1882140"/>
            <a:ext cx="8090567" cy="16500"/>
          </a:xfrm>
          <a:prstGeom prst="line">
            <a:avLst/>
          </a:prstGeom>
          <a:ln w="38100" cap="rnd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-552306" y="2441240"/>
            <a:ext cx="1111406" cy="8446"/>
          </a:xfrm>
          <a:prstGeom prst="line">
            <a:avLst/>
          </a:prstGeom>
          <a:ln w="38100" cap="rnd"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 flipH="1" flipV="1">
            <a:off x="3297236" y="2512214"/>
            <a:ext cx="834228" cy="800"/>
          </a:xfrm>
          <a:prstGeom prst="line">
            <a:avLst/>
          </a:prstGeom>
          <a:ln w="38100" cap="rnd">
            <a:solidFill>
              <a:srgbClr val="00B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0800000" flipV="1">
            <a:off x="3714751" y="2087554"/>
            <a:ext cx="4391055" cy="3184"/>
          </a:xfrm>
          <a:prstGeom prst="line">
            <a:avLst/>
          </a:prstGeom>
          <a:ln w="38100" cap="rnd">
            <a:solidFill>
              <a:srgbClr val="00B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4523584" y="2590800"/>
            <a:ext cx="672303" cy="5555"/>
          </a:xfrm>
          <a:prstGeom prst="line">
            <a:avLst/>
          </a:prstGeom>
          <a:ln w="38100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0800000">
            <a:off x="4862513" y="2257426"/>
            <a:ext cx="3243292" cy="4755"/>
          </a:xfrm>
          <a:prstGeom prst="line">
            <a:avLst/>
          </a:prstGeom>
          <a:ln w="38100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Seb Madgwick</dc:creator>
  <cp:lastModifiedBy>Seb Madgwick</cp:lastModifiedBy>
  <cp:revision>11</cp:revision>
  <dcterms:created xsi:type="dcterms:W3CDTF">2013-07-24T22:17:44Z</dcterms:created>
  <dcterms:modified xsi:type="dcterms:W3CDTF">2013-07-26T00:57:18Z</dcterms:modified>
</cp:coreProperties>
</file>