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A05"/>
    <a:srgbClr val="FD1F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56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04B3-FDB2-4AFF-8917-9C751B4DB644}" type="datetimeFigureOut">
              <a:rPr lang="en-US" smtClean="0"/>
              <a:pPr/>
              <a:t>7/26/2013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C:\MyFiles\x-io\Products\Images And Videos\Published On Website\x-OSC Top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1667" t="12118" r="32005" b="16770"/>
          <a:stretch>
            <a:fillRect/>
          </a:stretch>
        </p:blipFill>
        <p:spPr bwMode="auto">
          <a:xfrm>
            <a:off x="5643570" y="3000372"/>
            <a:ext cx="2360557" cy="3465575"/>
          </a:xfrm>
          <a:prstGeom prst="rect">
            <a:avLst/>
          </a:prstGeom>
          <a:noFill/>
        </p:spPr>
      </p:pic>
      <p:pic>
        <p:nvPicPr>
          <p:cNvPr id="1029" name="Picture 5" descr="C:\Users\Seb Madgwick\Desktop\Wiring\CIMG1046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1538" y="2000240"/>
            <a:ext cx="3144812" cy="3139517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>
            <a:off x="2786050" y="2428868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2143108" y="2428868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28860" y="2285992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6050" y="471488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143108" y="471488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28860" y="4572008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285852" y="3786190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1286646" y="314245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1214414" y="3429000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71868" y="3786190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6200000">
            <a:off x="3572662" y="3142454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V="1">
            <a:off x="3500430" y="3429000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1465241" y="5392751"/>
            <a:ext cx="1357322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357952" y="4999842"/>
            <a:ext cx="214314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857224" y="6072206"/>
            <a:ext cx="4929222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2643968" y="4999842"/>
            <a:ext cx="2143140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57224" y="2428868"/>
            <a:ext cx="1285884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-963651" y="4249743"/>
            <a:ext cx="364333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86050" y="3500438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2143108" y="3500438"/>
            <a:ext cx="285752" cy="1588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428860" y="3357562"/>
            <a:ext cx="285752" cy="142876"/>
          </a:xfrm>
          <a:prstGeom prst="line">
            <a:avLst/>
          </a:prstGeom>
          <a:ln w="762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785918" y="3500439"/>
            <a:ext cx="358778" cy="1587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500828" y="4785528"/>
            <a:ext cx="2571768" cy="1588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71802" y="2428868"/>
            <a:ext cx="2714644" cy="1588"/>
          </a:xfrm>
          <a:prstGeom prst="line">
            <a:avLst/>
          </a:prstGeom>
          <a:ln w="38100" cap="rnd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713950" y="3000372"/>
            <a:ext cx="1000926" cy="794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3073390" y="3500438"/>
            <a:ext cx="212726" cy="1588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2893207" y="3893347"/>
            <a:ext cx="785024" cy="794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86116" y="4286256"/>
            <a:ext cx="1143008" cy="1588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3071802" y="4714884"/>
            <a:ext cx="1643074" cy="1588"/>
          </a:xfrm>
          <a:prstGeom prst="line">
            <a:avLst/>
          </a:prstGeom>
          <a:ln w="38100" cap="rnd">
            <a:solidFill>
              <a:srgbClr val="92D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108447" y="4106867"/>
            <a:ext cx="1214446" cy="1588"/>
          </a:xfrm>
          <a:prstGeom prst="line">
            <a:avLst/>
          </a:prstGeom>
          <a:ln w="38100" cap="rnd">
            <a:solidFill>
              <a:srgbClr val="92D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428728" y="2714620"/>
            <a:ext cx="3643338" cy="1588"/>
          </a:xfrm>
          <a:prstGeom prst="line">
            <a:avLst/>
          </a:prstGeom>
          <a:ln w="38100" cap="rnd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1285058" y="2857496"/>
            <a:ext cx="286546" cy="794"/>
          </a:xfrm>
          <a:prstGeom prst="line">
            <a:avLst/>
          </a:prstGeom>
          <a:ln w="38100" cap="rnd">
            <a:solidFill>
              <a:srgbClr val="FFC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5430050" y="2785264"/>
            <a:ext cx="714380" cy="1588"/>
          </a:xfrm>
          <a:prstGeom prst="line">
            <a:avLst/>
          </a:prstGeom>
          <a:ln w="38100" cap="rnd">
            <a:solidFill>
              <a:srgbClr val="7030A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4714876" y="3326606"/>
            <a:ext cx="1077923" cy="5556"/>
          </a:xfrm>
          <a:prstGeom prst="line">
            <a:avLst/>
          </a:prstGeom>
          <a:ln w="38100" cap="rnd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0800000">
            <a:off x="4714876" y="3500438"/>
            <a:ext cx="1071572" cy="1588"/>
          </a:xfrm>
          <a:prstGeom prst="line">
            <a:avLst/>
          </a:prstGeom>
          <a:ln w="38100" cap="rnd">
            <a:solidFill>
              <a:srgbClr val="92D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5072064" y="3693320"/>
            <a:ext cx="714385" cy="2383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4429124" y="3857628"/>
            <a:ext cx="1357324" cy="1588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5400000" flipH="1" flipV="1">
            <a:off x="4215604" y="4071148"/>
            <a:ext cx="428628" cy="1588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4583508" y="3200793"/>
            <a:ext cx="976318" cy="3973"/>
          </a:xfrm>
          <a:prstGeom prst="line">
            <a:avLst/>
          </a:prstGeom>
          <a:ln w="38100" cap="rnd">
            <a:solidFill>
              <a:srgbClr val="FFC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4551361" y="3163886"/>
            <a:ext cx="328616" cy="1589"/>
          </a:xfrm>
          <a:prstGeom prst="line">
            <a:avLst/>
          </a:prstGeom>
          <a:ln w="38100" cap="rnd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Madgwick</dc:creator>
  <cp:lastModifiedBy>Seb Madgwick</cp:lastModifiedBy>
  <cp:revision>11</cp:revision>
  <dcterms:created xsi:type="dcterms:W3CDTF">2013-07-24T22:17:44Z</dcterms:created>
  <dcterms:modified xsi:type="dcterms:W3CDTF">2013-07-26T00:57:55Z</dcterms:modified>
</cp:coreProperties>
</file>