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1840-9E3B-450A-9881-C09B15251E7D}" type="datetimeFigureOut">
              <a:rPr lang="en-US" smtClean="0"/>
              <a:pPr/>
              <a:t>5/25/2013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B953-FB77-4402-964B-B36E7C7E19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35268" y="2198077"/>
            <a:ext cx="7614139" cy="218049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Seb Madgwick\Desktop\shopping_c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950" y="2472828"/>
            <a:ext cx="1625600" cy="1625600"/>
          </a:xfrm>
          <a:prstGeom prst="rect">
            <a:avLst/>
          </a:prstGeom>
          <a:noFill/>
        </p:spPr>
      </p:pic>
      <p:pic>
        <p:nvPicPr>
          <p:cNvPr id="1027" name="Picture 3" descr="C:\Users\Seb Madgwick\Desktop\paypal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2316" y="1846030"/>
            <a:ext cx="4064000" cy="30480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>
            <a:off x="2831906" y="3285022"/>
            <a:ext cx="1571636" cy="1588"/>
          </a:xfrm>
          <a:prstGeom prst="line">
            <a:avLst/>
          </a:prstGeom>
          <a:ln w="762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 Madgwick</dc:creator>
  <cp:lastModifiedBy>Seb Madgwick</cp:lastModifiedBy>
  <cp:revision>3</cp:revision>
  <dcterms:created xsi:type="dcterms:W3CDTF">2013-05-25T21:09:04Z</dcterms:created>
  <dcterms:modified xsi:type="dcterms:W3CDTF">2013-05-25T21:32:16Z</dcterms:modified>
</cp:coreProperties>
</file>