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2017-06-24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2017-06-24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2017-06-24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cererilor</a:t>
            </a:r>
            <a:r>
              <a:rPr lang="en-US" dirty="0"/>
              <a:t> de </a:t>
            </a:r>
            <a:r>
              <a:rPr lang="en-US" dirty="0" err="1"/>
              <a:t>desp</a:t>
            </a:r>
            <a:r>
              <a:rPr lang="ro-RO" dirty="0"/>
              <a:t>ăgubire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Rareș-florian Neagu</a:t>
            </a:r>
          </a:p>
          <a:p>
            <a:r>
              <a:rPr lang="ro-RO" dirty="0"/>
              <a:t>Grupa 344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Încadrarea aplicației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web, accesibilă de pe mobil sau calculator.</a:t>
            </a:r>
          </a:p>
          <a:p>
            <a:r>
              <a:rPr lang="ro-RO" dirty="0"/>
              <a:t>Interfață de administrare</a:t>
            </a:r>
          </a:p>
          <a:p>
            <a:r>
              <a:rPr lang="ro-RO"/>
              <a:t>Transparență în administrare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62</TotalTime>
  <Words>124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Sistem de gestionare a cererilor de despăgubire</vt:lpstr>
      <vt:lpstr>Încadrarea aplicației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gestionare a cererilor de despăgubire</dc:title>
  <dc:creator>Rares Neagu</dc:creator>
  <cp:lastModifiedBy>Rares Neagu</cp:lastModifiedBy>
  <cp:revision>3</cp:revision>
  <dcterms:created xsi:type="dcterms:W3CDTF">2017-06-24T15:11:49Z</dcterms:created>
  <dcterms:modified xsi:type="dcterms:W3CDTF">2017-06-24T16:14:28Z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