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图片20221026150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69850"/>
            <a:ext cx="1665605" cy="2372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64690" y="1545590"/>
            <a:ext cx="4481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不知道占座不道德吗</a:t>
            </a:r>
            <a:endParaRPr lang="zh-CN" altLang="en-US" sz="2800"/>
          </a:p>
          <a:p>
            <a:r>
              <a:rPr lang="zh-CN" altLang="en-US" sz="2800"/>
              <a:t>这边建议你重修小学思品呢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rot="840000">
            <a:off x="8507730" y="502285"/>
            <a:ext cx="3747135" cy="1403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</a:t>
            </a:r>
            <a:r>
              <a:rPr lang="zh-CN" altLang="en-US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书包也要吃饭</a:t>
            </a:r>
            <a:r>
              <a:rPr lang="en-US" altLang="zh-CN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?</a:t>
            </a:r>
            <a:br>
              <a:rPr lang="en-US" altLang="zh-CN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</a:br>
            <a:r>
              <a:rPr lang="zh-CN" altLang="en-US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我给你打一碗倒进去</a:t>
            </a:r>
            <a:r>
              <a:rPr lang="en-US" altLang="zh-CN" sz="2800">
                <a:solidFill>
                  <a:schemeClr val="accent4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?</a:t>
            </a:r>
            <a:endParaRPr lang="en-US" altLang="zh-CN" sz="2800">
              <a:solidFill>
                <a:schemeClr val="accent4">
                  <a:lumMod val="5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20220000">
            <a:off x="61595" y="4973320"/>
            <a:ext cx="3755390" cy="55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00FF00"/>
                </a:solidFill>
              </a:rPr>
              <a:t>我知道你很急，</a:t>
            </a:r>
            <a:r>
              <a:rPr lang="en-US" altLang="zh-CN" sz="2000" b="1">
                <a:solidFill>
                  <a:srgbClr val="00FF00"/>
                </a:solidFill>
              </a:rPr>
              <a:t> </a:t>
            </a:r>
            <a:r>
              <a:rPr lang="zh-CN" altLang="en-US" sz="2000" b="1">
                <a:solidFill>
                  <a:srgbClr val="00FF00"/>
                </a:solidFill>
              </a:rPr>
              <a:t>但你先别急</a:t>
            </a:r>
            <a:endParaRPr lang="zh-CN" altLang="en-US" sz="2000" b="1">
              <a:solidFill>
                <a:srgbClr val="00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0340000">
            <a:off x="384175" y="5501005"/>
            <a:ext cx="2708275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这么急着吃饭？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赶着投胎？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0" name="图片 9" descr="QQ图片20221026150837"/>
          <p:cNvPicPr>
            <a:picLocks noChangeAspect="1"/>
          </p:cNvPicPr>
          <p:nvPr/>
        </p:nvPicPr>
        <p:blipFill>
          <a:blip r:embed="rId2"/>
          <a:srcRect t="3374"/>
          <a:stretch>
            <a:fillRect/>
          </a:stretch>
        </p:blipFill>
        <p:spPr>
          <a:xfrm>
            <a:off x="9857105" y="2192655"/>
            <a:ext cx="2179955" cy="45643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12080" y="5650230"/>
            <a:ext cx="4719955" cy="90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墙上贴了禁止占座没看见吗</a:t>
            </a:r>
            <a:endParaRPr lang="zh-CN" altLang="en-US" sz="2800"/>
          </a:p>
          <a:p>
            <a:r>
              <a:rPr lang="zh-CN" altLang="en-US" sz="2800"/>
              <a:t>这边推荐你去看看眼睛呢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6656070" y="1682750"/>
            <a:ext cx="213868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0AF5F5"/>
                </a:solidFill>
              </a:rPr>
              <a:t>哟哟哟，急了？</a:t>
            </a:r>
            <a:endParaRPr lang="zh-CN" altLang="en-US" sz="2400" b="1">
              <a:solidFill>
                <a:srgbClr val="0AF5F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" y="2640330"/>
            <a:ext cx="323596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F5F50A"/>
                </a:solidFill>
              </a:rPr>
              <a:t>怎么着，你还占理了？</a:t>
            </a:r>
            <a:endParaRPr lang="zh-CN" altLang="en-US" sz="2400" b="1">
              <a:solidFill>
                <a:srgbClr val="F5F50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75000" y="5721350"/>
            <a:ext cx="2199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FF"/>
                </a:solidFill>
              </a:rPr>
              <a:t>敢还嘴吗你？敢挂我吗你？</a:t>
            </a:r>
            <a:endParaRPr lang="zh-CN" altLang="en-US" sz="2400" b="1">
              <a:solidFill>
                <a:srgbClr val="FF00FF"/>
              </a:solidFill>
            </a:endParaRPr>
          </a:p>
        </p:txBody>
      </p:sp>
      <p:sp>
        <p:nvSpPr>
          <p:cNvPr id="15" name="矩形 14" descr="7b0a2020202022776f7264617274223a20227b5c2269645c223a31393938333233302c5c227469645c223a31333437377d220a7d0a"/>
          <p:cNvSpPr/>
          <p:nvPr/>
        </p:nvSpPr>
        <p:spPr>
          <a:xfrm>
            <a:off x="3426460" y="2428875"/>
            <a:ext cx="6505575" cy="2476500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scene3d>
              <a:camera prst="obliqueTopLeft"/>
              <a:lightRig rig="threePt" dir="t"/>
            </a:scene3d>
            <a:sp3d prstMaterial="plastic">
              <a:contourClr>
                <a:srgbClr val="0599C9"/>
              </a:contourClr>
            </a:sp3d>
          </a:bodyPr>
          <a:p>
            <a:pPr algn="ctr"/>
            <a:r>
              <a:rPr lang="zh-CN" altLang="en-US" sz="9600" b="1">
                <a:ln w="25400">
                  <a:solidFill>
                    <a:srgbClr val="F9FBFA"/>
                  </a:solidFill>
                </a:ln>
                <a:gradFill>
                  <a:gsLst>
                    <a:gs pos="84000">
                      <a:srgbClr val="85AC69"/>
                    </a:gs>
                    <a:gs pos="0">
                      <a:srgbClr val="FEAD9A"/>
                    </a:gs>
                    <a:gs pos="61000">
                      <a:srgbClr val="D9DBCC">
                        <a:lumMod val="89000"/>
                      </a:srgbClr>
                    </a:gs>
                    <a:gs pos="22000">
                      <a:srgbClr val="EA5B4B"/>
                    </a:gs>
                  </a:gsLst>
                  <a:lin ang="5340000" scaled="0"/>
                </a:gradFill>
                <a:effectLst>
                  <a:innerShdw blurRad="38100" dist="63500" dir="13500000">
                    <a:srgbClr val="8D1E12">
                      <a:alpha val="77000"/>
                    </a:srgbClr>
                  </a:innerShdw>
                </a:effectLst>
                <a:latin typeface="汉仪力量黑简" charset="0"/>
                <a:ea typeface="汉仪力量黑简" charset="0"/>
              </a:rPr>
              <a:t>占的是座</a:t>
            </a:r>
            <a:br>
              <a:rPr lang="zh-CN" altLang="en-US" sz="9600" b="1">
                <a:ln w="25400">
                  <a:solidFill>
                    <a:srgbClr val="F9FBFA"/>
                  </a:solidFill>
                </a:ln>
                <a:gradFill>
                  <a:gsLst>
                    <a:gs pos="84000">
                      <a:srgbClr val="85AC69"/>
                    </a:gs>
                    <a:gs pos="0">
                      <a:srgbClr val="FEAD9A"/>
                    </a:gs>
                    <a:gs pos="61000">
                      <a:srgbClr val="D9DBCC">
                        <a:lumMod val="89000"/>
                      </a:srgbClr>
                    </a:gs>
                    <a:gs pos="22000">
                      <a:srgbClr val="EA5B4B"/>
                    </a:gs>
                  </a:gsLst>
                  <a:lin ang="5340000" scaled="0"/>
                </a:gradFill>
                <a:effectLst>
                  <a:innerShdw blurRad="38100" dist="63500" dir="13500000">
                    <a:srgbClr val="8D1E12">
                      <a:alpha val="77000"/>
                    </a:srgbClr>
                  </a:innerShdw>
                </a:effectLst>
                <a:latin typeface="汉仪力量黑简" charset="0"/>
                <a:ea typeface="汉仪力量黑简" charset="0"/>
              </a:rPr>
            </a:br>
            <a:r>
              <a:rPr lang="zh-CN" altLang="en-US" sz="9600" b="1">
                <a:ln w="25400">
                  <a:solidFill>
                    <a:srgbClr val="F9FBFA"/>
                  </a:solidFill>
                </a:ln>
                <a:gradFill>
                  <a:gsLst>
                    <a:gs pos="84000">
                      <a:srgbClr val="85AC69"/>
                    </a:gs>
                    <a:gs pos="0">
                      <a:srgbClr val="FEAD9A"/>
                    </a:gs>
                    <a:gs pos="61000">
                      <a:srgbClr val="D9DBCC">
                        <a:lumMod val="89000"/>
                      </a:srgbClr>
                    </a:gs>
                    <a:gs pos="22000">
                      <a:srgbClr val="EA5B4B"/>
                    </a:gs>
                  </a:gsLst>
                  <a:lin ang="5340000" scaled="0"/>
                </a:gradFill>
                <a:effectLst>
                  <a:innerShdw blurRad="38100" dist="63500" dir="13500000">
                    <a:srgbClr val="8D1E12">
                      <a:alpha val="77000"/>
                    </a:srgbClr>
                  </a:innerShdw>
                </a:effectLst>
                <a:latin typeface="汉仪力量黑简" charset="0"/>
                <a:ea typeface="汉仪力量黑简" charset="0"/>
              </a:rPr>
              <a:t>没的是</a:t>
            </a:r>
            <a:r>
              <a:rPr lang="en-US" altLang="zh-CN" sz="9600" b="1">
                <a:ln w="25400">
                  <a:solidFill>
                    <a:srgbClr val="F9FBFA"/>
                  </a:solidFill>
                </a:ln>
                <a:gradFill>
                  <a:gsLst>
                    <a:gs pos="84000">
                      <a:srgbClr val="85AC69"/>
                    </a:gs>
                    <a:gs pos="0">
                      <a:srgbClr val="FEAD9A"/>
                    </a:gs>
                    <a:gs pos="61000">
                      <a:srgbClr val="D9DBCC">
                        <a:lumMod val="89000"/>
                      </a:srgbClr>
                    </a:gs>
                    <a:gs pos="22000">
                      <a:srgbClr val="EA5B4B"/>
                    </a:gs>
                  </a:gsLst>
                  <a:lin ang="5340000" scaled="0"/>
                </a:gradFill>
                <a:effectLst>
                  <a:innerShdw blurRad="38100" dist="63500" dir="13500000">
                    <a:srgbClr val="8D1E12">
                      <a:alpha val="77000"/>
                    </a:srgbClr>
                  </a:innerShdw>
                </a:effectLst>
                <a:latin typeface="汉仪力量黑简" charset="0"/>
                <a:ea typeface="汉仪力量黑简" charset="0"/>
              </a:rPr>
              <a:t>__</a:t>
            </a:r>
            <a:endParaRPr lang="en-US" altLang="zh-CN" sz="9600" b="1">
              <a:ln w="25400">
                <a:solidFill>
                  <a:srgbClr val="F9FBFA"/>
                </a:solidFill>
              </a:ln>
              <a:gradFill>
                <a:gsLst>
                  <a:gs pos="84000">
                    <a:srgbClr val="85AC69"/>
                  </a:gs>
                  <a:gs pos="0">
                    <a:srgbClr val="FEAD9A"/>
                  </a:gs>
                  <a:gs pos="61000">
                    <a:srgbClr val="D9DBCC">
                      <a:lumMod val="89000"/>
                    </a:srgbClr>
                  </a:gs>
                  <a:gs pos="22000">
                    <a:srgbClr val="EA5B4B"/>
                  </a:gs>
                </a:gsLst>
                <a:lin ang="5340000" scaled="0"/>
              </a:gradFill>
              <a:effectLst>
                <a:innerShdw blurRad="38100" dist="63500" dir="13500000">
                  <a:srgbClr val="8D1E12">
                    <a:alpha val="77000"/>
                  </a:srgbClr>
                </a:innerShdw>
              </a:effectLst>
              <a:latin typeface="汉仪力量黑简" charset="0"/>
              <a:ea typeface="汉仪力量黑简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06215" y="314960"/>
            <a:ext cx="4178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FF0000"/>
                </a:solidFill>
              </a:rPr>
              <a:t>同</a:t>
            </a:r>
            <a:r>
              <a:rPr lang="zh-CN" altLang="en-US" sz="5400" b="1">
                <a:solidFill>
                  <a:srgbClr val="FFC000"/>
                </a:solidFill>
              </a:rPr>
              <a:t>学</a:t>
            </a:r>
            <a:r>
              <a:rPr lang="zh-CN" altLang="en-US" sz="5400" b="1">
                <a:solidFill>
                  <a:srgbClr val="FFFF00"/>
                </a:solidFill>
              </a:rPr>
              <a:t>，</a:t>
            </a:r>
            <a:r>
              <a:rPr lang="zh-CN" altLang="en-US" sz="5400" b="1">
                <a:solidFill>
                  <a:srgbClr val="92D050"/>
                </a:solidFill>
              </a:rPr>
              <a:t>你</a:t>
            </a:r>
            <a:r>
              <a:rPr lang="zh-CN" altLang="en-US" sz="5400" b="1">
                <a:solidFill>
                  <a:srgbClr val="00B050"/>
                </a:solidFill>
              </a:rPr>
              <a:t>好</a:t>
            </a:r>
            <a:r>
              <a:rPr lang="zh-CN" altLang="en-US" sz="5400" b="1">
                <a:solidFill>
                  <a:srgbClr val="00B0F0"/>
                </a:solidFill>
              </a:rPr>
              <a:t>！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pic>
        <p:nvPicPr>
          <p:cNvPr id="17" name="图片 16" descr="grinning-face-with-sweat_1f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35" y="1607185"/>
            <a:ext cx="405130" cy="405130"/>
          </a:xfrm>
          <a:prstGeom prst="rect">
            <a:avLst/>
          </a:prstGeom>
        </p:spPr>
      </p:pic>
      <p:pic>
        <p:nvPicPr>
          <p:cNvPr id="18" name="图片 17" descr="hugging-face_1f9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0" y="6184265"/>
            <a:ext cx="420370" cy="4203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924050" y="6551295"/>
            <a:ext cx="834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没什么，只是恶心你一下，因为你恶心到我了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 rot="20220000">
            <a:off x="-54610" y="3434715"/>
            <a:ext cx="4716145" cy="1403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同学这么抓紧时间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金山云技术体" charset="-12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加权一定很高了吧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?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金山云技术体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要么一定拿到好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offer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了吧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金山云技术体" charset="-122"/>
              </a:rPr>
              <a:t>?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金山云技术体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金山云技术体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M2ZWVhY2U2Mzc2NzhiN2I0YTUyZjc5MjZkNWZmN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方正粗黑宋简体</vt:lpstr>
      <vt:lpstr>仿宋</vt:lpstr>
      <vt:lpstr>汉仪力量黑简</vt:lpstr>
      <vt:lpstr>黑体</vt:lpstr>
      <vt:lpstr>金山云技术体</vt:lpstr>
      <vt:lpstr>微软雅黑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xiong35</cp:lastModifiedBy>
  <cp:revision>4</cp:revision>
  <dcterms:created xsi:type="dcterms:W3CDTF">2022-10-26T09:51:12Z</dcterms:created>
  <dcterms:modified xsi:type="dcterms:W3CDTF">2022-10-26T09:52:52Z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35FE4BCCBCD94ED587DBE0FB9F1A8DFC</vt:lpwstr>
  </property>
  <property fmtid="{D5CDD505-2E9C-101B-9397-08002B2CF9AE}" pid="3" name="KSOProductBuildVer">
    <vt:lpwstr>2052-11.1.0.12598</vt:lpwstr>
  </property>
</Properties>
</file>