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xiong35.cn/netease/&#13;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Netease Music </a:t>
            </a:r>
            <a:r>
              <a:rPr lang="en-US" altLang="zh-CN" sz="1800"/>
              <a:t>Fake</a:t>
            </a:r>
            <a:endParaRPr lang="en-US" altLang="zh-CN" sz="1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成员</a:t>
            </a:r>
            <a:endParaRPr lang="zh-CN" altLang="en-US"/>
          </a:p>
          <a:p>
            <a:r>
              <a:rPr lang="zh-CN" altLang="en-US"/>
              <a:t>熊逸朗</a:t>
            </a:r>
            <a:r>
              <a:rPr lang="en-US" altLang="zh-CN"/>
              <a:t>, </a:t>
            </a:r>
            <a:r>
              <a:rPr lang="zh-CN" altLang="en-US"/>
              <a:t>顾璨</a:t>
            </a:r>
            <a:r>
              <a:rPr lang="en-US" altLang="zh-CN"/>
              <a:t>, </a:t>
            </a:r>
            <a:r>
              <a:rPr lang="zh-CN" altLang="en-US"/>
              <a:t>崔裕</a:t>
            </a:r>
            <a:r>
              <a:rPr lang="zh-CN" altLang="en-US"/>
              <a:t>铭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成果展示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hlinkClick r:id="rId1" tooltip=""/>
              </a:rPr>
              <a:t>http://www.xiong35.cn/netease/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项目</a:t>
            </a:r>
            <a:r>
              <a:rPr lang="zh-CN" altLang="en-US"/>
              <a:t>结构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实现细节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Thanks!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WPS 演示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Netease Music Fake</vt:lpstr>
      <vt:lpstr>成果展示</vt:lpstr>
      <vt:lpstr>项目结构</vt:lpstr>
      <vt:lpstr>项目结构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TOM熊</cp:lastModifiedBy>
  <cp:revision>8</cp:revision>
  <dcterms:created xsi:type="dcterms:W3CDTF">2021-12-24T05:28:42Z</dcterms:created>
  <dcterms:modified xsi:type="dcterms:W3CDTF">2021-12-24T05:34:10Z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826608E4FCD6455D82E32F00C5A9F5F5</vt:lpwstr>
  </property>
  <property fmtid="{D5CDD505-2E9C-101B-9397-08002B2CF9AE}" pid="3" name="KSOProductBuildVer">
    <vt:lpwstr>2052-11.1.0.11194</vt:lpwstr>
  </property>
</Properties>
</file>