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4" r:id="rId7"/>
    <p:sldId id="265" r:id="rId8"/>
    <p:sldId id="266" r:id="rId9"/>
    <p:sldId id="267" r:id="rId10"/>
    <p:sldId id="258" r:id="rId11"/>
    <p:sldId id="268" r:id="rId12"/>
    <p:sldId id="269" r:id="rId13"/>
    <p:sldId id="270" r:id="rId14"/>
    <p:sldId id="271" r:id="rId15"/>
    <p:sldId id="259" r:id="rId16"/>
    <p:sldId id="272" r:id="rId17"/>
    <p:sldId id="273" r:id="rId18"/>
    <p:sldId id="274" r:id="rId19"/>
    <p:sldId id="275" r:id="rId20"/>
    <p:sldId id="276" r:id="rId21"/>
    <p:sldId id="277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hyperlink" Target="https://github.com/xiong35/netease-web/blob/main/docs/%E5%BC%80%E5%8F%91%E8%80%85%E6%8C%87%E5%8D%97.m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npmjs.com/package/image-color-extraction" TargetMode="Externa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netease.xiong35.cn/hom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netease.xiong35.cn/album-detail?id=2839545331" TargetMode="External"/><Relationship Id="rId3" Type="http://schemas.openxmlformats.org/officeDocument/2006/relationships/hyperlink" Target="http://netease.xiong35.cn/user-detail?uid=135077276" TargetMode="External"/><Relationship Id="rId2" Type="http://schemas.openxmlformats.org/officeDocument/2006/relationships/hyperlink" Target="http://netease.xiong35.cn/music-detail" TargetMode="External"/><Relationship Id="rId1" Type="http://schemas.openxmlformats.org/officeDocument/2006/relationships/hyperlink" Target="http://netease.xiong35.cn/ho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Netease Music </a:t>
            </a:r>
            <a:r>
              <a:rPr lang="en-US" altLang="zh-CN" sz="1800"/>
              <a:t>Fake</a:t>
            </a:r>
            <a:endParaRPr lang="en-US" altLang="zh-CN"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40848"/>
            <a:ext cx="9144000" cy="1655762"/>
          </a:xfrm>
        </p:spPr>
        <p:txBody>
          <a:bodyPr/>
          <a:p>
            <a:r>
              <a:rPr lang="zh-CN" altLang="en-US" sz="2000"/>
              <a:t>成员</a:t>
            </a:r>
            <a:endParaRPr lang="zh-CN" altLang="en-US" sz="2000"/>
          </a:p>
          <a:p>
            <a:r>
              <a:rPr lang="zh-CN" altLang="en-US" sz="2000"/>
              <a:t>熊逸朗</a:t>
            </a:r>
            <a:r>
              <a:rPr lang="en-US" altLang="zh-CN" sz="2000"/>
              <a:t>, </a:t>
            </a:r>
            <a:r>
              <a:rPr lang="zh-CN" altLang="en-US" sz="2000"/>
              <a:t>顾璨</a:t>
            </a:r>
            <a:r>
              <a:rPr lang="en-US" altLang="zh-CN" sz="2000"/>
              <a:t>, </a:t>
            </a:r>
            <a:r>
              <a:rPr lang="zh-CN" altLang="en-US" sz="2000"/>
              <a:t>崔裕</a:t>
            </a:r>
            <a:r>
              <a:rPr lang="zh-CN" altLang="en-US" sz="2000"/>
              <a:t>铭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651885" y="3331210"/>
            <a:ext cx="4888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仿照网易云桌面端应用写的音乐播放器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PC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网页</a:t>
            </a: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</a:t>
            </a:r>
            <a:r>
              <a:rPr lang="zh-CN" altLang="en-US"/>
              <a:t>选型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9940" y="5198110"/>
            <a:ext cx="3284220" cy="112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15" y="1162050"/>
            <a:ext cx="3063240" cy="1615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05" y="2912745"/>
            <a:ext cx="4373880" cy="1920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775" y="2658110"/>
            <a:ext cx="4701540" cy="2033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05" y="1917065"/>
            <a:ext cx="2924175" cy="1139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" y="4968240"/>
            <a:ext cx="1946910" cy="8578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700" y="1340485"/>
            <a:ext cx="279654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1691005"/>
            <a:ext cx="8112125" cy="3686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8530" y="5908040"/>
            <a:ext cx="1031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多分支协作开发</a:t>
            </a:r>
            <a:r>
              <a:rPr lang="en-US" altLang="zh-CN"/>
              <a:t>, </a:t>
            </a:r>
            <a:r>
              <a:rPr lang="zh-CN" altLang="en-US"/>
              <a:t>统一在</a:t>
            </a:r>
            <a:r>
              <a:rPr lang="en-US" altLang="zh-CN"/>
              <a:t> dev </a:t>
            </a:r>
            <a:r>
              <a:rPr lang="zh-CN" altLang="en-US"/>
              <a:t>上开发</a:t>
            </a:r>
            <a:r>
              <a:rPr lang="en-US" altLang="zh-CN"/>
              <a:t>, </a:t>
            </a:r>
            <a:r>
              <a:rPr lang="zh-CN" altLang="en-US"/>
              <a:t>每个</a:t>
            </a:r>
            <a:r>
              <a:rPr lang="en-US" altLang="zh-CN"/>
              <a:t> feat/bug </a:t>
            </a:r>
            <a:r>
              <a:rPr lang="zh-CN" altLang="en-US"/>
              <a:t>额外开分支</a:t>
            </a:r>
            <a:r>
              <a:rPr lang="zh-CN" altLang="en-US"/>
              <a:t>解决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0" y="1515745"/>
            <a:ext cx="6245225" cy="300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10" y="4640580"/>
            <a:ext cx="740664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文档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812800"/>
            <a:ext cx="8508365" cy="5358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技术</a:t>
            </a:r>
            <a:r>
              <a:rPr lang="zh-CN" altLang="en-US"/>
              <a:t>亮点及</a:t>
            </a:r>
            <a:r>
              <a:rPr lang="zh-CN" altLang="en-US"/>
              <a:t>分工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283845"/>
            <a:ext cx="10515600" cy="779145"/>
          </a:xfrm>
        </p:spPr>
        <p:txBody>
          <a:bodyPr/>
          <a:p>
            <a:r>
              <a:rPr lang="zh-CN" altLang="en-US" sz="3600"/>
              <a:t>文档和</a:t>
            </a:r>
            <a:r>
              <a:rPr lang="zh-CN" altLang="en-US" sz="3600"/>
              <a:t>架构</a:t>
            </a:r>
            <a:r>
              <a:rPr lang="en-US" altLang="zh-CN" sz="1600"/>
              <a:t>@</a:t>
            </a:r>
            <a:r>
              <a:rPr lang="zh-CN" altLang="en-US" sz="1600"/>
              <a:t>熊逸朗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807085" y="1404620"/>
            <a:ext cx="1057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 </a:t>
            </a:r>
            <a:r>
              <a:rPr lang="zh-CN" altLang="en-US" sz="2000"/>
              <a:t>项目文档和</a:t>
            </a:r>
            <a:r>
              <a:rPr lang="zh-CN" altLang="en-US" sz="2000">
                <a:sym typeface="+mn-ea"/>
              </a:rPr>
              <a:t>总结构由</a:t>
            </a:r>
            <a:r>
              <a:rPr lang="en-US" altLang="zh-CN" sz="2000">
                <a:sym typeface="+mn-ea"/>
              </a:rPr>
              <a:t>@</a:t>
            </a:r>
            <a:r>
              <a:rPr lang="zh-CN" altLang="en-US" sz="2000">
                <a:sym typeface="+mn-ea"/>
              </a:rPr>
              <a:t>熊逸朗完成</a:t>
            </a:r>
            <a:endParaRPr lang="zh-CN" altLang="en-US" sz="2000"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321310" y="2256790"/>
            <a:ext cx="10515600" cy="77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部署</a:t>
            </a:r>
            <a:r>
              <a:rPr lang="en-US" altLang="zh-CN" sz="1600"/>
              <a:t>@</a:t>
            </a:r>
            <a:r>
              <a:rPr lang="zh-CN" altLang="en-US" sz="1600"/>
              <a:t>熊逸朗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873125" y="3229610"/>
            <a:ext cx="1057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</a:t>
            </a:r>
            <a:r>
              <a:rPr lang="zh-CN" altLang="en-US" sz="2000">
                <a:sym typeface="+mn-ea"/>
              </a:rPr>
              <a:t>通过</a:t>
            </a:r>
            <a:r>
              <a:rPr lang="en-US" altLang="zh-CN" sz="2000">
                <a:sym typeface="+mn-ea"/>
              </a:rPr>
              <a:t> nginx</a:t>
            </a:r>
            <a:r>
              <a:rPr lang="en-US" altLang="zh-CN" sz="2000"/>
              <a:t> </a:t>
            </a:r>
            <a:r>
              <a:rPr lang="zh-CN" altLang="en-US" sz="2000"/>
              <a:t>部署到我的个人服务器</a:t>
            </a:r>
            <a:r>
              <a:rPr lang="zh-CN" altLang="en-US" sz="2000"/>
              <a:t>上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0990" y="3035935"/>
            <a:ext cx="4102100" cy="3281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283845"/>
            <a:ext cx="10515600" cy="779145"/>
          </a:xfrm>
        </p:spPr>
        <p:txBody>
          <a:bodyPr/>
          <a:p>
            <a:r>
              <a:rPr lang="zh-CN" altLang="en-US" sz="3600"/>
              <a:t>音乐播放</a:t>
            </a:r>
            <a:r>
              <a:rPr lang="en-US" altLang="zh-CN" sz="1600"/>
              <a:t>@</a:t>
            </a:r>
            <a:r>
              <a:rPr lang="zh-CN" altLang="en-US" sz="1600"/>
              <a:t>熊逸朗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1127760"/>
            <a:ext cx="8475980" cy="3973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0895" y="5482590"/>
            <a:ext cx="105784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</a:t>
            </a:r>
            <a:r>
              <a:rPr lang="zh-CN" altLang="en-US" sz="1600"/>
              <a:t>提取主色采用</a:t>
            </a:r>
            <a:r>
              <a:rPr lang="en-US" altLang="zh-CN" sz="1600"/>
              <a:t>canvas</a:t>
            </a:r>
            <a:r>
              <a:rPr lang="zh-CN" altLang="en-US" sz="1600"/>
              <a:t>对像素进行处理</a:t>
            </a:r>
            <a:r>
              <a:rPr lang="en-US" altLang="zh-CN" sz="1600"/>
              <a:t>, </a:t>
            </a:r>
            <a:r>
              <a:rPr lang="zh-CN" altLang="en-US" sz="1600"/>
              <a:t>使用八叉树算法获取其主色</a:t>
            </a:r>
            <a:r>
              <a:rPr lang="en-US" altLang="zh-CN" sz="1600"/>
              <a:t>. </a:t>
            </a:r>
            <a:r>
              <a:rPr lang="zh-CN" altLang="en-US" sz="1600"/>
              <a:t>此外我将此算法写成了</a:t>
            </a:r>
            <a:r>
              <a:rPr lang="en-US" altLang="zh-CN" sz="1600"/>
              <a:t> </a:t>
            </a:r>
            <a:r>
              <a:rPr lang="en-US" altLang="zh-CN" sz="1600">
                <a:hlinkClick r:id="rId2" action="ppaction://hlinkfile"/>
              </a:rPr>
              <a:t>npm </a:t>
            </a:r>
            <a:r>
              <a:rPr lang="zh-CN" altLang="en-US" sz="1600">
                <a:hlinkClick r:id="rId2" action="ppaction://hlinkfile"/>
              </a:rPr>
              <a:t>包</a:t>
            </a:r>
            <a:r>
              <a:rPr lang="zh-CN" altLang="en-US" sz="1600"/>
              <a:t>发布</a:t>
            </a:r>
            <a:r>
              <a:rPr lang="en-US" altLang="zh-CN" sz="1600"/>
              <a:t>, </a:t>
            </a:r>
            <a:r>
              <a:rPr lang="zh-CN" altLang="en-US" sz="1600"/>
              <a:t>本项目使用的就是我写的包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播放的歌单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播放的单曲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播放模式均存在本地</a:t>
            </a:r>
            <a:r>
              <a:rPr lang="en-US" altLang="zh-CN" sz="1600">
                <a:sym typeface="+mn-ea"/>
              </a:rPr>
              <a:t>, </a:t>
            </a:r>
            <a:r>
              <a:rPr lang="zh-CN" altLang="en-US" sz="1600">
                <a:sym typeface="+mn-ea"/>
              </a:rPr>
              <a:t>刷新也可保留其数据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随机播放采用的是洗牌算法</a:t>
            </a:r>
            <a:r>
              <a:rPr lang="en-US" altLang="zh-CN" sz="1600"/>
              <a:t>, </a:t>
            </a:r>
            <a:r>
              <a:rPr lang="zh-CN" altLang="en-US" sz="1600"/>
              <a:t>所以用户可以回复到上一首歌</a:t>
            </a:r>
            <a:r>
              <a:rPr lang="en-US" altLang="zh-CN" sz="1600"/>
              <a:t>, </a:t>
            </a:r>
            <a:r>
              <a:rPr lang="zh-CN" altLang="en-US" sz="1600"/>
              <a:t>也不会随机到重复的</a:t>
            </a:r>
            <a:r>
              <a:rPr lang="zh-CN" altLang="en-US" sz="1600"/>
              <a:t>歌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283845"/>
            <a:ext cx="10515600" cy="779145"/>
          </a:xfrm>
        </p:spPr>
        <p:txBody>
          <a:bodyPr/>
          <a:p>
            <a:r>
              <a:rPr lang="zh-CN" altLang="en-US" sz="3600"/>
              <a:t>首页</a:t>
            </a:r>
            <a:r>
              <a:rPr lang="en-US" altLang="zh-CN" sz="1600"/>
              <a:t>@</a:t>
            </a:r>
            <a:r>
              <a:rPr lang="zh-CN" altLang="en-US" sz="1600"/>
              <a:t>熊逸朗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070" y="675640"/>
            <a:ext cx="5746115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283845"/>
            <a:ext cx="10515600" cy="779145"/>
          </a:xfrm>
        </p:spPr>
        <p:txBody>
          <a:bodyPr/>
          <a:p>
            <a:r>
              <a:rPr lang="zh-CN" altLang="en-US" sz="3600"/>
              <a:t>封装网络请求</a:t>
            </a:r>
            <a:r>
              <a:rPr lang="en-US" altLang="zh-CN" sz="1600"/>
              <a:t>@</a:t>
            </a:r>
            <a:r>
              <a:rPr lang="zh-CN" altLang="en-US" sz="1600"/>
              <a:t>熊逸朗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1705" y="403225"/>
            <a:ext cx="3977005" cy="6051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26590" y="2829560"/>
            <a:ext cx="3783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</a:t>
            </a:r>
            <a:r>
              <a:rPr lang="en-US" altLang="zh-CN" sz="2400"/>
              <a:t> axios </a:t>
            </a:r>
            <a:r>
              <a:rPr lang="zh-CN" altLang="en-US" sz="2400"/>
              <a:t>进行封装</a:t>
            </a:r>
            <a:endParaRPr lang="zh-CN" altLang="en-US" sz="2400"/>
          </a:p>
          <a:p>
            <a:r>
              <a:rPr lang="en-US" altLang="zh-CN" sz="2400"/>
              <a:t>1. </a:t>
            </a:r>
            <a:r>
              <a:rPr lang="zh-CN" altLang="en-US" sz="2400"/>
              <a:t>处理了异常情况</a:t>
            </a:r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对重复请求进行了节流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283845"/>
            <a:ext cx="10515600" cy="779145"/>
          </a:xfrm>
        </p:spPr>
        <p:txBody>
          <a:bodyPr/>
          <a:p>
            <a:r>
              <a:rPr lang="zh-CN" altLang="en-US" sz="3600"/>
              <a:t>封装任务调度器</a:t>
            </a:r>
            <a:r>
              <a:rPr lang="en-US" altLang="zh-CN" sz="1600"/>
              <a:t>@</a:t>
            </a:r>
            <a:r>
              <a:rPr lang="zh-CN" altLang="en-US" sz="1600"/>
              <a:t>熊逸朗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1267460" y="2094865"/>
            <a:ext cx="378333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实现了工具类</a:t>
            </a:r>
            <a:r>
              <a:rPr lang="en-US" altLang="zh-CN" sz="2400"/>
              <a:t> Scheduler, </a:t>
            </a:r>
            <a:r>
              <a:rPr lang="zh-CN" altLang="en-US" sz="2400"/>
              <a:t>对异步任务进行调度控制</a:t>
            </a:r>
            <a:r>
              <a:rPr lang="en-US" altLang="zh-CN" sz="2400"/>
              <a:t>, </a:t>
            </a:r>
            <a:r>
              <a:rPr lang="zh-CN" altLang="en-US" sz="2400"/>
              <a:t>使并发量小于</a:t>
            </a:r>
            <a:r>
              <a:rPr lang="zh-CN" altLang="en-US" sz="2400"/>
              <a:t>指定值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</a:rPr>
              <a:t>使用场景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在切歌的时候疯狂点击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会依次执行异步任务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而不会同时并发执行一批任务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造成顺序混乱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4430" y="119380"/>
            <a:ext cx="5726430" cy="6618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hlinkClick r:id="rId1" tooltip=""/>
              </a:rPr>
              <a:t>http://netease.xiong35.cn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283845"/>
            <a:ext cx="10515600" cy="779145"/>
          </a:xfrm>
        </p:spPr>
        <p:txBody>
          <a:bodyPr/>
          <a:p>
            <a:r>
              <a:rPr lang="zh-CN" altLang="en-US" sz="3600"/>
              <a:t>编写脚本和</a:t>
            </a:r>
            <a:r>
              <a:rPr lang="en-US" altLang="zh-CN" sz="3600"/>
              <a:t> snippet</a:t>
            </a:r>
            <a:r>
              <a:rPr lang="en-US" altLang="zh-CN" sz="1600"/>
              <a:t>@</a:t>
            </a:r>
            <a:r>
              <a:rPr lang="zh-CN" altLang="en-US" sz="1600"/>
              <a:t>熊逸朗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1116330"/>
            <a:ext cx="4307840" cy="4625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84655" y="5928360"/>
            <a:ext cx="28200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提高开发效率的脚本。创建一个组件的文件夹及基本结构、样式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40" y="433070"/>
            <a:ext cx="3574415" cy="5308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71130" y="5928360"/>
            <a:ext cx="2820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VS</a:t>
            </a:r>
            <a:r>
              <a:rPr lang="en-US" altLang="zh-CN" sz="1600"/>
              <a:t>Code snippet</a:t>
            </a:r>
            <a:r>
              <a:rPr lang="zh-CN" altLang="en-US" sz="1600"/>
              <a:t>。可</a:t>
            </a:r>
            <a:r>
              <a:rPr lang="zh-CN" altLang="en-US" sz="1600"/>
              <a:t>一键生成一些反复使用</a:t>
            </a:r>
            <a:r>
              <a:rPr lang="zh-CN" altLang="en-US" sz="1600"/>
              <a:t>的模板</a:t>
            </a:r>
            <a:r>
              <a:rPr lang="zh-CN" altLang="en-US" sz="1600"/>
              <a:t>代码</a:t>
            </a:r>
            <a:endParaRPr lang="zh-CN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3065" y="319405"/>
            <a:ext cx="228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概览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587375" y="1151255"/>
            <a:ext cx="21805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实现的界面包括</a:t>
            </a:r>
            <a:r>
              <a:rPr lang="en-US" altLang="zh-CN" sz="2000"/>
              <a:t>:</a:t>
            </a:r>
            <a:endParaRPr lang="en-US" altLang="zh-CN" sz="2000"/>
          </a:p>
          <a:p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hlinkClick r:id="rId1" tooltip=""/>
              </a:rPr>
              <a:t>主页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hlinkClick r:id="rId2" tooltip=""/>
              </a:rPr>
              <a:t>歌曲详情页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hlinkClick r:id="rId3" tooltip=""/>
              </a:rPr>
              <a:t>用户详情页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hlinkClick r:id="rId4" tooltip=""/>
              </a:rPr>
              <a:t>歌单详情页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搜索页</a:t>
            </a:r>
            <a:endParaRPr lang="zh-CN" altLang="en-US" sz="2000">
              <a:hlinkClick r:id="rId4" tooltip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hlinkClick r:id="rId4" tooltip="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7375" y="3829685"/>
            <a:ext cx="1020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由于实现功能和细节较多</a:t>
            </a:r>
            <a:r>
              <a:rPr lang="en-US" altLang="zh-CN"/>
              <a:t>, </a:t>
            </a:r>
            <a:r>
              <a:rPr lang="zh-CN" altLang="en-US"/>
              <a:t>以下仅简单展示页面</a:t>
            </a:r>
            <a:r>
              <a:rPr lang="en-US" altLang="zh-CN"/>
              <a:t>, </a:t>
            </a:r>
            <a:r>
              <a:rPr lang="zh-CN" altLang="en-US"/>
              <a:t>细节在</a:t>
            </a:r>
            <a:r>
              <a:rPr lang="en-US" altLang="zh-CN"/>
              <a:t>”</a:t>
            </a:r>
            <a:r>
              <a:rPr lang="zh-CN" altLang="en-US"/>
              <a:t>技术细节</a:t>
            </a:r>
            <a:r>
              <a:rPr lang="en-US" altLang="zh-CN"/>
              <a:t>”</a:t>
            </a:r>
            <a:r>
              <a:rPr lang="zh-CN" altLang="en-US"/>
              <a:t>部分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3065" y="319405"/>
            <a:ext cx="228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主页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280" y="948055"/>
            <a:ext cx="8728075" cy="4100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815" y="5391150"/>
            <a:ext cx="516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负责人</a:t>
            </a:r>
            <a:r>
              <a:rPr lang="en-US" altLang="zh-CN"/>
              <a:t>: </a:t>
            </a:r>
            <a:r>
              <a:rPr lang="zh-CN" altLang="en-US"/>
              <a:t>熊逸朗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3065" y="319405"/>
            <a:ext cx="228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歌曲</a:t>
            </a:r>
            <a:r>
              <a:rPr lang="zh-CN" altLang="en-US" sz="2400" b="1"/>
              <a:t>详情页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78815" y="5391150"/>
            <a:ext cx="516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负责人</a:t>
            </a:r>
            <a:r>
              <a:rPr lang="en-US" altLang="zh-CN"/>
              <a:t>: </a:t>
            </a:r>
            <a:r>
              <a:rPr lang="zh-CN" altLang="en-US"/>
              <a:t>熊逸朗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8465" y="956945"/>
            <a:ext cx="9070975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3065" y="319405"/>
            <a:ext cx="228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用户详情页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78815" y="5391150"/>
            <a:ext cx="516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负责人</a:t>
            </a:r>
            <a:r>
              <a:rPr lang="en-US" altLang="zh-CN"/>
              <a:t>: </a:t>
            </a:r>
            <a:r>
              <a:rPr lang="zh-CN" altLang="en-US"/>
              <a:t>崔裕铭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966470"/>
            <a:ext cx="904240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3065" y="319405"/>
            <a:ext cx="228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歌单详情页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78815" y="5391150"/>
            <a:ext cx="516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负责人</a:t>
            </a:r>
            <a:r>
              <a:rPr lang="en-US" altLang="zh-CN"/>
              <a:t>: </a:t>
            </a:r>
            <a:r>
              <a:rPr lang="zh-CN" altLang="en-US"/>
              <a:t>崔裕铭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480" y="845185"/>
            <a:ext cx="9590405" cy="4479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3065" y="319405"/>
            <a:ext cx="228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搜索页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78815" y="5391150"/>
            <a:ext cx="516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负责人</a:t>
            </a:r>
            <a:r>
              <a:rPr lang="en-US" altLang="zh-CN"/>
              <a:t>: </a:t>
            </a:r>
            <a:r>
              <a:rPr lang="zh-CN" altLang="en-US"/>
              <a:t>顾璨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架构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演示</Application>
  <PresentationFormat>宽屏</PresentationFormat>
  <Paragraphs>94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Netease Music Fake</vt:lpstr>
      <vt:lpstr>成果展示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项目结构</vt:lpstr>
      <vt:lpstr>PowerPoint 演示文稿</vt:lpstr>
      <vt:lpstr>技术选型</vt:lpstr>
      <vt:lpstr>工作流</vt:lpstr>
      <vt:lpstr>文件结构</vt:lpstr>
      <vt:lpstr>实现细节</vt:lpstr>
      <vt:lpstr>文档和架构@熊逸朗</vt:lpstr>
      <vt:lpstr>音乐播放@熊逸朗</vt:lpstr>
      <vt:lpstr>音乐播放@熊逸朗</vt:lpstr>
      <vt:lpstr>首页@熊逸朗</vt:lpstr>
      <vt:lpstr>封装网络请求@熊逸朗</vt:lpstr>
      <vt:lpstr>封装任务调度器@熊逸朗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TOM熊</cp:lastModifiedBy>
  <cp:revision>41</cp:revision>
  <dcterms:created xsi:type="dcterms:W3CDTF">2021-12-24T05:28:00Z</dcterms:created>
  <dcterms:modified xsi:type="dcterms:W3CDTF">2021-12-24T09:48:21Z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826608E4FCD6455D82E32F00C5A9F5F5</vt:lpwstr>
  </property>
  <property fmtid="{D5CDD505-2E9C-101B-9397-08002B2CF9AE}" pid="3" name="KSOProductBuildVer">
    <vt:lpwstr>2052-11.1.0.11194</vt:lpwstr>
  </property>
</Properties>
</file>