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0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0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0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DE41-8AF4-47A9-BBB7-328C1954C025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7880-DCFA-4917-82FA-C8CE8EF8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89" y="2895600"/>
            <a:ext cx="9139310" cy="3046413"/>
            <a:chOff x="4689" y="3429000"/>
            <a:chExt cx="9139310" cy="3046413"/>
          </a:xfrm>
        </p:grpSpPr>
        <p:pic>
          <p:nvPicPr>
            <p:cNvPr id="1026" name="Picture 2" descr="D:\bmvc\draft\images\points10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" y="3756818"/>
              <a:ext cx="4998374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bmvc\draft\images\intersected10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1396" y="3429000"/>
              <a:ext cx="3722603" cy="304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650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981200"/>
            <a:ext cx="8916572" cy="3035837"/>
            <a:chOff x="228600" y="1981200"/>
            <a:chExt cx="8916572" cy="303583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235737"/>
              <a:ext cx="48101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72" y="1981200"/>
              <a:ext cx="4038600" cy="2973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200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751469"/>
            <a:ext cx="9144000" cy="3355063"/>
            <a:chOff x="0" y="1751469"/>
            <a:chExt cx="9144000" cy="3355063"/>
          </a:xfrm>
        </p:grpSpPr>
        <p:pic>
          <p:nvPicPr>
            <p:cNvPr id="2" name="Picture 1" descr="part2_al_3dsl_cut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51469"/>
              <a:ext cx="9144000" cy="3355063"/>
            </a:xfrm>
            <a:prstGeom prst="rect">
              <a:avLst/>
            </a:prstGeom>
          </p:spPr>
        </p:pic>
        <p:sp>
          <p:nvSpPr>
            <p:cNvPr id="3" name="TextBox 4"/>
            <p:cNvSpPr txBox="1"/>
            <p:nvPr/>
          </p:nvSpPr>
          <p:spPr>
            <a:xfrm>
              <a:off x="5194572" y="4314649"/>
              <a:ext cx="661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b="1" dirty="0">
                  <a:solidFill>
                    <a:srgbClr val="FFFF00"/>
                  </a:solidFill>
                </a:rPr>
                <a:t>C</a:t>
              </a:r>
              <a:r>
                <a:rPr lang="en-US" sz="2600" b="1" dirty="0" smtClean="0">
                  <a:solidFill>
                    <a:srgbClr val="FFFF00"/>
                  </a:solidFill>
                </a:rPr>
                <a:t>ar</a:t>
              </a:r>
              <a:endParaRPr lang="en-US" sz="2600" b="1" dirty="0">
                <a:solidFill>
                  <a:srgbClr val="FFFF00"/>
                </a:solidFill>
              </a:endParaRPr>
            </a:p>
          </p:txBody>
        </p:sp>
        <p:sp>
          <p:nvSpPr>
            <p:cNvPr id="4" name="TextBox 5"/>
            <p:cNvSpPr txBox="1"/>
            <p:nvPr/>
          </p:nvSpPr>
          <p:spPr>
            <a:xfrm>
              <a:off x="4970834" y="2582808"/>
              <a:ext cx="88521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>
                  <a:solidFill>
                    <a:srgbClr val="FFFF00"/>
                  </a:solidFill>
                </a:rPr>
                <a:t> </a:t>
              </a:r>
              <a:r>
                <a:rPr lang="en-US" sz="2600" b="1" dirty="0">
                  <a:solidFill>
                    <a:srgbClr val="FFFF00"/>
                  </a:solidFill>
                </a:rPr>
                <a:t>P</a:t>
              </a:r>
              <a:r>
                <a:rPr lang="en-US" sz="2600" b="1" dirty="0" smtClean="0">
                  <a:solidFill>
                    <a:srgbClr val="FFFF00"/>
                  </a:solidFill>
                </a:rPr>
                <a:t>ole</a:t>
              </a:r>
              <a:endParaRPr lang="en-US" sz="2600" b="1" dirty="0">
                <a:solidFill>
                  <a:srgbClr val="FFFF00"/>
                </a:solidFill>
              </a:endParaRPr>
            </a:p>
          </p:txBody>
        </p:sp>
        <p:sp>
          <p:nvSpPr>
            <p:cNvPr id="5" name="TextBox 6"/>
            <p:cNvSpPr txBox="1"/>
            <p:nvPr/>
          </p:nvSpPr>
          <p:spPr>
            <a:xfrm>
              <a:off x="1922835" y="4499315"/>
              <a:ext cx="1319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b="1" dirty="0">
                  <a:solidFill>
                    <a:srgbClr val="FFFF00"/>
                  </a:solidFill>
                </a:rPr>
                <a:t>G</a:t>
              </a:r>
              <a:r>
                <a:rPr lang="en-US" sz="2600" b="1" dirty="0" smtClean="0">
                  <a:solidFill>
                    <a:srgbClr val="FFFF00"/>
                  </a:solidFill>
                </a:rPr>
                <a:t>round</a:t>
              </a:r>
              <a:endParaRPr lang="en-US" sz="2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2759412" y="3721104"/>
              <a:ext cx="10804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b="1" dirty="0">
                  <a:solidFill>
                    <a:srgbClr val="FFFF00"/>
                  </a:solidFill>
                </a:rPr>
                <a:t>T</a:t>
              </a:r>
              <a:r>
                <a:rPr lang="en-US" sz="2600" b="1" dirty="0" smtClean="0">
                  <a:solidFill>
                    <a:srgbClr val="FFFF00"/>
                  </a:solidFill>
                </a:rPr>
                <a:t>runk</a:t>
              </a:r>
              <a:endParaRPr lang="en-US" sz="2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1952018" y="2572914"/>
              <a:ext cx="9615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b="1" dirty="0">
                  <a:solidFill>
                    <a:srgbClr val="FFFF00"/>
                  </a:solidFill>
                </a:rPr>
                <a:t>W</a:t>
              </a:r>
              <a:r>
                <a:rPr lang="en-US" sz="2600" b="1" dirty="0" smtClean="0">
                  <a:solidFill>
                    <a:srgbClr val="FFFF00"/>
                  </a:solidFill>
                </a:rPr>
                <a:t>ire</a:t>
              </a:r>
              <a:endParaRPr lang="en-US" sz="2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7366000" y="1999306"/>
              <a:ext cx="14492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b="1" dirty="0">
                  <a:solidFill>
                    <a:srgbClr val="FFFF00"/>
                  </a:solidFill>
                </a:rPr>
                <a:t>B</a:t>
              </a:r>
              <a:r>
                <a:rPr lang="en-US" sz="2600" b="1" dirty="0" smtClean="0">
                  <a:solidFill>
                    <a:srgbClr val="FFFF00"/>
                  </a:solidFill>
                </a:rPr>
                <a:t>uilding</a:t>
              </a:r>
              <a:endParaRPr lang="en-US" sz="2600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4309354" y="3079078"/>
              <a:ext cx="8852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b="1" dirty="0">
                  <a:solidFill>
                    <a:srgbClr val="FFFF00"/>
                  </a:solidFill>
                </a:rPr>
                <a:t>V</a:t>
              </a:r>
              <a:r>
                <a:rPr lang="en-US" sz="2600" b="1" dirty="0" smtClean="0">
                  <a:solidFill>
                    <a:srgbClr val="FFFF00"/>
                  </a:solidFill>
                </a:rPr>
                <a:t>eg</a:t>
              </a:r>
              <a:endParaRPr lang="en-US" sz="2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5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2235737"/>
            <a:ext cx="8763000" cy="2781300"/>
            <a:chOff x="228600" y="2235737"/>
            <a:chExt cx="8763000" cy="27813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725" y="2296204"/>
              <a:ext cx="3952875" cy="2660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235737"/>
              <a:ext cx="48101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425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xuehan xiong</dc:creator>
  <cp:lastModifiedBy>xuehan xiong</cp:lastModifiedBy>
  <cp:revision>5</cp:revision>
  <dcterms:created xsi:type="dcterms:W3CDTF">2013-05-15T18:07:13Z</dcterms:created>
  <dcterms:modified xsi:type="dcterms:W3CDTF">2013-05-15T23:06:15Z</dcterms:modified>
</cp:coreProperties>
</file>