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6" r:id="rId4"/>
    <p:sldId id="263" r:id="rId5"/>
    <p:sldId id="265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A1CF-6E3D-417E-85F0-EE7F23BABF8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07B9-A2DB-448B-82F5-D3BF195E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7.png"/><Relationship Id="rId4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.png"/><Relationship Id="rId4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.png"/><Relationship Id="rId4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4.png"/><Relationship Id="rId4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8.png"/><Relationship Id="rId4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0" y="914400"/>
            <a:ext cx="6609806" cy="4572000"/>
            <a:chOff x="2969623" y="1018904"/>
            <a:chExt cx="6609806" cy="4572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969623" y="1018904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60455" y="1946208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61810" y="1592561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810" y="1592561"/>
                  <a:ext cx="43005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47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503519" y="409342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793181" y="4070660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89764" y="30380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23375" y="4015138"/>
                  <a:ext cx="451662" cy="43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375" y="4015138"/>
                  <a:ext cx="451662" cy="4384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54017" y="3994266"/>
                  <a:ext cx="452111" cy="439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17" y="3994266"/>
                  <a:ext cx="452111" cy="4393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924845" y="2994971"/>
                  <a:ext cx="452111" cy="441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845" y="2994971"/>
                  <a:ext cx="452111" cy="4415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90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503519" y="409342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7"/>
              <a:endCxn id="7" idx="3"/>
            </p:cNvCxnSpPr>
            <p:nvPr/>
          </p:nvCxnSpPr>
          <p:spPr>
            <a:xfrm flipV="1">
              <a:off x="4618818" y="1958777"/>
              <a:ext cx="1434996" cy="2154732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793181" y="4070660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89764" y="30380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0"/>
              <a:endCxn id="7" idx="4"/>
            </p:cNvCxnSpPr>
            <p:nvPr/>
          </p:nvCxnSpPr>
          <p:spPr>
            <a:xfrm flipH="1" flipV="1">
              <a:off x="6101573" y="1978864"/>
              <a:ext cx="759149" cy="209179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1"/>
              <a:endCxn id="7" idx="6"/>
            </p:cNvCxnSpPr>
            <p:nvPr/>
          </p:nvCxnSpPr>
          <p:spPr>
            <a:xfrm flipH="1" flipV="1">
              <a:off x="6169113" y="1910284"/>
              <a:ext cx="640433" cy="114780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13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503519" y="409342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793181" y="4070660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89764" y="30380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3" idx="7"/>
            </p:cNvCxnSpPr>
            <p:nvPr/>
          </p:nvCxnSpPr>
          <p:spPr>
            <a:xfrm flipV="1">
              <a:off x="4618818" y="3148563"/>
              <a:ext cx="991888" cy="96494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0" idx="1"/>
              <a:endCxn id="34" idx="5"/>
            </p:cNvCxnSpPr>
            <p:nvPr/>
          </p:nvCxnSpPr>
          <p:spPr>
            <a:xfrm flipH="1" flipV="1">
              <a:off x="6512454" y="2796515"/>
              <a:ext cx="297092" cy="26157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1"/>
              <a:endCxn id="32" idx="5"/>
            </p:cNvCxnSpPr>
            <p:nvPr/>
          </p:nvCxnSpPr>
          <p:spPr>
            <a:xfrm flipH="1" flipV="1">
              <a:off x="6485999" y="3327294"/>
              <a:ext cx="326964" cy="76345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55937" y="3079983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70700" y="3210221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97155" y="267944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9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55937" y="3079983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70700" y="3210221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97155" y="267944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58391" y="3210656"/>
                  <a:ext cx="444416" cy="4349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391" y="3210656"/>
                  <a:ext cx="444416" cy="4349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575157" y="3130861"/>
                  <a:ext cx="452111" cy="4358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57" y="3130861"/>
                  <a:ext cx="452111" cy="4358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89567" y="2339453"/>
                  <a:ext cx="452111" cy="437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567" y="2339453"/>
                  <a:ext cx="452111" cy="4379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79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55937" y="3079983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70700" y="3210221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97155" y="267944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643691" y="1928600"/>
              <a:ext cx="418427" cy="112965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109877" y="1948687"/>
              <a:ext cx="288909" cy="125144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157635" y="1928600"/>
              <a:ext cx="267606" cy="740752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651222" y="1841704"/>
                  <a:ext cx="498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22" y="1841704"/>
                  <a:ext cx="498342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0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555937" y="3079983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70700" y="3210221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97155" y="2679442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651222" y="1841704"/>
                  <a:ext cx="498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22" y="1841704"/>
                  <a:ext cx="498342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30" idx="7"/>
            </p:cNvCxnSpPr>
            <p:nvPr/>
          </p:nvCxnSpPr>
          <p:spPr>
            <a:xfrm flipV="1">
              <a:off x="5671236" y="2558423"/>
              <a:ext cx="231571" cy="54164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835266" y="2447837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32" idx="0"/>
            </p:cNvCxnSpPr>
            <p:nvPr/>
          </p:nvCxnSpPr>
          <p:spPr>
            <a:xfrm flipH="1" flipV="1">
              <a:off x="6194831" y="2679443"/>
              <a:ext cx="243410" cy="53077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6252778" y="2447837"/>
              <a:ext cx="174730" cy="24595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127268" y="2579556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184439" y="2337118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6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835266" y="2447837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127268" y="2579556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184439" y="2337118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346638" y="2256782"/>
                  <a:ext cx="449482" cy="43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638" y="2256782"/>
                  <a:ext cx="449482" cy="43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51979" y="2590237"/>
                  <a:ext cx="449482" cy="43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979" y="2590237"/>
                  <a:ext cx="449482" cy="43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56883" y="2049968"/>
                  <a:ext cx="449482" cy="43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883" y="2049968"/>
                  <a:ext cx="449482" cy="43576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87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00" y="914400"/>
            <a:ext cx="6609806" cy="4572000"/>
            <a:chOff x="2743200" y="914400"/>
            <a:chExt cx="6609806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3114074" y="1830122"/>
                  <a:ext cx="66524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23" b="-289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7120" r="15704" b="9153"/>
            <a:stretch/>
          </p:blipFill>
          <p:spPr>
            <a:xfrm>
              <a:off x="2743200" y="914400"/>
              <a:ext cx="6609806" cy="4572000"/>
            </a:xfrm>
            <a:prstGeom prst="rect">
              <a:avLst/>
            </a:prstGeom>
          </p:spPr>
        </p:pic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4032" y="1841704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387" y="1488057"/>
                  <a:ext cx="43005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5240">
                  <a:off x="2887651" y="1725618"/>
                  <a:ext cx="6652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05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22" y="1841704"/>
                  <a:ext cx="50661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835266" y="2447837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127268" y="2579556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184439" y="2337118"/>
              <a:ext cx="135081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1" idx="0"/>
            </p:cNvCxnSpPr>
            <p:nvPr/>
          </p:nvCxnSpPr>
          <p:spPr>
            <a:xfrm flipV="1">
              <a:off x="5902807" y="1928600"/>
              <a:ext cx="159311" cy="51923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8" idx="0"/>
            </p:cNvCxnSpPr>
            <p:nvPr/>
          </p:nvCxnSpPr>
          <p:spPr>
            <a:xfrm flipH="1" flipV="1">
              <a:off x="6109878" y="1948687"/>
              <a:ext cx="84931" cy="630869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0"/>
            </p:cNvCxnSpPr>
            <p:nvPr/>
          </p:nvCxnSpPr>
          <p:spPr>
            <a:xfrm flipH="1" flipV="1">
              <a:off x="6157635" y="1928600"/>
              <a:ext cx="94345" cy="40851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3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xxiong</dc:creator>
  <cp:lastModifiedBy>Xuehan Xiong</cp:lastModifiedBy>
  <cp:revision>21</cp:revision>
  <dcterms:created xsi:type="dcterms:W3CDTF">2014-02-24T22:26:40Z</dcterms:created>
  <dcterms:modified xsi:type="dcterms:W3CDTF">2015-04-30T01:27:45Z</dcterms:modified>
</cp:coreProperties>
</file>