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122F-AE59-46A5-9312-2F7EA303DC6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57CD-DC4C-4AD3-908C-BFC3705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8251" y="954232"/>
            <a:ext cx="9510279" cy="4895850"/>
            <a:chOff x="1588251" y="954232"/>
            <a:chExt cx="9510279" cy="48958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56" t="12333" r="19167" b="18166"/>
            <a:stretch/>
          </p:blipFill>
          <p:spPr>
            <a:xfrm>
              <a:off x="8220248" y="960120"/>
              <a:ext cx="2878282" cy="476631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445876" y="4769427"/>
              <a:ext cx="1818409" cy="696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RGBD sensor</a:t>
              </a:r>
              <a:endParaRPr lang="en-US" sz="2000" dirty="0"/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>
              <a:off x="7264285" y="5117523"/>
              <a:ext cx="1070263" cy="5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://www.massage-therapy-medicine.com/images/face-sid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251" y="954232"/>
              <a:ext cx="3857625" cy="489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4789170" y="2457450"/>
              <a:ext cx="4297680" cy="1257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0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Xuehan Xiong</dc:creator>
  <cp:lastModifiedBy>Xuehan Xiong</cp:lastModifiedBy>
  <cp:revision>1</cp:revision>
  <dcterms:created xsi:type="dcterms:W3CDTF">2015-05-09T04:20:21Z</dcterms:created>
  <dcterms:modified xsi:type="dcterms:W3CDTF">2015-05-09T04:27:25Z</dcterms:modified>
</cp:coreProperties>
</file>